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71" r:id="rId6"/>
    <p:sldId id="269" r:id="rId7"/>
    <p:sldId id="262" r:id="rId8"/>
    <p:sldId id="264" r:id="rId9"/>
    <p:sldId id="265" r:id="rId10"/>
    <p:sldId id="276" r:id="rId11"/>
    <p:sldId id="270" r:id="rId12"/>
    <p:sldId id="268" r:id="rId13"/>
    <p:sldId id="278" r:id="rId14"/>
    <p:sldId id="261" r:id="rId15"/>
    <p:sldId id="266" r:id="rId16"/>
    <p:sldId id="267" r:id="rId17"/>
    <p:sldId id="277" r:id="rId18"/>
    <p:sldId id="273" r:id="rId19"/>
    <p:sldId id="274" r:id="rId20"/>
    <p:sldId id="275" r:id="rId21"/>
    <p:sldId id="279" r:id="rId22"/>
  </p:sldIdLst>
  <p:sldSz cx="12192000" cy="6858000"/>
  <p:notesSz cx="6858000" cy="9144000"/>
  <p:embeddedFontLst>
    <p:embeddedFont>
      <p:font typeface="Montserrat" panose="00000500000000000000" pitchFamily="50" charset="0"/>
      <p:regular r:id="rId23"/>
      <p:bold r:id="rId24"/>
    </p:embeddedFont>
    <p:embeddedFont>
      <p:font typeface="Rajdhani" panose="02000000000000000000" pitchFamily="2" charset="0"/>
      <p:regular r:id="rId25"/>
      <p:bold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17" userDrawn="1">
          <p15:clr>
            <a:srgbClr val="A4A3A4"/>
          </p15:clr>
        </p15:guide>
        <p15:guide id="3" pos="347" userDrawn="1">
          <p15:clr>
            <a:srgbClr val="A4A3A4"/>
          </p15:clr>
        </p15:guide>
        <p15:guide id="4" pos="7310" userDrawn="1">
          <p15:clr>
            <a:srgbClr val="A4A3A4"/>
          </p15:clr>
        </p15:guide>
        <p15:guide id="5" orient="horz" pos="323" userDrawn="1">
          <p15:clr>
            <a:srgbClr val="A4A3A4"/>
          </p15:clr>
        </p15:guide>
        <p15:guide id="6" orient="horz" pos="39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2B941"/>
    <a:srgbClr val="B4D68C"/>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714777-276D-4520-8B1C-FA5538C0F17E}" v="1003" dt="2023-10-31T12:17:35.0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372" autoAdjust="0"/>
    <p:restoredTop sz="94660"/>
  </p:normalViewPr>
  <p:slideViewPr>
    <p:cSldViewPr snapToGrid="0">
      <p:cViewPr>
        <p:scale>
          <a:sx n="100" d="100"/>
          <a:sy n="100" d="100"/>
        </p:scale>
        <p:origin x="2034" y="1314"/>
      </p:cViewPr>
      <p:guideLst>
        <p:guide orient="horz" pos="2092"/>
        <p:guide pos="3817"/>
        <p:guide pos="347"/>
        <p:guide pos="7310"/>
        <p:guide orient="horz" pos="323"/>
        <p:guide orient="horz" pos="3997"/>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Sunil" userId="338498e1-f891-48fc-8868-47a0e2903e75" providerId="ADAL" clId="{C9714777-276D-4520-8B1C-FA5538C0F17E}"/>
    <pc:docChg chg="undo redo custSel addSld delSld modSld sldOrd addMainMaster delMainMaster modMainMaster">
      <pc:chgData name="Rahul Sunil" userId="338498e1-f891-48fc-8868-47a0e2903e75" providerId="ADAL" clId="{C9714777-276D-4520-8B1C-FA5538C0F17E}" dt="2023-10-31T12:17:35.017" v="9746"/>
      <pc:docMkLst>
        <pc:docMk/>
      </pc:docMkLst>
      <pc:sldChg chg="addSp delSp modSp mod chgLayout">
        <pc:chgData name="Rahul Sunil" userId="338498e1-f891-48fc-8868-47a0e2903e75" providerId="ADAL" clId="{C9714777-276D-4520-8B1C-FA5538C0F17E}" dt="2023-10-31T11:10:01.446" v="8646" actId="6264"/>
        <pc:sldMkLst>
          <pc:docMk/>
          <pc:sldMk cId="3298494948" sldId="256"/>
        </pc:sldMkLst>
        <pc:spChg chg="add del mod">
          <ac:chgData name="Rahul Sunil" userId="338498e1-f891-48fc-8868-47a0e2903e75" providerId="ADAL" clId="{C9714777-276D-4520-8B1C-FA5538C0F17E}" dt="2023-10-31T11:10:01.446" v="8646" actId="6264"/>
          <ac:spMkLst>
            <pc:docMk/>
            <pc:sldMk cId="3298494948" sldId="256"/>
            <ac:spMk id="2" creationId="{3F871007-A751-17FE-F3B3-F8FB91854B5A}"/>
          </ac:spMkLst>
        </pc:spChg>
        <pc:spChg chg="add del mod ord">
          <ac:chgData name="Rahul Sunil" userId="338498e1-f891-48fc-8868-47a0e2903e75" providerId="ADAL" clId="{C9714777-276D-4520-8B1C-FA5538C0F17E}" dt="2023-10-31T05:02:05.465" v="6100" actId="478"/>
          <ac:spMkLst>
            <pc:docMk/>
            <pc:sldMk cId="3298494948" sldId="256"/>
            <ac:spMk id="2" creationId="{CBF6E045-5272-68F4-BE88-E5442B368CD3}"/>
          </ac:spMkLst>
        </pc:spChg>
        <pc:spChg chg="add del mod">
          <ac:chgData name="Rahul Sunil" userId="338498e1-f891-48fc-8868-47a0e2903e75" providerId="ADAL" clId="{C9714777-276D-4520-8B1C-FA5538C0F17E}" dt="2023-10-31T11:10:01.446" v="8646" actId="6264"/>
          <ac:spMkLst>
            <pc:docMk/>
            <pc:sldMk cId="3298494948" sldId="256"/>
            <ac:spMk id="3" creationId="{3B140D84-942B-5128-51BF-97AADABF9972}"/>
          </ac:spMkLst>
        </pc:spChg>
        <pc:spChg chg="add del mod">
          <ac:chgData name="Rahul Sunil" userId="338498e1-f891-48fc-8868-47a0e2903e75" providerId="ADAL" clId="{C9714777-276D-4520-8B1C-FA5538C0F17E}" dt="2023-10-31T09:13:04.406" v="7947" actId="21"/>
          <ac:spMkLst>
            <pc:docMk/>
            <pc:sldMk cId="3298494948" sldId="256"/>
            <ac:spMk id="4" creationId="{57367C62-0D68-EC80-0FFE-86EB85C6E19E}"/>
          </ac:spMkLst>
        </pc:spChg>
        <pc:spChg chg="add del mod">
          <ac:chgData name="Rahul Sunil" userId="338498e1-f891-48fc-8868-47a0e2903e75" providerId="ADAL" clId="{C9714777-276D-4520-8B1C-FA5538C0F17E}" dt="2023-10-31T11:10:01.446" v="8646" actId="6264"/>
          <ac:spMkLst>
            <pc:docMk/>
            <pc:sldMk cId="3298494948" sldId="256"/>
            <ac:spMk id="4" creationId="{5FBA29DE-7FA4-FAB5-AC50-BA85F9713C24}"/>
          </ac:spMkLst>
        </pc:spChg>
        <pc:spChg chg="add del mod">
          <ac:chgData name="Rahul Sunil" userId="338498e1-f891-48fc-8868-47a0e2903e75" providerId="ADAL" clId="{C9714777-276D-4520-8B1C-FA5538C0F17E}" dt="2023-10-31T09:16:27.370" v="7999" actId="6264"/>
          <ac:spMkLst>
            <pc:docMk/>
            <pc:sldMk cId="3298494948" sldId="256"/>
            <ac:spMk id="5" creationId="{CB96975D-EAFD-EB33-1FBE-111607D86FF8}"/>
          </ac:spMkLst>
        </pc:spChg>
        <pc:spChg chg="mod">
          <ac:chgData name="Rahul Sunil" userId="338498e1-f891-48fc-8868-47a0e2903e75" providerId="ADAL" clId="{C9714777-276D-4520-8B1C-FA5538C0F17E}" dt="2023-10-31T09:06:31.983" v="7903" actId="2711"/>
          <ac:spMkLst>
            <pc:docMk/>
            <pc:sldMk cId="3298494948" sldId="256"/>
            <ac:spMk id="6" creationId="{E68C6CA5-EE19-0B1A-0448-FACA9B4E7745}"/>
          </ac:spMkLst>
        </pc:spChg>
        <pc:spChg chg="add del mod">
          <ac:chgData name="Rahul Sunil" userId="338498e1-f891-48fc-8868-47a0e2903e75" providerId="ADAL" clId="{C9714777-276D-4520-8B1C-FA5538C0F17E}" dt="2023-10-31T09:16:27.370" v="7999" actId="6264"/>
          <ac:spMkLst>
            <pc:docMk/>
            <pc:sldMk cId="3298494948" sldId="256"/>
            <ac:spMk id="7" creationId="{1C56C442-B808-47F6-0E34-B9CEC6ED2225}"/>
          </ac:spMkLst>
        </pc:spChg>
        <pc:spChg chg="add del mod ord">
          <ac:chgData name="Rahul Sunil" userId="338498e1-f891-48fc-8868-47a0e2903e75" providerId="ADAL" clId="{C9714777-276D-4520-8B1C-FA5538C0F17E}" dt="2023-10-31T09:16:33.961" v="8000"/>
          <ac:spMkLst>
            <pc:docMk/>
            <pc:sldMk cId="3298494948" sldId="256"/>
            <ac:spMk id="8" creationId="{6482B791-D069-5D89-8164-5E4B713F7B49}"/>
          </ac:spMkLst>
        </pc:spChg>
        <pc:spChg chg="add del mod ord">
          <ac:chgData name="Rahul Sunil" userId="338498e1-f891-48fc-8868-47a0e2903e75" providerId="ADAL" clId="{C9714777-276D-4520-8B1C-FA5538C0F17E}" dt="2023-10-31T09:21:21.003" v="8062" actId="478"/>
          <ac:spMkLst>
            <pc:docMk/>
            <pc:sldMk cId="3298494948" sldId="256"/>
            <ac:spMk id="9" creationId="{A93B3202-C485-145A-EDC2-12FC240C0308}"/>
          </ac:spMkLst>
        </pc:spChg>
        <pc:spChg chg="add del mod">
          <ac:chgData name="Rahul Sunil" userId="338498e1-f891-48fc-8868-47a0e2903e75" providerId="ADAL" clId="{C9714777-276D-4520-8B1C-FA5538C0F17E}" dt="2023-10-31T09:17:32.093" v="8008" actId="478"/>
          <ac:spMkLst>
            <pc:docMk/>
            <pc:sldMk cId="3298494948" sldId="256"/>
            <ac:spMk id="10" creationId="{AB54171C-6A45-5463-F7D7-0C4E60BEC25F}"/>
          </ac:spMkLst>
        </pc:spChg>
        <pc:spChg chg="add del mod">
          <ac:chgData name="Rahul Sunil" userId="338498e1-f891-48fc-8868-47a0e2903e75" providerId="ADAL" clId="{C9714777-276D-4520-8B1C-FA5538C0F17E}" dt="2023-10-31T09:17:32.093" v="8008" actId="478"/>
          <ac:spMkLst>
            <pc:docMk/>
            <pc:sldMk cId="3298494948" sldId="256"/>
            <ac:spMk id="11" creationId="{102B41B8-3BCB-6234-928D-D5077AE857FC}"/>
          </ac:spMkLst>
        </pc:spChg>
        <pc:spChg chg="add del mod">
          <ac:chgData name="Rahul Sunil" userId="338498e1-f891-48fc-8868-47a0e2903e75" providerId="ADAL" clId="{C9714777-276D-4520-8B1C-FA5538C0F17E}" dt="2023-10-31T09:17:32.093" v="8008" actId="478"/>
          <ac:spMkLst>
            <pc:docMk/>
            <pc:sldMk cId="3298494948" sldId="256"/>
            <ac:spMk id="12" creationId="{7749BBC7-7D88-7035-5FF6-0CEFC868D53E}"/>
          </ac:spMkLst>
        </pc:spChg>
        <pc:spChg chg="add del mod">
          <ac:chgData name="Rahul Sunil" userId="338498e1-f891-48fc-8868-47a0e2903e75" providerId="ADAL" clId="{C9714777-276D-4520-8B1C-FA5538C0F17E}" dt="2023-10-31T09:19:04.795" v="8036" actId="6264"/>
          <ac:spMkLst>
            <pc:docMk/>
            <pc:sldMk cId="3298494948" sldId="256"/>
            <ac:spMk id="14" creationId="{73A27431-2F90-9E15-710E-B4CB474C579E}"/>
          </ac:spMkLst>
        </pc:spChg>
        <pc:spChg chg="add del mod">
          <ac:chgData name="Rahul Sunil" userId="338498e1-f891-48fc-8868-47a0e2903e75" providerId="ADAL" clId="{C9714777-276D-4520-8B1C-FA5538C0F17E}" dt="2023-10-31T09:19:04.795" v="8036" actId="6264"/>
          <ac:spMkLst>
            <pc:docMk/>
            <pc:sldMk cId="3298494948" sldId="256"/>
            <ac:spMk id="15" creationId="{86158C7D-E561-C425-AFBB-7CC88267A399}"/>
          </ac:spMkLst>
        </pc:spChg>
        <pc:spChg chg="add del mod">
          <ac:chgData name="Rahul Sunil" userId="338498e1-f891-48fc-8868-47a0e2903e75" providerId="ADAL" clId="{C9714777-276D-4520-8B1C-FA5538C0F17E}" dt="2023-10-31T09:19:04.795" v="8036" actId="6264"/>
          <ac:spMkLst>
            <pc:docMk/>
            <pc:sldMk cId="3298494948" sldId="256"/>
            <ac:spMk id="16" creationId="{45951E09-D987-2FD2-35E7-61D9D86796CF}"/>
          </ac:spMkLst>
        </pc:spChg>
        <pc:spChg chg="add del mod ord">
          <ac:chgData name="Rahul Sunil" userId="338498e1-f891-48fc-8868-47a0e2903e75" providerId="ADAL" clId="{C9714777-276D-4520-8B1C-FA5538C0F17E}" dt="2023-10-31T09:19:40.959" v="8039"/>
          <ac:spMkLst>
            <pc:docMk/>
            <pc:sldMk cId="3298494948" sldId="256"/>
            <ac:spMk id="17" creationId="{B38A07D8-B123-43CD-8092-BAED4C2583F4}"/>
          </ac:spMkLst>
        </pc:spChg>
        <pc:spChg chg="add mod ord">
          <ac:chgData name="Rahul Sunil" userId="338498e1-f891-48fc-8868-47a0e2903e75" providerId="ADAL" clId="{C9714777-276D-4520-8B1C-FA5538C0F17E}" dt="2023-10-31T11:10:01.446" v="8646" actId="6264"/>
          <ac:spMkLst>
            <pc:docMk/>
            <pc:sldMk cId="3298494948" sldId="256"/>
            <ac:spMk id="18" creationId="{6BBED1EB-D100-731B-B9C0-BCBB5108949C}"/>
          </ac:spMkLst>
        </pc:spChg>
        <pc:spChg chg="add del mod">
          <ac:chgData name="Rahul Sunil" userId="338498e1-f891-48fc-8868-47a0e2903e75" providerId="ADAL" clId="{C9714777-276D-4520-8B1C-FA5538C0F17E}" dt="2023-10-31T09:21:13.768" v="8061" actId="6264"/>
          <ac:spMkLst>
            <pc:docMk/>
            <pc:sldMk cId="3298494948" sldId="256"/>
            <ac:spMk id="19" creationId="{0C40515F-EEAB-B688-45DC-5DBDA4E122D2}"/>
          </ac:spMkLst>
        </pc:spChg>
        <pc:spChg chg="add del mod">
          <ac:chgData name="Rahul Sunil" userId="338498e1-f891-48fc-8868-47a0e2903e75" providerId="ADAL" clId="{C9714777-276D-4520-8B1C-FA5538C0F17E}" dt="2023-10-31T09:21:13.768" v="8061" actId="6264"/>
          <ac:spMkLst>
            <pc:docMk/>
            <pc:sldMk cId="3298494948" sldId="256"/>
            <ac:spMk id="20" creationId="{BED3D439-E32D-DDC9-C4D4-CE31A491CDFE}"/>
          </ac:spMkLst>
        </pc:spChg>
        <pc:spChg chg="mod">
          <ac:chgData name="Rahul Sunil" userId="338498e1-f891-48fc-8868-47a0e2903e75" providerId="ADAL" clId="{C9714777-276D-4520-8B1C-FA5538C0F17E}" dt="2023-10-31T09:06:31.983" v="7903" actId="2711"/>
          <ac:spMkLst>
            <pc:docMk/>
            <pc:sldMk cId="3298494948" sldId="256"/>
            <ac:spMk id="21" creationId="{A617723D-3B92-4DF0-103F-48C5A4D91696}"/>
          </ac:spMkLst>
        </pc:spChg>
        <pc:spChg chg="add del mod">
          <ac:chgData name="Rahul Sunil" userId="338498e1-f891-48fc-8868-47a0e2903e75" providerId="ADAL" clId="{C9714777-276D-4520-8B1C-FA5538C0F17E}" dt="2023-10-31T09:21:13.768" v="8061" actId="6264"/>
          <ac:spMkLst>
            <pc:docMk/>
            <pc:sldMk cId="3298494948" sldId="256"/>
            <ac:spMk id="22" creationId="{591B2E91-EAC3-5ADE-3AC7-A8B32296C7DF}"/>
          </ac:spMkLst>
        </pc:spChg>
        <pc:spChg chg="mod">
          <ac:chgData name="Rahul Sunil" userId="338498e1-f891-48fc-8868-47a0e2903e75" providerId="ADAL" clId="{C9714777-276D-4520-8B1C-FA5538C0F17E}" dt="2023-10-31T09:06:31.983" v="7903" actId="2711"/>
          <ac:spMkLst>
            <pc:docMk/>
            <pc:sldMk cId="3298494948" sldId="256"/>
            <ac:spMk id="23" creationId="{5751DF3E-3FE7-61EC-A914-4B89B0A35989}"/>
          </ac:spMkLst>
        </pc:spChg>
        <pc:spChg chg="add del mod">
          <ac:chgData name="Rahul Sunil" userId="338498e1-f891-48fc-8868-47a0e2903e75" providerId="ADAL" clId="{C9714777-276D-4520-8B1C-FA5538C0F17E}" dt="2023-10-31T09:21:09.754" v="8056" actId="6264"/>
          <ac:spMkLst>
            <pc:docMk/>
            <pc:sldMk cId="3298494948" sldId="256"/>
            <ac:spMk id="24" creationId="{28642C60-DF54-107C-3B49-F91E1BAF132D}"/>
          </ac:spMkLst>
        </pc:spChg>
        <pc:spChg chg="add del mod">
          <ac:chgData name="Rahul Sunil" userId="338498e1-f891-48fc-8868-47a0e2903e75" providerId="ADAL" clId="{C9714777-276D-4520-8B1C-FA5538C0F17E}" dt="2023-10-31T09:21:09.754" v="8056" actId="6264"/>
          <ac:spMkLst>
            <pc:docMk/>
            <pc:sldMk cId="3298494948" sldId="256"/>
            <ac:spMk id="25" creationId="{226A1085-543C-F01B-5846-9EB00738DF00}"/>
          </ac:spMkLst>
        </pc:spChg>
        <pc:spChg chg="add del mod">
          <ac:chgData name="Rahul Sunil" userId="338498e1-f891-48fc-8868-47a0e2903e75" providerId="ADAL" clId="{C9714777-276D-4520-8B1C-FA5538C0F17E}" dt="2023-10-31T09:21:09.011" v="8054"/>
          <ac:spMkLst>
            <pc:docMk/>
            <pc:sldMk cId="3298494948" sldId="256"/>
            <ac:spMk id="26" creationId="{005DCDEF-2796-8095-C37B-8EE4C72B917E}"/>
          </ac:spMkLst>
        </pc:spChg>
        <pc:spChg chg="del mod">
          <ac:chgData name="Rahul Sunil" userId="338498e1-f891-48fc-8868-47a0e2903e75" providerId="ADAL" clId="{C9714777-276D-4520-8B1C-FA5538C0F17E}" dt="2023-10-31T09:13:08.519" v="7948" actId="21"/>
          <ac:spMkLst>
            <pc:docMk/>
            <pc:sldMk cId="3298494948" sldId="256"/>
            <ac:spMk id="27" creationId="{8909D44B-22F0-C9DA-635B-91500BEA578E}"/>
          </ac:spMkLst>
        </pc:spChg>
        <pc:spChg chg="mod">
          <ac:chgData name="Rahul Sunil" userId="338498e1-f891-48fc-8868-47a0e2903e75" providerId="ADAL" clId="{C9714777-276D-4520-8B1C-FA5538C0F17E}" dt="2023-10-31T09:06:31.983" v="7903" actId="2711"/>
          <ac:spMkLst>
            <pc:docMk/>
            <pc:sldMk cId="3298494948" sldId="256"/>
            <ac:spMk id="28" creationId="{CDAE33AA-A506-E77E-92CC-538C4A17806A}"/>
          </ac:spMkLst>
        </pc:spChg>
        <pc:spChg chg="mod">
          <ac:chgData name="Rahul Sunil" userId="338498e1-f891-48fc-8868-47a0e2903e75" providerId="ADAL" clId="{C9714777-276D-4520-8B1C-FA5538C0F17E}" dt="2023-10-31T09:06:31.983" v="7903" actId="2711"/>
          <ac:spMkLst>
            <pc:docMk/>
            <pc:sldMk cId="3298494948" sldId="256"/>
            <ac:spMk id="29" creationId="{335ED388-03CA-ED22-D8C6-C929DDD47ABB}"/>
          </ac:spMkLst>
        </pc:spChg>
        <pc:spChg chg="mod">
          <ac:chgData name="Rahul Sunil" userId="338498e1-f891-48fc-8868-47a0e2903e75" providerId="ADAL" clId="{C9714777-276D-4520-8B1C-FA5538C0F17E}" dt="2023-10-31T09:06:31.983" v="7903" actId="2711"/>
          <ac:spMkLst>
            <pc:docMk/>
            <pc:sldMk cId="3298494948" sldId="256"/>
            <ac:spMk id="30" creationId="{7E98C53F-9220-9AD6-626A-5234B1F6E891}"/>
          </ac:spMkLst>
        </pc:spChg>
        <pc:spChg chg="mod">
          <ac:chgData name="Rahul Sunil" userId="338498e1-f891-48fc-8868-47a0e2903e75" providerId="ADAL" clId="{C9714777-276D-4520-8B1C-FA5538C0F17E}" dt="2023-10-31T09:06:31.983" v="7903" actId="2711"/>
          <ac:spMkLst>
            <pc:docMk/>
            <pc:sldMk cId="3298494948" sldId="256"/>
            <ac:spMk id="31" creationId="{A4BE6113-7B3E-5A70-4CCF-42940E27B34D}"/>
          </ac:spMkLst>
        </pc:spChg>
        <pc:spChg chg="mod">
          <ac:chgData name="Rahul Sunil" userId="338498e1-f891-48fc-8868-47a0e2903e75" providerId="ADAL" clId="{C9714777-276D-4520-8B1C-FA5538C0F17E}" dt="2023-10-31T09:06:31.983" v="7903" actId="2711"/>
          <ac:spMkLst>
            <pc:docMk/>
            <pc:sldMk cId="3298494948" sldId="256"/>
            <ac:spMk id="32" creationId="{E8AFC7E8-84EF-41EC-8667-AE43289D6889}"/>
          </ac:spMkLst>
        </pc:spChg>
        <pc:spChg chg="add del mod">
          <ac:chgData name="Rahul Sunil" userId="338498e1-f891-48fc-8868-47a0e2903e75" providerId="ADAL" clId="{C9714777-276D-4520-8B1C-FA5538C0F17E}" dt="2023-10-31T09:21:23.282" v="8063" actId="478"/>
          <ac:spMkLst>
            <pc:docMk/>
            <pc:sldMk cId="3298494948" sldId="256"/>
            <ac:spMk id="34" creationId="{13569BA1-E657-CA4C-413A-B79D0E8A3D7A}"/>
          </ac:spMkLst>
        </pc:spChg>
        <pc:spChg chg="add del mod">
          <ac:chgData name="Rahul Sunil" userId="338498e1-f891-48fc-8868-47a0e2903e75" providerId="ADAL" clId="{C9714777-276D-4520-8B1C-FA5538C0F17E}" dt="2023-10-31T09:22:05.177" v="8074" actId="21"/>
          <ac:spMkLst>
            <pc:docMk/>
            <pc:sldMk cId="3298494948" sldId="256"/>
            <ac:spMk id="36" creationId="{9363BBC9-AD2D-AB59-F966-91632378EF57}"/>
          </ac:spMkLst>
        </pc:spChg>
        <pc:spChg chg="add del mod">
          <ac:chgData name="Rahul Sunil" userId="338498e1-f891-48fc-8868-47a0e2903e75" providerId="ADAL" clId="{C9714777-276D-4520-8B1C-FA5538C0F17E}" dt="2023-10-31T09:24:10.538" v="8111" actId="6264"/>
          <ac:spMkLst>
            <pc:docMk/>
            <pc:sldMk cId="3298494948" sldId="256"/>
            <ac:spMk id="37" creationId="{AE2868A0-4609-FFCA-0CC7-CCFEFDD19481}"/>
          </ac:spMkLst>
        </pc:spChg>
        <pc:spChg chg="add del mod ord">
          <ac:chgData name="Rahul Sunil" userId="338498e1-f891-48fc-8868-47a0e2903e75" providerId="ADAL" clId="{C9714777-276D-4520-8B1C-FA5538C0F17E}" dt="2023-10-31T09:18:07.138" v="8025" actId="21"/>
          <ac:spMkLst>
            <pc:docMk/>
            <pc:sldMk cId="3298494948" sldId="256"/>
            <ac:spMk id="38" creationId="{70EB1C01-ED09-4E4A-6F5D-B42186BC2B9E}"/>
          </ac:spMkLst>
        </pc:spChg>
        <pc:spChg chg="add del mod">
          <ac:chgData name="Rahul Sunil" userId="338498e1-f891-48fc-8868-47a0e2903e75" providerId="ADAL" clId="{C9714777-276D-4520-8B1C-FA5538C0F17E}" dt="2023-10-31T09:24:10.538" v="8111" actId="6264"/>
          <ac:spMkLst>
            <pc:docMk/>
            <pc:sldMk cId="3298494948" sldId="256"/>
            <ac:spMk id="39" creationId="{3C21EADA-B227-5744-4E8A-1330DC3B801D}"/>
          </ac:spMkLst>
        </pc:spChg>
        <pc:spChg chg="add mod ord">
          <ac:chgData name="Rahul Sunil" userId="338498e1-f891-48fc-8868-47a0e2903e75" providerId="ADAL" clId="{C9714777-276D-4520-8B1C-FA5538C0F17E}" dt="2023-10-31T11:10:01.446" v="8646" actId="6264"/>
          <ac:spMkLst>
            <pc:docMk/>
            <pc:sldMk cId="3298494948" sldId="256"/>
            <ac:spMk id="40" creationId="{A7584915-B043-A80C-F364-4CD38A45CB78}"/>
          </ac:spMkLst>
        </pc:spChg>
        <pc:spChg chg="add del mod">
          <ac:chgData name="Rahul Sunil" userId="338498e1-f891-48fc-8868-47a0e2903e75" providerId="ADAL" clId="{C9714777-276D-4520-8B1C-FA5538C0F17E}" dt="2023-10-31T09:24:21.371" v="8113" actId="6264"/>
          <ac:spMkLst>
            <pc:docMk/>
            <pc:sldMk cId="3298494948" sldId="256"/>
            <ac:spMk id="41" creationId="{35C25C45-F5CF-1D3B-D506-4D16604F3989}"/>
          </ac:spMkLst>
        </pc:spChg>
        <pc:spChg chg="add del mod">
          <ac:chgData name="Rahul Sunil" userId="338498e1-f891-48fc-8868-47a0e2903e75" providerId="ADAL" clId="{C9714777-276D-4520-8B1C-FA5538C0F17E}" dt="2023-10-31T09:24:21.371" v="8113" actId="6264"/>
          <ac:spMkLst>
            <pc:docMk/>
            <pc:sldMk cId="3298494948" sldId="256"/>
            <ac:spMk id="42" creationId="{080D3CF0-99D0-C7AE-C6D6-1F4EA22C2237}"/>
          </ac:spMkLst>
        </pc:spChg>
        <pc:spChg chg="add del mod">
          <ac:chgData name="Rahul Sunil" userId="338498e1-f891-48fc-8868-47a0e2903e75" providerId="ADAL" clId="{C9714777-276D-4520-8B1C-FA5538C0F17E}" dt="2023-10-31T09:24:21.371" v="8113" actId="6264"/>
          <ac:spMkLst>
            <pc:docMk/>
            <pc:sldMk cId="3298494948" sldId="256"/>
            <ac:spMk id="43" creationId="{952CB6B5-17A5-40C6-F9CC-BD8E3551D831}"/>
          </ac:spMkLst>
        </pc:spChg>
        <pc:spChg chg="add del mod">
          <ac:chgData name="Rahul Sunil" userId="338498e1-f891-48fc-8868-47a0e2903e75" providerId="ADAL" clId="{C9714777-276D-4520-8B1C-FA5538C0F17E}" dt="2023-10-30T08:45:00.383" v="1094" actId="931"/>
          <ac:spMkLst>
            <pc:docMk/>
            <pc:sldMk cId="3298494948" sldId="256"/>
            <ac:spMk id="60" creationId="{B5342E01-94BF-FA3C-A887-FE9BBBAB7393}"/>
          </ac:spMkLst>
        </pc:spChg>
        <pc:picChg chg="del">
          <ac:chgData name="Rahul Sunil" userId="338498e1-f891-48fc-8868-47a0e2903e75" providerId="ADAL" clId="{C9714777-276D-4520-8B1C-FA5538C0F17E}" dt="2023-10-30T08:34:42.179" v="949" actId="478"/>
          <ac:picMkLst>
            <pc:docMk/>
            <pc:sldMk cId="3298494948" sldId="256"/>
            <ac:picMk id="35" creationId="{C5DC8D0B-75C9-98C5-4FAB-EE9280E804AB}"/>
          </ac:picMkLst>
        </pc:picChg>
        <pc:picChg chg="add del mod modCrop">
          <ac:chgData name="Rahul Sunil" userId="338498e1-f891-48fc-8868-47a0e2903e75" providerId="ADAL" clId="{C9714777-276D-4520-8B1C-FA5538C0F17E}" dt="2023-10-30T08:41:05.152" v="1093" actId="931"/>
          <ac:picMkLst>
            <pc:docMk/>
            <pc:sldMk cId="3298494948" sldId="256"/>
            <ac:picMk id="62" creationId="{6F77E8DA-8F0A-028D-E9C4-7CAE1CBF4AF6}"/>
          </ac:picMkLst>
        </pc:picChg>
        <pc:picChg chg="add mod ord">
          <ac:chgData name="Rahul Sunil" userId="338498e1-f891-48fc-8868-47a0e2903e75" providerId="ADAL" clId="{C9714777-276D-4520-8B1C-FA5538C0F17E}" dt="2023-10-31T11:10:01.446" v="8646" actId="6264"/>
          <ac:picMkLst>
            <pc:docMk/>
            <pc:sldMk cId="3298494948" sldId="256"/>
            <ac:picMk id="64" creationId="{F334F710-74EE-5D5C-5E5F-1F405E18F4F9}"/>
          </ac:picMkLst>
        </pc:picChg>
      </pc:sldChg>
      <pc:sldChg chg="addSp delSp modSp mod chgLayout">
        <pc:chgData name="Rahul Sunil" userId="338498e1-f891-48fc-8868-47a0e2903e75" providerId="ADAL" clId="{C9714777-276D-4520-8B1C-FA5538C0F17E}" dt="2023-10-31T11:10:08.654" v="8648" actId="6264"/>
        <pc:sldMkLst>
          <pc:docMk/>
          <pc:sldMk cId="1707319509" sldId="257"/>
        </pc:sldMkLst>
        <pc:spChg chg="add del mod">
          <ac:chgData name="Rahul Sunil" userId="338498e1-f891-48fc-8868-47a0e2903e75" providerId="ADAL" clId="{C9714777-276D-4520-8B1C-FA5538C0F17E}" dt="2023-10-31T09:58:06.076" v="8134" actId="6264"/>
          <ac:spMkLst>
            <pc:docMk/>
            <pc:sldMk cId="1707319509" sldId="257"/>
            <ac:spMk id="2" creationId="{924126BE-768E-8551-146A-D42F09BD540B}"/>
          </ac:spMkLst>
        </pc:spChg>
        <pc:spChg chg="add del mod ord">
          <ac:chgData name="Rahul Sunil" userId="338498e1-f891-48fc-8868-47a0e2903e75" providerId="ADAL" clId="{C9714777-276D-4520-8B1C-FA5538C0F17E}" dt="2023-10-31T09:58:06.076" v="8134" actId="6264"/>
          <ac:spMkLst>
            <pc:docMk/>
            <pc:sldMk cId="1707319509" sldId="257"/>
            <ac:spMk id="3" creationId="{0E27C63A-ADF4-1090-547B-10966390431C}"/>
          </ac:spMkLst>
        </pc:spChg>
        <pc:spChg chg="add del mod ord">
          <ac:chgData name="Rahul Sunil" userId="338498e1-f891-48fc-8868-47a0e2903e75" providerId="ADAL" clId="{C9714777-276D-4520-8B1C-FA5538C0F17E}" dt="2023-10-31T09:58:06.076" v="8134" actId="6264"/>
          <ac:spMkLst>
            <pc:docMk/>
            <pc:sldMk cId="1707319509" sldId="257"/>
            <ac:spMk id="4" creationId="{ADEF17AB-2606-E823-C65F-BEA095D1152F}"/>
          </ac:spMkLst>
        </pc:spChg>
        <pc:spChg chg="add del mod">
          <ac:chgData name="Rahul Sunil" userId="338498e1-f891-48fc-8868-47a0e2903e75" providerId="ADAL" clId="{C9714777-276D-4520-8B1C-FA5538C0F17E}" dt="2023-10-31T09:57:42.098" v="8128"/>
          <ac:spMkLst>
            <pc:docMk/>
            <pc:sldMk cId="1707319509" sldId="257"/>
            <ac:spMk id="5" creationId="{E38B5C3F-6EB5-180E-014E-9866A9266476}"/>
          </ac:spMkLst>
        </pc:spChg>
        <pc:spChg chg="add del mod">
          <ac:chgData name="Rahul Sunil" userId="338498e1-f891-48fc-8868-47a0e2903e75" providerId="ADAL" clId="{C9714777-276D-4520-8B1C-FA5538C0F17E}" dt="2023-10-31T09:58:05.311" v="8132"/>
          <ac:spMkLst>
            <pc:docMk/>
            <pc:sldMk cId="1707319509" sldId="257"/>
            <ac:spMk id="6" creationId="{BF10512D-D479-1BFE-36BF-05670688F757}"/>
          </ac:spMkLst>
        </pc:spChg>
        <pc:spChg chg="add del mod">
          <ac:chgData name="Rahul Sunil" userId="338498e1-f891-48fc-8868-47a0e2903e75" providerId="ADAL" clId="{C9714777-276D-4520-8B1C-FA5538C0F17E}" dt="2023-10-31T10:33:26.708" v="8145" actId="6264"/>
          <ac:spMkLst>
            <pc:docMk/>
            <pc:sldMk cId="1707319509" sldId="257"/>
            <ac:spMk id="7" creationId="{31706E40-29DA-5827-11FB-4286FDDAE755}"/>
          </ac:spMkLst>
        </pc:spChg>
        <pc:spChg chg="del mod">
          <ac:chgData name="Rahul Sunil" userId="338498e1-f891-48fc-8868-47a0e2903e75" providerId="ADAL" clId="{C9714777-276D-4520-8B1C-FA5538C0F17E}" dt="2023-10-30T06:35:43.161" v="90" actId="478"/>
          <ac:spMkLst>
            <pc:docMk/>
            <pc:sldMk cId="1707319509" sldId="257"/>
            <ac:spMk id="7" creationId="{B431D248-BEA9-3310-8FC5-64CB06F21A2F}"/>
          </ac:spMkLst>
        </pc:spChg>
        <pc:spChg chg="add del mod ord">
          <ac:chgData name="Rahul Sunil" userId="338498e1-f891-48fc-8868-47a0e2903e75" providerId="ADAL" clId="{C9714777-276D-4520-8B1C-FA5538C0F17E}" dt="2023-10-31T10:35:10.473" v="8159" actId="6264"/>
          <ac:spMkLst>
            <pc:docMk/>
            <pc:sldMk cId="1707319509" sldId="257"/>
            <ac:spMk id="8" creationId="{E466EC6E-19BB-F733-890A-FF3ED7276B85}"/>
          </ac:spMkLst>
        </pc:spChg>
        <pc:spChg chg="add del mod ord">
          <ac:chgData name="Rahul Sunil" userId="338498e1-f891-48fc-8868-47a0e2903e75" providerId="ADAL" clId="{C9714777-276D-4520-8B1C-FA5538C0F17E}" dt="2023-10-31T10:33:29.974" v="8146"/>
          <ac:spMkLst>
            <pc:docMk/>
            <pc:sldMk cId="1707319509" sldId="257"/>
            <ac:spMk id="9" creationId="{20D441DE-FC44-3AF0-E3FF-490BF97D3B1F}"/>
          </ac:spMkLst>
        </pc:spChg>
        <pc:spChg chg="del">
          <ac:chgData name="Rahul Sunil" userId="338498e1-f891-48fc-8868-47a0e2903e75" providerId="ADAL" clId="{C9714777-276D-4520-8B1C-FA5538C0F17E}" dt="2023-10-30T06:27:22.363" v="8" actId="21"/>
          <ac:spMkLst>
            <pc:docMk/>
            <pc:sldMk cId="1707319509" sldId="257"/>
            <ac:spMk id="9" creationId="{3AE56689-12CC-432A-F300-7139A430E1B2}"/>
          </ac:spMkLst>
        </pc:spChg>
        <pc:spChg chg="add del mod">
          <ac:chgData name="Rahul Sunil" userId="338498e1-f891-48fc-8868-47a0e2903e75" providerId="ADAL" clId="{C9714777-276D-4520-8B1C-FA5538C0F17E}" dt="2023-10-30T07:06:46.740" v="378" actId="478"/>
          <ac:spMkLst>
            <pc:docMk/>
            <pc:sldMk cId="1707319509" sldId="257"/>
            <ac:spMk id="10" creationId="{54CBE466-114B-55CB-3BDA-669BC25A744F}"/>
          </ac:spMkLst>
        </pc:spChg>
        <pc:spChg chg="add mod ord">
          <ac:chgData name="Rahul Sunil" userId="338498e1-f891-48fc-8868-47a0e2903e75" providerId="ADAL" clId="{C9714777-276D-4520-8B1C-FA5538C0F17E}" dt="2023-10-31T11:10:08.654" v="8648" actId="6264"/>
          <ac:spMkLst>
            <pc:docMk/>
            <pc:sldMk cId="1707319509" sldId="257"/>
            <ac:spMk id="10" creationId="{DCCB1B62-27D6-4568-5554-F6619B0E0DD2}"/>
          </ac:spMkLst>
        </pc:spChg>
        <pc:spChg chg="add del mod">
          <ac:chgData name="Rahul Sunil" userId="338498e1-f891-48fc-8868-47a0e2903e75" providerId="ADAL" clId="{C9714777-276D-4520-8B1C-FA5538C0F17E}" dt="2023-10-30T08:24:06.713" v="652" actId="478"/>
          <ac:spMkLst>
            <pc:docMk/>
            <pc:sldMk cId="1707319509" sldId="257"/>
            <ac:spMk id="11" creationId="{BC430313-8648-44C7-BCBD-C703D4077DE5}"/>
          </ac:spMkLst>
        </pc:spChg>
        <pc:spChg chg="add del mod">
          <ac:chgData name="Rahul Sunil" userId="338498e1-f891-48fc-8868-47a0e2903e75" providerId="ADAL" clId="{C9714777-276D-4520-8B1C-FA5538C0F17E}" dt="2023-10-31T10:35:10.473" v="8159" actId="6264"/>
          <ac:spMkLst>
            <pc:docMk/>
            <pc:sldMk cId="1707319509" sldId="257"/>
            <ac:spMk id="11" creationId="{DEA04CD5-CFB6-1C2E-015C-5F21B2A17446}"/>
          </ac:spMkLst>
        </pc:spChg>
        <pc:spChg chg="add del mod">
          <ac:chgData name="Rahul Sunil" userId="338498e1-f891-48fc-8868-47a0e2903e75" providerId="ADAL" clId="{C9714777-276D-4520-8B1C-FA5538C0F17E}" dt="2023-10-31T10:35:10.473" v="8159" actId="6264"/>
          <ac:spMkLst>
            <pc:docMk/>
            <pc:sldMk cId="1707319509" sldId="257"/>
            <ac:spMk id="12" creationId="{5C02C4C5-F6AF-CBF4-9B3E-BF37FA0576CB}"/>
          </ac:spMkLst>
        </pc:spChg>
        <pc:spChg chg="add del mod">
          <ac:chgData name="Rahul Sunil" userId="338498e1-f891-48fc-8868-47a0e2903e75" providerId="ADAL" clId="{C9714777-276D-4520-8B1C-FA5538C0F17E}" dt="2023-10-31T10:33:34.538" v="8147" actId="21"/>
          <ac:spMkLst>
            <pc:docMk/>
            <pc:sldMk cId="1707319509" sldId="257"/>
            <ac:spMk id="13" creationId="{55D2EC91-E805-1587-B4D8-CA4A77F6034E}"/>
          </ac:spMkLst>
        </pc:spChg>
        <pc:spChg chg="add del mod ord">
          <ac:chgData name="Rahul Sunil" userId="338498e1-f891-48fc-8868-47a0e2903e75" providerId="ADAL" clId="{C9714777-276D-4520-8B1C-FA5538C0F17E}" dt="2023-10-31T10:35:14.524" v="8160"/>
          <ac:spMkLst>
            <pc:docMk/>
            <pc:sldMk cId="1707319509" sldId="257"/>
            <ac:spMk id="14" creationId="{2287ADCA-8E95-6AFD-181E-1301627637BF}"/>
          </ac:spMkLst>
        </pc:spChg>
        <pc:spChg chg="add del mod ord">
          <ac:chgData name="Rahul Sunil" userId="338498e1-f891-48fc-8868-47a0e2903e75" providerId="ADAL" clId="{C9714777-276D-4520-8B1C-FA5538C0F17E}" dt="2023-10-30T06:31:55.706" v="23" actId="931"/>
          <ac:spMkLst>
            <pc:docMk/>
            <pc:sldMk cId="1707319509" sldId="257"/>
            <ac:spMk id="14" creationId="{B4B09455-66A3-2813-C530-8EF97D0843A7}"/>
          </ac:spMkLst>
        </pc:spChg>
        <pc:spChg chg="add mod ord">
          <ac:chgData name="Rahul Sunil" userId="338498e1-f891-48fc-8868-47a0e2903e75" providerId="ADAL" clId="{C9714777-276D-4520-8B1C-FA5538C0F17E}" dt="2023-10-31T11:10:08.654" v="8648" actId="6264"/>
          <ac:spMkLst>
            <pc:docMk/>
            <pc:sldMk cId="1707319509" sldId="257"/>
            <ac:spMk id="15" creationId="{D850DC9A-27D3-E6C9-3736-1E9C3857011C}"/>
          </ac:spMkLst>
        </pc:spChg>
        <pc:spChg chg="add del mod">
          <ac:chgData name="Rahul Sunil" userId="338498e1-f891-48fc-8868-47a0e2903e75" providerId="ADAL" clId="{C9714777-276D-4520-8B1C-FA5538C0F17E}" dt="2023-10-31T10:35:18.562" v="8161" actId="6264"/>
          <ac:spMkLst>
            <pc:docMk/>
            <pc:sldMk cId="1707319509" sldId="257"/>
            <ac:spMk id="16" creationId="{979EA441-6025-AE91-F30A-3A8687F05605}"/>
          </ac:spMkLst>
        </pc:spChg>
        <pc:spChg chg="add del mod">
          <ac:chgData name="Rahul Sunil" userId="338498e1-f891-48fc-8868-47a0e2903e75" providerId="ADAL" clId="{C9714777-276D-4520-8B1C-FA5538C0F17E}" dt="2023-10-31T10:35:18.562" v="8161" actId="6264"/>
          <ac:spMkLst>
            <pc:docMk/>
            <pc:sldMk cId="1707319509" sldId="257"/>
            <ac:spMk id="17" creationId="{D0DAC0C5-333E-E0AF-C16F-D9977CE5D270}"/>
          </ac:spMkLst>
        </pc:spChg>
        <pc:spChg chg="add del mod">
          <ac:chgData name="Rahul Sunil" userId="338498e1-f891-48fc-8868-47a0e2903e75" providerId="ADAL" clId="{C9714777-276D-4520-8B1C-FA5538C0F17E}" dt="2023-10-30T06:32:23.473" v="26" actId="931"/>
          <ac:spMkLst>
            <pc:docMk/>
            <pc:sldMk cId="1707319509" sldId="257"/>
            <ac:spMk id="18" creationId="{173CE2A7-F88C-273D-9324-44B6A67EC687}"/>
          </ac:spMkLst>
        </pc:spChg>
        <pc:spChg chg="add del mod">
          <ac:chgData name="Rahul Sunil" userId="338498e1-f891-48fc-8868-47a0e2903e75" providerId="ADAL" clId="{C9714777-276D-4520-8B1C-FA5538C0F17E}" dt="2023-10-31T10:35:18.562" v="8161" actId="6264"/>
          <ac:spMkLst>
            <pc:docMk/>
            <pc:sldMk cId="1707319509" sldId="257"/>
            <ac:spMk id="18" creationId="{2CABC51B-7BF0-D0F1-E222-C27E4AD7699B}"/>
          </ac:spMkLst>
        </pc:spChg>
        <pc:spChg chg="add del mod">
          <ac:chgData name="Rahul Sunil" userId="338498e1-f891-48fc-8868-47a0e2903e75" providerId="ADAL" clId="{C9714777-276D-4520-8B1C-FA5538C0F17E}" dt="2023-10-31T10:35:25.606" v="8163" actId="6264"/>
          <ac:spMkLst>
            <pc:docMk/>
            <pc:sldMk cId="1707319509" sldId="257"/>
            <ac:spMk id="19" creationId="{6BA25B01-B768-D1A8-65BE-A6EFE1A42052}"/>
          </ac:spMkLst>
        </pc:spChg>
        <pc:spChg chg="add del mod">
          <ac:chgData name="Rahul Sunil" userId="338498e1-f891-48fc-8868-47a0e2903e75" providerId="ADAL" clId="{C9714777-276D-4520-8B1C-FA5538C0F17E}" dt="2023-10-31T10:35:25.606" v="8163" actId="6264"/>
          <ac:spMkLst>
            <pc:docMk/>
            <pc:sldMk cId="1707319509" sldId="257"/>
            <ac:spMk id="20" creationId="{50F0E379-84F4-C879-246B-EDE1194E9A41}"/>
          </ac:spMkLst>
        </pc:spChg>
        <pc:spChg chg="add del mod">
          <ac:chgData name="Rahul Sunil" userId="338498e1-f891-48fc-8868-47a0e2903e75" providerId="ADAL" clId="{C9714777-276D-4520-8B1C-FA5538C0F17E}" dt="2023-10-31T10:35:25.606" v="8163" actId="6264"/>
          <ac:spMkLst>
            <pc:docMk/>
            <pc:sldMk cId="1707319509" sldId="257"/>
            <ac:spMk id="21" creationId="{B9912477-387E-7E49-0ABF-A2B50B5A3E95}"/>
          </ac:spMkLst>
        </pc:spChg>
        <pc:spChg chg="add del mod">
          <ac:chgData name="Rahul Sunil" userId="338498e1-f891-48fc-8868-47a0e2903e75" providerId="ADAL" clId="{C9714777-276D-4520-8B1C-FA5538C0F17E}" dt="2023-10-30T06:34:27.937" v="62" actId="6264"/>
          <ac:spMkLst>
            <pc:docMk/>
            <pc:sldMk cId="1707319509" sldId="257"/>
            <ac:spMk id="21" creationId="{DB047A77-D904-764F-96C3-D7022BA87A72}"/>
          </ac:spMkLst>
        </pc:spChg>
        <pc:spChg chg="add del mod">
          <ac:chgData name="Rahul Sunil" userId="338498e1-f891-48fc-8868-47a0e2903e75" providerId="ADAL" clId="{C9714777-276D-4520-8B1C-FA5538C0F17E}" dt="2023-10-31T10:32:56.874" v="8136" actId="21"/>
          <ac:spMkLst>
            <pc:docMk/>
            <pc:sldMk cId="1707319509" sldId="257"/>
            <ac:spMk id="22" creationId="{0741A9A0-C27F-E309-5933-3E0EB23CD005}"/>
          </ac:spMkLst>
        </pc:spChg>
        <pc:spChg chg="add mod">
          <ac:chgData name="Rahul Sunil" userId="338498e1-f891-48fc-8868-47a0e2903e75" providerId="ADAL" clId="{C9714777-276D-4520-8B1C-FA5538C0F17E}" dt="2023-10-31T09:06:43.543" v="7905" actId="2711"/>
          <ac:spMkLst>
            <pc:docMk/>
            <pc:sldMk cId="1707319509" sldId="257"/>
            <ac:spMk id="23" creationId="{2672F599-E76E-ED27-20F6-19CEEAD99816}"/>
          </ac:spMkLst>
        </pc:spChg>
        <pc:spChg chg="add mod">
          <ac:chgData name="Rahul Sunil" userId="338498e1-f891-48fc-8868-47a0e2903e75" providerId="ADAL" clId="{C9714777-276D-4520-8B1C-FA5538C0F17E}" dt="2023-10-31T09:06:43.543" v="7905" actId="2711"/>
          <ac:spMkLst>
            <pc:docMk/>
            <pc:sldMk cId="1707319509" sldId="257"/>
            <ac:spMk id="24" creationId="{AAFD4F04-40B2-086D-F312-3808077CC828}"/>
          </ac:spMkLst>
        </pc:spChg>
        <pc:spChg chg="add mod">
          <ac:chgData name="Rahul Sunil" userId="338498e1-f891-48fc-8868-47a0e2903e75" providerId="ADAL" clId="{C9714777-276D-4520-8B1C-FA5538C0F17E}" dt="2023-10-31T09:06:43.543" v="7905" actId="2711"/>
          <ac:spMkLst>
            <pc:docMk/>
            <pc:sldMk cId="1707319509" sldId="257"/>
            <ac:spMk id="25" creationId="{7231ACE6-740E-29A0-FF04-4E1EA5FEAE89}"/>
          </ac:spMkLst>
        </pc:spChg>
        <pc:spChg chg="add mod">
          <ac:chgData name="Rahul Sunil" userId="338498e1-f891-48fc-8868-47a0e2903e75" providerId="ADAL" clId="{C9714777-276D-4520-8B1C-FA5538C0F17E}" dt="2023-10-31T09:06:43.543" v="7905" actId="2711"/>
          <ac:spMkLst>
            <pc:docMk/>
            <pc:sldMk cId="1707319509" sldId="257"/>
            <ac:spMk id="26" creationId="{092C9E25-C9D0-A70B-A3B5-B53D63DB0CE4}"/>
          </ac:spMkLst>
        </pc:spChg>
        <pc:spChg chg="add mod">
          <ac:chgData name="Rahul Sunil" userId="338498e1-f891-48fc-8868-47a0e2903e75" providerId="ADAL" clId="{C9714777-276D-4520-8B1C-FA5538C0F17E}" dt="2023-10-31T09:06:43.543" v="7905" actId="2711"/>
          <ac:spMkLst>
            <pc:docMk/>
            <pc:sldMk cId="1707319509" sldId="257"/>
            <ac:spMk id="27" creationId="{0AEED185-396A-FCB1-6C3D-297B993B904B}"/>
          </ac:spMkLst>
        </pc:spChg>
        <pc:spChg chg="add del mod ord">
          <ac:chgData name="Rahul Sunil" userId="338498e1-f891-48fc-8868-47a0e2903e75" providerId="ADAL" clId="{C9714777-276D-4520-8B1C-FA5538C0F17E}" dt="2023-10-30T07:07:17.538" v="404" actId="478"/>
          <ac:spMkLst>
            <pc:docMk/>
            <pc:sldMk cId="1707319509" sldId="257"/>
            <ac:spMk id="28" creationId="{353B22FC-C0C0-22C2-596E-FB66DF9FE34D}"/>
          </ac:spMkLst>
        </pc:spChg>
        <pc:spChg chg="add del mod">
          <ac:chgData name="Rahul Sunil" userId="338498e1-f891-48fc-8868-47a0e2903e75" providerId="ADAL" clId="{C9714777-276D-4520-8B1C-FA5538C0F17E}" dt="2023-10-31T11:10:08.654" v="8648" actId="6264"/>
          <ac:spMkLst>
            <pc:docMk/>
            <pc:sldMk cId="1707319509" sldId="257"/>
            <ac:spMk id="28" creationId="{659CBD87-BF74-AFDA-B15C-9ABAE3ADD9CA}"/>
          </ac:spMkLst>
        </pc:spChg>
        <pc:spChg chg="add mod">
          <ac:chgData name="Rahul Sunil" userId="338498e1-f891-48fc-8868-47a0e2903e75" providerId="ADAL" clId="{C9714777-276D-4520-8B1C-FA5538C0F17E}" dt="2023-10-30T07:05:55.697" v="371" actId="571"/>
          <ac:spMkLst>
            <pc:docMk/>
            <pc:sldMk cId="1707319509" sldId="257"/>
            <ac:spMk id="29" creationId="{672A7E56-96DA-E02F-597B-D08DC8CB818D}"/>
          </ac:spMkLst>
        </pc:spChg>
        <pc:spChg chg="add del mod">
          <ac:chgData name="Rahul Sunil" userId="338498e1-f891-48fc-8868-47a0e2903e75" providerId="ADAL" clId="{C9714777-276D-4520-8B1C-FA5538C0F17E}" dt="2023-10-31T11:10:08.654" v="8648" actId="6264"/>
          <ac:spMkLst>
            <pc:docMk/>
            <pc:sldMk cId="1707319509" sldId="257"/>
            <ac:spMk id="29" creationId="{E06E9B49-20FB-434B-E5DF-62BACD615C42}"/>
          </ac:spMkLst>
        </pc:spChg>
        <pc:spChg chg="add del mod">
          <ac:chgData name="Rahul Sunil" userId="338498e1-f891-48fc-8868-47a0e2903e75" providerId="ADAL" clId="{C9714777-276D-4520-8B1C-FA5538C0F17E}" dt="2023-10-30T07:08:51.490" v="419" actId="478"/>
          <ac:spMkLst>
            <pc:docMk/>
            <pc:sldMk cId="1707319509" sldId="257"/>
            <ac:spMk id="30" creationId="{A4827C4C-5F62-23A9-DC7A-F9DFF5ECBCD5}"/>
          </ac:spMkLst>
        </pc:spChg>
        <pc:spChg chg="add del mod">
          <ac:chgData name="Rahul Sunil" userId="338498e1-f891-48fc-8868-47a0e2903e75" providerId="ADAL" clId="{C9714777-276D-4520-8B1C-FA5538C0F17E}" dt="2023-10-31T11:10:08.654" v="8648" actId="6264"/>
          <ac:spMkLst>
            <pc:docMk/>
            <pc:sldMk cId="1707319509" sldId="257"/>
            <ac:spMk id="30" creationId="{C81BF6C1-2A2F-0693-59E5-8AFF140AC17C}"/>
          </ac:spMkLst>
        </pc:spChg>
        <pc:spChg chg="add del mod">
          <ac:chgData name="Rahul Sunil" userId="338498e1-f891-48fc-8868-47a0e2903e75" providerId="ADAL" clId="{C9714777-276D-4520-8B1C-FA5538C0F17E}" dt="2023-10-30T07:08:46.493" v="417" actId="478"/>
          <ac:spMkLst>
            <pc:docMk/>
            <pc:sldMk cId="1707319509" sldId="257"/>
            <ac:spMk id="31" creationId="{59F2E1F3-5BBA-E332-CD74-09DD1BB99E47}"/>
          </ac:spMkLst>
        </pc:spChg>
        <pc:spChg chg="add del mod">
          <ac:chgData name="Rahul Sunil" userId="338498e1-f891-48fc-8868-47a0e2903e75" providerId="ADAL" clId="{C9714777-276D-4520-8B1C-FA5538C0F17E}" dt="2023-10-30T07:08:45.699" v="416" actId="478"/>
          <ac:spMkLst>
            <pc:docMk/>
            <pc:sldMk cId="1707319509" sldId="257"/>
            <ac:spMk id="32" creationId="{775BDDE5-AB92-0516-4686-446C515C1EB7}"/>
          </ac:spMkLst>
        </pc:spChg>
        <pc:spChg chg="add del mod ord">
          <ac:chgData name="Rahul Sunil" userId="338498e1-f891-48fc-8868-47a0e2903e75" providerId="ADAL" clId="{C9714777-276D-4520-8B1C-FA5538C0F17E}" dt="2023-10-30T08:24:07.668" v="653" actId="478"/>
          <ac:spMkLst>
            <pc:docMk/>
            <pc:sldMk cId="1707319509" sldId="257"/>
            <ac:spMk id="33" creationId="{B7575241-B5EE-B6FE-7C78-5CCDD6D16966}"/>
          </ac:spMkLst>
        </pc:spChg>
        <pc:spChg chg="add del mod ord">
          <ac:chgData name="Rahul Sunil" userId="338498e1-f891-48fc-8868-47a0e2903e75" providerId="ADAL" clId="{C9714777-276D-4520-8B1C-FA5538C0F17E}" dt="2023-10-31T09:06:43.543" v="7905" actId="2711"/>
          <ac:spMkLst>
            <pc:docMk/>
            <pc:sldMk cId="1707319509" sldId="257"/>
            <ac:spMk id="36" creationId="{3AEC07E1-443F-8CA3-2278-413EC9639ECC}"/>
          </ac:spMkLst>
        </pc:spChg>
        <pc:spChg chg="add mod ord">
          <ac:chgData name="Rahul Sunil" userId="338498e1-f891-48fc-8868-47a0e2903e75" providerId="ADAL" clId="{C9714777-276D-4520-8B1C-FA5538C0F17E}" dt="2023-10-31T09:06:43.543" v="7905" actId="2711"/>
          <ac:spMkLst>
            <pc:docMk/>
            <pc:sldMk cId="1707319509" sldId="257"/>
            <ac:spMk id="41" creationId="{CA1D2C9A-BB8C-8850-4B22-6F5F66F78F27}"/>
          </ac:spMkLst>
        </pc:spChg>
        <pc:spChg chg="add del mod">
          <ac:chgData name="Rahul Sunil" userId="338498e1-f891-48fc-8868-47a0e2903e75" providerId="ADAL" clId="{C9714777-276D-4520-8B1C-FA5538C0F17E}" dt="2023-10-30T08:49:58.241" v="1096" actId="931"/>
          <ac:spMkLst>
            <pc:docMk/>
            <pc:sldMk cId="1707319509" sldId="257"/>
            <ac:spMk id="43" creationId="{A82B962B-EB8B-3B59-079B-47852B643798}"/>
          </ac:spMkLst>
        </pc:spChg>
        <pc:spChg chg="add del mod">
          <ac:chgData name="Rahul Sunil" userId="338498e1-f891-48fc-8868-47a0e2903e75" providerId="ADAL" clId="{C9714777-276D-4520-8B1C-FA5538C0F17E}" dt="2023-10-30T08:50:11.372" v="1105" actId="6264"/>
          <ac:spMkLst>
            <pc:docMk/>
            <pc:sldMk cId="1707319509" sldId="257"/>
            <ac:spMk id="46" creationId="{939F1A61-D096-2DB4-2434-68FC48034C3C}"/>
          </ac:spMkLst>
        </pc:spChg>
        <pc:picChg chg="add del mod modCrop">
          <ac:chgData name="Rahul Sunil" userId="338498e1-f891-48fc-8868-47a0e2903e75" providerId="ADAL" clId="{C9714777-276D-4520-8B1C-FA5538C0F17E}" dt="2023-10-30T06:32:19.596" v="25" actId="478"/>
          <ac:picMkLst>
            <pc:docMk/>
            <pc:sldMk cId="1707319509" sldId="257"/>
            <ac:picMk id="16" creationId="{BF12052E-65C0-3386-BC1C-2948A1EDF12E}"/>
          </ac:picMkLst>
        </pc:picChg>
        <pc:picChg chg="add del mod ord modCrop">
          <ac:chgData name="Rahul Sunil" userId="338498e1-f891-48fc-8868-47a0e2903e75" providerId="ADAL" clId="{C9714777-276D-4520-8B1C-FA5538C0F17E}" dt="2023-10-30T08:34:44.127" v="950" actId="478"/>
          <ac:picMkLst>
            <pc:docMk/>
            <pc:sldMk cId="1707319509" sldId="257"/>
            <ac:picMk id="20" creationId="{850F58B0-AECD-BE5F-EEC1-1255F64C5909}"/>
          </ac:picMkLst>
        </pc:picChg>
        <pc:picChg chg="add del mod">
          <ac:chgData name="Rahul Sunil" userId="338498e1-f891-48fc-8868-47a0e2903e75" providerId="ADAL" clId="{C9714777-276D-4520-8B1C-FA5538C0F17E}" dt="2023-10-30T08:26:15.834" v="660" actId="27803"/>
          <ac:picMkLst>
            <pc:docMk/>
            <pc:sldMk cId="1707319509" sldId="257"/>
            <ac:picMk id="35" creationId="{3AEC07E1-443F-8CA3-2278-413EC9639ECC}"/>
          </ac:picMkLst>
        </pc:picChg>
        <pc:picChg chg="add del mod">
          <ac:chgData name="Rahul Sunil" userId="338498e1-f891-48fc-8868-47a0e2903e75" providerId="ADAL" clId="{C9714777-276D-4520-8B1C-FA5538C0F17E}" dt="2023-10-30T08:32:52.478" v="901" actId="478"/>
          <ac:picMkLst>
            <pc:docMk/>
            <pc:sldMk cId="1707319509" sldId="257"/>
            <ac:picMk id="38" creationId="{10605718-E7E0-6C8D-B3AC-1872A48E5259}"/>
          </ac:picMkLst>
        </pc:picChg>
        <pc:picChg chg="add del mod">
          <ac:chgData name="Rahul Sunil" userId="338498e1-f891-48fc-8868-47a0e2903e75" providerId="ADAL" clId="{C9714777-276D-4520-8B1C-FA5538C0F17E}" dt="2023-10-30T08:31:22.726" v="832" actId="478"/>
          <ac:picMkLst>
            <pc:docMk/>
            <pc:sldMk cId="1707319509" sldId="257"/>
            <ac:picMk id="39" creationId="{4A0CBBA8-FF8D-7CB7-7A5C-8CCF9258AD7E}"/>
          </ac:picMkLst>
        </pc:picChg>
        <pc:picChg chg="add del mod">
          <ac:chgData name="Rahul Sunil" userId="338498e1-f891-48fc-8868-47a0e2903e75" providerId="ADAL" clId="{C9714777-276D-4520-8B1C-FA5538C0F17E}" dt="2023-10-30T08:32:53.166" v="902" actId="478"/>
          <ac:picMkLst>
            <pc:docMk/>
            <pc:sldMk cId="1707319509" sldId="257"/>
            <ac:picMk id="40" creationId="{761420BF-81A8-D9FA-4642-E98960C76694}"/>
          </ac:picMkLst>
        </pc:picChg>
        <pc:picChg chg="add mod ord">
          <ac:chgData name="Rahul Sunil" userId="338498e1-f891-48fc-8868-47a0e2903e75" providerId="ADAL" clId="{C9714777-276D-4520-8B1C-FA5538C0F17E}" dt="2023-10-31T11:10:08.654" v="8648" actId="6264"/>
          <ac:picMkLst>
            <pc:docMk/>
            <pc:sldMk cId="1707319509" sldId="257"/>
            <ac:picMk id="45" creationId="{434C1301-F405-BE4C-54A0-9CBB7666101E}"/>
          </ac:picMkLst>
        </pc:picChg>
      </pc:sldChg>
      <pc:sldChg chg="addSp delSp modSp new mod modClrScheme chgLayout">
        <pc:chgData name="Rahul Sunil" userId="338498e1-f891-48fc-8868-47a0e2903e75" providerId="ADAL" clId="{C9714777-276D-4520-8B1C-FA5538C0F17E}" dt="2023-10-31T11:10:22.824" v="8650" actId="6264"/>
        <pc:sldMkLst>
          <pc:docMk/>
          <pc:sldMk cId="2120968059" sldId="258"/>
        </pc:sldMkLst>
        <pc:spChg chg="add del mod">
          <ac:chgData name="Rahul Sunil" userId="338498e1-f891-48fc-8868-47a0e2903e75" providerId="ADAL" clId="{C9714777-276D-4520-8B1C-FA5538C0F17E}" dt="2023-10-31T10:38:05.794" v="8245" actId="6264"/>
          <ac:spMkLst>
            <pc:docMk/>
            <pc:sldMk cId="2120968059" sldId="258"/>
            <ac:spMk id="2" creationId="{134F0355-3EEA-309C-9C76-CCEBF8556454}"/>
          </ac:spMkLst>
        </pc:spChg>
        <pc:spChg chg="del">
          <ac:chgData name="Rahul Sunil" userId="338498e1-f891-48fc-8868-47a0e2903e75" providerId="ADAL" clId="{C9714777-276D-4520-8B1C-FA5538C0F17E}" dt="2023-10-30T06:38:44.965" v="252" actId="6264"/>
          <ac:spMkLst>
            <pc:docMk/>
            <pc:sldMk cId="2120968059" sldId="258"/>
            <ac:spMk id="2" creationId="{804889C2-7799-A01C-6BDA-BE7D65BC87AA}"/>
          </ac:spMkLst>
        </pc:spChg>
        <pc:spChg chg="add del mod ord">
          <ac:chgData name="Rahul Sunil" userId="338498e1-f891-48fc-8868-47a0e2903e75" providerId="ADAL" clId="{C9714777-276D-4520-8B1C-FA5538C0F17E}" dt="2023-10-30T06:38:47.479" v="253" actId="700"/>
          <ac:spMkLst>
            <pc:docMk/>
            <pc:sldMk cId="2120968059" sldId="258"/>
            <ac:spMk id="3" creationId="{0B4DF055-FF5F-47F8-EA02-008E522F183E}"/>
          </ac:spMkLst>
        </pc:spChg>
        <pc:spChg chg="add mod">
          <ac:chgData name="Rahul Sunil" userId="338498e1-f891-48fc-8868-47a0e2903e75" providerId="ADAL" clId="{C9714777-276D-4520-8B1C-FA5538C0F17E}" dt="2023-10-31T09:06:54.609" v="7907" actId="2711"/>
          <ac:spMkLst>
            <pc:docMk/>
            <pc:sldMk cId="2120968059" sldId="258"/>
            <ac:spMk id="3" creationId="{BBD0FE18-0D05-D93A-C30F-C18DB0EF1D7B}"/>
          </ac:spMkLst>
        </pc:spChg>
        <pc:spChg chg="add mod">
          <ac:chgData name="Rahul Sunil" userId="338498e1-f891-48fc-8868-47a0e2903e75" providerId="ADAL" clId="{C9714777-276D-4520-8B1C-FA5538C0F17E}" dt="2023-10-31T09:06:54.609" v="7907" actId="2711"/>
          <ac:spMkLst>
            <pc:docMk/>
            <pc:sldMk cId="2120968059" sldId="258"/>
            <ac:spMk id="4" creationId="{0F2A7AD9-D11C-2657-A184-330595A09B5C}"/>
          </ac:spMkLst>
        </pc:spChg>
        <pc:spChg chg="add mod">
          <ac:chgData name="Rahul Sunil" userId="338498e1-f891-48fc-8868-47a0e2903e75" providerId="ADAL" clId="{C9714777-276D-4520-8B1C-FA5538C0F17E}" dt="2023-10-30T06:39:39.928" v="255" actId="164"/>
          <ac:spMkLst>
            <pc:docMk/>
            <pc:sldMk cId="2120968059" sldId="258"/>
            <ac:spMk id="4" creationId="{B160C7C9-4412-705F-5FD7-F07219D631EA}"/>
          </ac:spMkLst>
        </pc:spChg>
        <pc:spChg chg="add mod">
          <ac:chgData name="Rahul Sunil" userId="338498e1-f891-48fc-8868-47a0e2903e75" providerId="ADAL" clId="{C9714777-276D-4520-8B1C-FA5538C0F17E}" dt="2023-10-30T06:39:39.928" v="255" actId="164"/>
          <ac:spMkLst>
            <pc:docMk/>
            <pc:sldMk cId="2120968059" sldId="258"/>
            <ac:spMk id="5" creationId="{061567DE-313A-1944-7194-C663F5AA6B25}"/>
          </ac:spMkLst>
        </pc:spChg>
        <pc:spChg chg="add mod">
          <ac:chgData name="Rahul Sunil" userId="338498e1-f891-48fc-8868-47a0e2903e75" providerId="ADAL" clId="{C9714777-276D-4520-8B1C-FA5538C0F17E}" dt="2023-10-31T09:06:54.609" v="7907" actId="2711"/>
          <ac:spMkLst>
            <pc:docMk/>
            <pc:sldMk cId="2120968059" sldId="258"/>
            <ac:spMk id="5" creationId="{560DABD2-AC53-9D80-509B-59C1D041B692}"/>
          </ac:spMkLst>
        </pc:spChg>
        <pc:spChg chg="add mod">
          <ac:chgData name="Rahul Sunil" userId="338498e1-f891-48fc-8868-47a0e2903e75" providerId="ADAL" clId="{C9714777-276D-4520-8B1C-FA5538C0F17E}" dt="2023-10-31T09:06:54.609" v="7907" actId="2711"/>
          <ac:spMkLst>
            <pc:docMk/>
            <pc:sldMk cId="2120968059" sldId="258"/>
            <ac:spMk id="6" creationId="{B641AC5D-5288-DE78-823B-83B44A06228F}"/>
          </ac:spMkLst>
        </pc:spChg>
        <pc:spChg chg="add del mod">
          <ac:chgData name="Rahul Sunil" userId="338498e1-f891-48fc-8868-47a0e2903e75" providerId="ADAL" clId="{C9714777-276D-4520-8B1C-FA5538C0F17E}" dt="2023-10-30T07:11:10.997" v="461"/>
          <ac:spMkLst>
            <pc:docMk/>
            <pc:sldMk cId="2120968059" sldId="258"/>
            <ac:spMk id="7" creationId="{3A009585-AE2A-FAB0-8E80-8C055B0D7F43}"/>
          </ac:spMkLst>
        </pc:spChg>
        <pc:spChg chg="add mod">
          <ac:chgData name="Rahul Sunil" userId="338498e1-f891-48fc-8868-47a0e2903e75" providerId="ADAL" clId="{C9714777-276D-4520-8B1C-FA5538C0F17E}" dt="2023-10-31T09:06:54.609" v="7907" actId="2711"/>
          <ac:spMkLst>
            <pc:docMk/>
            <pc:sldMk cId="2120968059" sldId="258"/>
            <ac:spMk id="7" creationId="{C0293671-8C7E-BFA7-B942-50B4C3A07369}"/>
          </ac:spMkLst>
        </pc:spChg>
        <pc:spChg chg="add del mod">
          <ac:chgData name="Rahul Sunil" userId="338498e1-f891-48fc-8868-47a0e2903e75" providerId="ADAL" clId="{C9714777-276D-4520-8B1C-FA5538C0F17E}" dt="2023-10-30T07:11:10.997" v="461"/>
          <ac:spMkLst>
            <pc:docMk/>
            <pc:sldMk cId="2120968059" sldId="258"/>
            <ac:spMk id="8" creationId="{C661DDBE-7A7E-72C7-D9A3-78F9E100976C}"/>
          </ac:spMkLst>
        </pc:spChg>
        <pc:spChg chg="add del mod ord">
          <ac:chgData name="Rahul Sunil" userId="338498e1-f891-48fc-8868-47a0e2903e75" providerId="ADAL" clId="{C9714777-276D-4520-8B1C-FA5538C0F17E}" dt="2023-10-31T10:38:15.633" v="8247"/>
          <ac:spMkLst>
            <pc:docMk/>
            <pc:sldMk cId="2120968059" sldId="258"/>
            <ac:spMk id="9" creationId="{E35912B9-E154-A4BC-ABE1-4D44794055EB}"/>
          </ac:spMkLst>
        </pc:spChg>
        <pc:spChg chg="del mod">
          <ac:chgData name="Rahul Sunil" userId="338498e1-f891-48fc-8868-47a0e2903e75" providerId="ADAL" clId="{C9714777-276D-4520-8B1C-FA5538C0F17E}" dt="2023-10-30T08:34:48.867" v="951" actId="21"/>
          <ac:spMkLst>
            <pc:docMk/>
            <pc:sldMk cId="2120968059" sldId="258"/>
            <ac:spMk id="9" creationId="{E920CB8A-FCC0-9BF9-5795-EB17179E8FE8}"/>
          </ac:spMkLst>
        </pc:spChg>
        <pc:spChg chg="del mod">
          <ac:chgData name="Rahul Sunil" userId="338498e1-f891-48fc-8868-47a0e2903e75" providerId="ADAL" clId="{C9714777-276D-4520-8B1C-FA5538C0F17E}" dt="2023-10-30T07:11:14.256" v="463" actId="478"/>
          <ac:spMkLst>
            <pc:docMk/>
            <pc:sldMk cId="2120968059" sldId="258"/>
            <ac:spMk id="10" creationId="{A972C89B-F200-BB4D-F7E3-3B936B3FE04F}"/>
          </ac:spMkLst>
        </pc:spChg>
        <pc:spChg chg="add mod">
          <ac:chgData name="Rahul Sunil" userId="338498e1-f891-48fc-8868-47a0e2903e75" providerId="ADAL" clId="{C9714777-276D-4520-8B1C-FA5538C0F17E}" dt="2023-10-31T09:06:54.609" v="7907" actId="2711"/>
          <ac:spMkLst>
            <pc:docMk/>
            <pc:sldMk cId="2120968059" sldId="258"/>
            <ac:spMk id="10" creationId="{B052C63B-E21B-2244-FBB6-C9720BAA80B6}"/>
          </ac:spMkLst>
        </pc:spChg>
        <pc:spChg chg="add del mod ord">
          <ac:chgData name="Rahul Sunil" userId="338498e1-f891-48fc-8868-47a0e2903e75" providerId="ADAL" clId="{C9714777-276D-4520-8B1C-FA5538C0F17E}" dt="2023-10-31T10:38:25.325" v="8249"/>
          <ac:spMkLst>
            <pc:docMk/>
            <pc:sldMk cId="2120968059" sldId="258"/>
            <ac:spMk id="11" creationId="{CCD1D835-13A9-BDB9-12F7-004853297882}"/>
          </ac:spMkLst>
        </pc:spChg>
        <pc:spChg chg="del mod">
          <ac:chgData name="Rahul Sunil" userId="338498e1-f891-48fc-8868-47a0e2903e75" providerId="ADAL" clId="{C9714777-276D-4520-8B1C-FA5538C0F17E}" dt="2023-10-30T07:11:13.418" v="462" actId="478"/>
          <ac:spMkLst>
            <pc:docMk/>
            <pc:sldMk cId="2120968059" sldId="258"/>
            <ac:spMk id="11" creationId="{EC80F371-000E-FBAE-504A-0012E9E4AA09}"/>
          </ac:spMkLst>
        </pc:spChg>
        <pc:spChg chg="add mod ord">
          <ac:chgData name="Rahul Sunil" userId="338498e1-f891-48fc-8868-47a0e2903e75" providerId="ADAL" clId="{C9714777-276D-4520-8B1C-FA5538C0F17E}" dt="2023-10-31T11:10:22.824" v="8650" actId="6264"/>
          <ac:spMkLst>
            <pc:docMk/>
            <pc:sldMk cId="2120968059" sldId="258"/>
            <ac:spMk id="12" creationId="{32FF5546-78E2-71EA-7F2D-6D76EDD01443}"/>
          </ac:spMkLst>
        </pc:spChg>
        <pc:spChg chg="add del mod">
          <ac:chgData name="Rahul Sunil" userId="338498e1-f891-48fc-8868-47a0e2903e75" providerId="ADAL" clId="{C9714777-276D-4520-8B1C-FA5538C0F17E}" dt="2023-10-30T07:12:53.983" v="475" actId="478"/>
          <ac:spMkLst>
            <pc:docMk/>
            <pc:sldMk cId="2120968059" sldId="258"/>
            <ac:spMk id="12" creationId="{9DB8A2AA-DA03-A5C9-E3BC-89AD448B46BA}"/>
          </ac:spMkLst>
        </pc:spChg>
        <pc:spChg chg="add mod">
          <ac:chgData name="Rahul Sunil" userId="338498e1-f891-48fc-8868-47a0e2903e75" providerId="ADAL" clId="{C9714777-276D-4520-8B1C-FA5538C0F17E}" dt="2023-10-31T09:06:54.609" v="7907" actId="2711"/>
          <ac:spMkLst>
            <pc:docMk/>
            <pc:sldMk cId="2120968059" sldId="258"/>
            <ac:spMk id="13" creationId="{E22D0B55-B630-2221-0AA2-C0D4DB29F256}"/>
          </ac:spMkLst>
        </pc:spChg>
        <pc:spChg chg="add mod topLvl">
          <ac:chgData name="Rahul Sunil" userId="338498e1-f891-48fc-8868-47a0e2903e75" providerId="ADAL" clId="{C9714777-276D-4520-8B1C-FA5538C0F17E}" dt="2023-10-31T09:06:54.609" v="7907" actId="2711"/>
          <ac:spMkLst>
            <pc:docMk/>
            <pc:sldMk cId="2120968059" sldId="258"/>
            <ac:spMk id="14" creationId="{307EE1DE-D3FE-1AA6-8EF6-03F7CFF411FE}"/>
          </ac:spMkLst>
        </pc:spChg>
        <pc:spChg chg="add mod topLvl">
          <ac:chgData name="Rahul Sunil" userId="338498e1-f891-48fc-8868-47a0e2903e75" providerId="ADAL" clId="{C9714777-276D-4520-8B1C-FA5538C0F17E}" dt="2023-10-31T09:06:54.609" v="7907" actId="2711"/>
          <ac:spMkLst>
            <pc:docMk/>
            <pc:sldMk cId="2120968059" sldId="258"/>
            <ac:spMk id="15" creationId="{C31B075D-9C18-31E5-DE1E-20A163381345}"/>
          </ac:spMkLst>
        </pc:spChg>
        <pc:spChg chg="add del mod ord">
          <ac:chgData name="Rahul Sunil" userId="338498e1-f891-48fc-8868-47a0e2903e75" providerId="ADAL" clId="{C9714777-276D-4520-8B1C-FA5538C0F17E}" dt="2023-10-31T10:40:38.541" v="8267"/>
          <ac:spMkLst>
            <pc:docMk/>
            <pc:sldMk cId="2120968059" sldId="258"/>
            <ac:spMk id="16" creationId="{EFADAAD9-5EF6-CF34-9C02-E1BCEBF3BB96}"/>
          </ac:spMkLst>
        </pc:spChg>
        <pc:spChg chg="add mod topLvl">
          <ac:chgData name="Rahul Sunil" userId="338498e1-f891-48fc-8868-47a0e2903e75" providerId="ADAL" clId="{C9714777-276D-4520-8B1C-FA5538C0F17E}" dt="2023-10-31T09:06:54.609" v="7907" actId="2711"/>
          <ac:spMkLst>
            <pc:docMk/>
            <pc:sldMk cId="2120968059" sldId="258"/>
            <ac:spMk id="17" creationId="{D93D9CAD-4ABA-C6AC-740C-9AB46EB643FF}"/>
          </ac:spMkLst>
        </pc:spChg>
        <pc:spChg chg="add mod topLvl">
          <ac:chgData name="Rahul Sunil" userId="338498e1-f891-48fc-8868-47a0e2903e75" providerId="ADAL" clId="{C9714777-276D-4520-8B1C-FA5538C0F17E}" dt="2023-10-31T09:06:54.609" v="7907" actId="2711"/>
          <ac:spMkLst>
            <pc:docMk/>
            <pc:sldMk cId="2120968059" sldId="258"/>
            <ac:spMk id="18" creationId="{FCB32D21-3C76-3E22-FC84-F25CFB550432}"/>
          </ac:spMkLst>
        </pc:spChg>
        <pc:spChg chg="add del mod">
          <ac:chgData name="Rahul Sunil" userId="338498e1-f891-48fc-8868-47a0e2903e75" providerId="ADAL" clId="{C9714777-276D-4520-8B1C-FA5538C0F17E}" dt="2023-10-31T10:38:43.080" v="8252" actId="6264"/>
          <ac:spMkLst>
            <pc:docMk/>
            <pc:sldMk cId="2120968059" sldId="258"/>
            <ac:spMk id="19" creationId="{E80AB501-CA40-723B-8F8A-7534F56CEEF2}"/>
          </ac:spMkLst>
        </pc:spChg>
        <pc:spChg chg="add mod topLvl">
          <ac:chgData name="Rahul Sunil" userId="338498e1-f891-48fc-8868-47a0e2903e75" providerId="ADAL" clId="{C9714777-276D-4520-8B1C-FA5538C0F17E}" dt="2023-10-31T09:06:54.609" v="7907" actId="2711"/>
          <ac:spMkLst>
            <pc:docMk/>
            <pc:sldMk cId="2120968059" sldId="258"/>
            <ac:spMk id="20" creationId="{167E0E6A-BC10-B30E-307D-B3B3C5BC4DF6}"/>
          </ac:spMkLst>
        </pc:spChg>
        <pc:spChg chg="add del mod">
          <ac:chgData name="Rahul Sunil" userId="338498e1-f891-48fc-8868-47a0e2903e75" providerId="ADAL" clId="{C9714777-276D-4520-8B1C-FA5538C0F17E}" dt="2023-10-31T10:38:43.080" v="8252" actId="6264"/>
          <ac:spMkLst>
            <pc:docMk/>
            <pc:sldMk cId="2120968059" sldId="258"/>
            <ac:spMk id="21" creationId="{9C5DE9B9-0370-EDFA-540E-B16221625FEB}"/>
          </ac:spMkLst>
        </pc:spChg>
        <pc:spChg chg="add mod topLvl">
          <ac:chgData name="Rahul Sunil" userId="338498e1-f891-48fc-8868-47a0e2903e75" providerId="ADAL" clId="{C9714777-276D-4520-8B1C-FA5538C0F17E}" dt="2023-10-31T09:06:54.609" v="7907" actId="2711"/>
          <ac:spMkLst>
            <pc:docMk/>
            <pc:sldMk cId="2120968059" sldId="258"/>
            <ac:spMk id="22" creationId="{CC01CE54-9A27-9708-23A2-3862462AABA4}"/>
          </ac:spMkLst>
        </pc:spChg>
        <pc:spChg chg="add mod topLvl">
          <ac:chgData name="Rahul Sunil" userId="338498e1-f891-48fc-8868-47a0e2903e75" providerId="ADAL" clId="{C9714777-276D-4520-8B1C-FA5538C0F17E}" dt="2023-10-31T09:06:54.609" v="7907" actId="2711"/>
          <ac:spMkLst>
            <pc:docMk/>
            <pc:sldMk cId="2120968059" sldId="258"/>
            <ac:spMk id="23" creationId="{DB7BF0E1-AABC-9E02-DF27-D2B86D39F767}"/>
          </ac:spMkLst>
        </pc:spChg>
        <pc:spChg chg="add mod topLvl">
          <ac:chgData name="Rahul Sunil" userId="338498e1-f891-48fc-8868-47a0e2903e75" providerId="ADAL" clId="{C9714777-276D-4520-8B1C-FA5538C0F17E}" dt="2023-10-31T09:06:54.609" v="7907" actId="2711"/>
          <ac:spMkLst>
            <pc:docMk/>
            <pc:sldMk cId="2120968059" sldId="258"/>
            <ac:spMk id="24" creationId="{6289A2E8-0B6C-54CA-5BB4-216DD6519B0B}"/>
          </ac:spMkLst>
        </pc:spChg>
        <pc:spChg chg="add del mod">
          <ac:chgData name="Rahul Sunil" userId="338498e1-f891-48fc-8868-47a0e2903e75" providerId="ADAL" clId="{C9714777-276D-4520-8B1C-FA5538C0F17E}" dt="2023-10-31T10:38:43.080" v="8252" actId="6264"/>
          <ac:spMkLst>
            <pc:docMk/>
            <pc:sldMk cId="2120968059" sldId="258"/>
            <ac:spMk id="25" creationId="{4AE149C3-0558-CBCC-92CC-D38EDCAEDE5F}"/>
          </ac:spMkLst>
        </pc:spChg>
        <pc:spChg chg="add del mod">
          <ac:chgData name="Rahul Sunil" userId="338498e1-f891-48fc-8868-47a0e2903e75" providerId="ADAL" clId="{C9714777-276D-4520-8B1C-FA5538C0F17E}" dt="2023-10-31T10:39:02.689" v="8255" actId="6264"/>
          <ac:spMkLst>
            <pc:docMk/>
            <pc:sldMk cId="2120968059" sldId="258"/>
            <ac:spMk id="26" creationId="{8FF9DD82-04A5-9544-FBCE-D5D1C93062EC}"/>
          </ac:spMkLst>
        </pc:spChg>
        <pc:spChg chg="add mod">
          <ac:chgData name="Rahul Sunil" userId="338498e1-f891-48fc-8868-47a0e2903e75" providerId="ADAL" clId="{C9714777-276D-4520-8B1C-FA5538C0F17E}" dt="2023-10-31T09:06:54.609" v="7907" actId="2711"/>
          <ac:spMkLst>
            <pc:docMk/>
            <pc:sldMk cId="2120968059" sldId="258"/>
            <ac:spMk id="27" creationId="{4EAFB8DF-3E9E-6CD4-7004-9D78E004DA8F}"/>
          </ac:spMkLst>
        </pc:spChg>
        <pc:spChg chg="add del mod topLvl">
          <ac:chgData name="Rahul Sunil" userId="338498e1-f891-48fc-8868-47a0e2903e75" providerId="ADAL" clId="{C9714777-276D-4520-8B1C-FA5538C0F17E}" dt="2023-10-31T10:38:13.736" v="8246" actId="21"/>
          <ac:spMkLst>
            <pc:docMk/>
            <pc:sldMk cId="2120968059" sldId="258"/>
            <ac:spMk id="28" creationId="{D5A9A16C-5557-3B8D-B00D-E1BB2EAE7E26}"/>
          </ac:spMkLst>
        </pc:spChg>
        <pc:spChg chg="add del mod">
          <ac:chgData name="Rahul Sunil" userId="338498e1-f891-48fc-8868-47a0e2903e75" providerId="ADAL" clId="{C9714777-276D-4520-8B1C-FA5538C0F17E}" dt="2023-10-31T10:39:02.689" v="8255" actId="6264"/>
          <ac:spMkLst>
            <pc:docMk/>
            <pc:sldMk cId="2120968059" sldId="258"/>
            <ac:spMk id="29" creationId="{889B7494-7A0A-8B4C-6B59-1C5C60526940}"/>
          </ac:spMkLst>
        </pc:spChg>
        <pc:spChg chg="add del mod topLvl">
          <ac:chgData name="Rahul Sunil" userId="338498e1-f891-48fc-8868-47a0e2903e75" providerId="ADAL" clId="{C9714777-276D-4520-8B1C-FA5538C0F17E}" dt="2023-10-31T10:38:23.626" v="8248" actId="21"/>
          <ac:spMkLst>
            <pc:docMk/>
            <pc:sldMk cId="2120968059" sldId="258"/>
            <ac:spMk id="30" creationId="{E3603466-0E60-6C81-248F-DA38A27E3C2C}"/>
          </ac:spMkLst>
        </pc:spChg>
        <pc:spChg chg="add del mod">
          <ac:chgData name="Rahul Sunil" userId="338498e1-f891-48fc-8868-47a0e2903e75" providerId="ADAL" clId="{C9714777-276D-4520-8B1C-FA5538C0F17E}" dt="2023-10-31T10:39:02.689" v="8255" actId="6264"/>
          <ac:spMkLst>
            <pc:docMk/>
            <pc:sldMk cId="2120968059" sldId="258"/>
            <ac:spMk id="31" creationId="{2E9CA135-0522-73A7-32DB-B218B85BBE3E}"/>
          </ac:spMkLst>
        </pc:spChg>
        <pc:spChg chg="add del mod">
          <ac:chgData name="Rahul Sunil" userId="338498e1-f891-48fc-8868-47a0e2903e75" providerId="ADAL" clId="{C9714777-276D-4520-8B1C-FA5538C0F17E}" dt="2023-10-31T10:39:18.665" v="8258" actId="6264"/>
          <ac:spMkLst>
            <pc:docMk/>
            <pc:sldMk cId="2120968059" sldId="258"/>
            <ac:spMk id="32" creationId="{42C81E8F-9592-BB52-D431-51FB76100ED9}"/>
          </ac:spMkLst>
        </pc:spChg>
        <pc:spChg chg="add del mod ord">
          <ac:chgData name="Rahul Sunil" userId="338498e1-f891-48fc-8868-47a0e2903e75" providerId="ADAL" clId="{C9714777-276D-4520-8B1C-FA5538C0F17E}" dt="2023-10-30T08:35:21.889" v="961" actId="931"/>
          <ac:spMkLst>
            <pc:docMk/>
            <pc:sldMk cId="2120968059" sldId="258"/>
            <ac:spMk id="32" creationId="{70B32721-9625-91F8-D9F7-472CAA37362F}"/>
          </ac:spMkLst>
        </pc:spChg>
        <pc:spChg chg="add del mod">
          <ac:chgData name="Rahul Sunil" userId="338498e1-f891-48fc-8868-47a0e2903e75" providerId="ADAL" clId="{C9714777-276D-4520-8B1C-FA5538C0F17E}" dt="2023-10-31T10:39:18.665" v="8258" actId="6264"/>
          <ac:spMkLst>
            <pc:docMk/>
            <pc:sldMk cId="2120968059" sldId="258"/>
            <ac:spMk id="33" creationId="{2E597914-EA89-4DB2-5BE0-E219327507C5}"/>
          </ac:spMkLst>
        </pc:spChg>
        <pc:spChg chg="add del mod">
          <ac:chgData name="Rahul Sunil" userId="338498e1-f891-48fc-8868-47a0e2903e75" providerId="ADAL" clId="{C9714777-276D-4520-8B1C-FA5538C0F17E}" dt="2023-10-31T10:39:18.665" v="8258" actId="6264"/>
          <ac:spMkLst>
            <pc:docMk/>
            <pc:sldMk cId="2120968059" sldId="258"/>
            <ac:spMk id="34" creationId="{72AFC965-4699-174D-B108-5AE78752D148}"/>
          </ac:spMkLst>
        </pc:spChg>
        <pc:spChg chg="add del mod">
          <ac:chgData name="Rahul Sunil" userId="338498e1-f891-48fc-8868-47a0e2903e75" providerId="ADAL" clId="{C9714777-276D-4520-8B1C-FA5538C0F17E}" dt="2023-10-31T10:39:34.791" v="8259" actId="6264"/>
          <ac:spMkLst>
            <pc:docMk/>
            <pc:sldMk cId="2120968059" sldId="258"/>
            <ac:spMk id="35" creationId="{31E75F6E-E4AE-8FE2-55D2-DB73EFDC31C5}"/>
          </ac:spMkLst>
        </pc:spChg>
        <pc:spChg chg="add del mod">
          <ac:chgData name="Rahul Sunil" userId="338498e1-f891-48fc-8868-47a0e2903e75" providerId="ADAL" clId="{C9714777-276D-4520-8B1C-FA5538C0F17E}" dt="2023-10-30T08:35:30.407" v="1020" actId="6264"/>
          <ac:spMkLst>
            <pc:docMk/>
            <pc:sldMk cId="2120968059" sldId="258"/>
            <ac:spMk id="35" creationId="{9CC2FB98-D39E-2E63-05ED-F803893EE064}"/>
          </ac:spMkLst>
        </pc:spChg>
        <pc:spChg chg="add del mod">
          <ac:chgData name="Rahul Sunil" userId="338498e1-f891-48fc-8868-47a0e2903e75" providerId="ADAL" clId="{C9714777-276D-4520-8B1C-FA5538C0F17E}" dt="2023-10-31T10:39:34.791" v="8259" actId="6264"/>
          <ac:spMkLst>
            <pc:docMk/>
            <pc:sldMk cId="2120968059" sldId="258"/>
            <ac:spMk id="36" creationId="{01FAA0A3-1DE6-B012-0090-9E878019C09A}"/>
          </ac:spMkLst>
        </pc:spChg>
        <pc:spChg chg="add del mod">
          <ac:chgData name="Rahul Sunil" userId="338498e1-f891-48fc-8868-47a0e2903e75" providerId="ADAL" clId="{C9714777-276D-4520-8B1C-FA5538C0F17E}" dt="2023-10-30T08:35:33.244" v="1021" actId="6264"/>
          <ac:spMkLst>
            <pc:docMk/>
            <pc:sldMk cId="2120968059" sldId="258"/>
            <ac:spMk id="36" creationId="{F854AD09-4D7D-D627-B0D8-B7FCEAF4E4B4}"/>
          </ac:spMkLst>
        </pc:spChg>
        <pc:spChg chg="add del mod">
          <ac:chgData name="Rahul Sunil" userId="338498e1-f891-48fc-8868-47a0e2903e75" providerId="ADAL" clId="{C9714777-276D-4520-8B1C-FA5538C0F17E}" dt="2023-10-31T10:39:34.791" v="8259" actId="6264"/>
          <ac:spMkLst>
            <pc:docMk/>
            <pc:sldMk cId="2120968059" sldId="258"/>
            <ac:spMk id="37" creationId="{B54A1102-B07D-A2F6-2C22-4CFA4051CB12}"/>
          </ac:spMkLst>
        </pc:spChg>
        <pc:spChg chg="add del mod">
          <ac:chgData name="Rahul Sunil" userId="338498e1-f891-48fc-8868-47a0e2903e75" providerId="ADAL" clId="{C9714777-276D-4520-8B1C-FA5538C0F17E}" dt="2023-10-31T10:39:37.383" v="8260" actId="6264"/>
          <ac:spMkLst>
            <pc:docMk/>
            <pc:sldMk cId="2120968059" sldId="258"/>
            <ac:spMk id="38" creationId="{1CB5C370-C3F8-BB36-8D0A-D435D70E5A9C}"/>
          </ac:spMkLst>
        </pc:spChg>
        <pc:spChg chg="add del mod">
          <ac:chgData name="Rahul Sunil" userId="338498e1-f891-48fc-8868-47a0e2903e75" providerId="ADAL" clId="{C9714777-276D-4520-8B1C-FA5538C0F17E}" dt="2023-10-30T08:51:22.254" v="1106" actId="931"/>
          <ac:spMkLst>
            <pc:docMk/>
            <pc:sldMk cId="2120968059" sldId="258"/>
            <ac:spMk id="39" creationId="{34EDF7FA-6B86-F216-96E3-F464F6720D08}"/>
          </ac:spMkLst>
        </pc:spChg>
        <pc:spChg chg="add del mod">
          <ac:chgData name="Rahul Sunil" userId="338498e1-f891-48fc-8868-47a0e2903e75" providerId="ADAL" clId="{C9714777-276D-4520-8B1C-FA5538C0F17E}" dt="2023-10-31T10:39:37.383" v="8260" actId="6264"/>
          <ac:spMkLst>
            <pc:docMk/>
            <pc:sldMk cId="2120968059" sldId="258"/>
            <ac:spMk id="39" creationId="{CDBD8DB5-1D62-4278-CCA5-B145D4584911}"/>
          </ac:spMkLst>
        </pc:spChg>
        <pc:spChg chg="add del mod">
          <ac:chgData name="Rahul Sunil" userId="338498e1-f891-48fc-8868-47a0e2903e75" providerId="ADAL" clId="{C9714777-276D-4520-8B1C-FA5538C0F17E}" dt="2023-10-31T10:39:37.383" v="8260" actId="6264"/>
          <ac:spMkLst>
            <pc:docMk/>
            <pc:sldMk cId="2120968059" sldId="258"/>
            <ac:spMk id="40" creationId="{E46445D8-8DF8-CF7D-7DBC-3A2D92930BEF}"/>
          </ac:spMkLst>
        </pc:spChg>
        <pc:spChg chg="add del mod">
          <ac:chgData name="Rahul Sunil" userId="338498e1-f891-48fc-8868-47a0e2903e75" providerId="ADAL" clId="{C9714777-276D-4520-8B1C-FA5538C0F17E}" dt="2023-10-31T10:39:53.816" v="8262" actId="6264"/>
          <ac:spMkLst>
            <pc:docMk/>
            <pc:sldMk cId="2120968059" sldId="258"/>
            <ac:spMk id="41" creationId="{5A6E637F-E43E-5C02-9A71-27E4BBF079C3}"/>
          </ac:spMkLst>
        </pc:spChg>
        <pc:spChg chg="add del mod">
          <ac:chgData name="Rahul Sunil" userId="338498e1-f891-48fc-8868-47a0e2903e75" providerId="ADAL" clId="{C9714777-276D-4520-8B1C-FA5538C0F17E}" dt="2023-10-31T10:39:53.816" v="8262" actId="6264"/>
          <ac:spMkLst>
            <pc:docMk/>
            <pc:sldMk cId="2120968059" sldId="258"/>
            <ac:spMk id="42" creationId="{C2C395F5-67E2-6798-1F6E-DB595B67E736}"/>
          </ac:spMkLst>
        </pc:spChg>
        <pc:spChg chg="add del mod">
          <ac:chgData name="Rahul Sunil" userId="338498e1-f891-48fc-8868-47a0e2903e75" providerId="ADAL" clId="{C9714777-276D-4520-8B1C-FA5538C0F17E}" dt="2023-10-30T08:55:43.953" v="1139" actId="931"/>
          <ac:spMkLst>
            <pc:docMk/>
            <pc:sldMk cId="2120968059" sldId="258"/>
            <ac:spMk id="43" creationId="{A0A4693B-54DF-D486-1168-8800FC60EF8D}"/>
          </ac:spMkLst>
        </pc:spChg>
        <pc:spChg chg="add del mod">
          <ac:chgData name="Rahul Sunil" userId="338498e1-f891-48fc-8868-47a0e2903e75" providerId="ADAL" clId="{C9714777-276D-4520-8B1C-FA5538C0F17E}" dt="2023-10-31T10:39:53.816" v="8262" actId="6264"/>
          <ac:spMkLst>
            <pc:docMk/>
            <pc:sldMk cId="2120968059" sldId="258"/>
            <ac:spMk id="43" creationId="{F2073592-200D-4AD1-10E3-EE878D9ADC7C}"/>
          </ac:spMkLst>
        </pc:spChg>
        <pc:spChg chg="add del mod">
          <ac:chgData name="Rahul Sunil" userId="338498e1-f891-48fc-8868-47a0e2903e75" providerId="ADAL" clId="{C9714777-276D-4520-8B1C-FA5538C0F17E}" dt="2023-10-31T10:40:02.479" v="8264" actId="6264"/>
          <ac:spMkLst>
            <pc:docMk/>
            <pc:sldMk cId="2120968059" sldId="258"/>
            <ac:spMk id="44" creationId="{A56ACB80-31CC-6602-BA62-A168F5D429D5}"/>
          </ac:spMkLst>
        </pc:spChg>
        <pc:spChg chg="add del mod">
          <ac:chgData name="Rahul Sunil" userId="338498e1-f891-48fc-8868-47a0e2903e75" providerId="ADAL" clId="{C9714777-276D-4520-8B1C-FA5538C0F17E}" dt="2023-10-31T10:40:02.479" v="8264" actId="6264"/>
          <ac:spMkLst>
            <pc:docMk/>
            <pc:sldMk cId="2120968059" sldId="258"/>
            <ac:spMk id="46" creationId="{C5D023EE-D497-5C44-26FE-79360948E453}"/>
          </ac:spMkLst>
        </pc:spChg>
        <pc:spChg chg="add del mod">
          <ac:chgData name="Rahul Sunil" userId="338498e1-f891-48fc-8868-47a0e2903e75" providerId="ADAL" clId="{C9714777-276D-4520-8B1C-FA5538C0F17E}" dt="2023-10-30T08:56:06.464" v="1171" actId="6264"/>
          <ac:spMkLst>
            <pc:docMk/>
            <pc:sldMk cId="2120968059" sldId="258"/>
            <ac:spMk id="46" creationId="{F3D06EDD-95E7-B162-4FE7-413960A59513}"/>
          </ac:spMkLst>
        </pc:spChg>
        <pc:spChg chg="add del mod">
          <ac:chgData name="Rahul Sunil" userId="338498e1-f891-48fc-8868-47a0e2903e75" providerId="ADAL" clId="{C9714777-276D-4520-8B1C-FA5538C0F17E}" dt="2023-10-31T10:40:02.479" v="8264" actId="6264"/>
          <ac:spMkLst>
            <pc:docMk/>
            <pc:sldMk cId="2120968059" sldId="258"/>
            <ac:spMk id="47" creationId="{A0E8D121-0162-500F-49DF-1B2C143DE4F0}"/>
          </ac:spMkLst>
        </pc:spChg>
        <pc:spChg chg="add del mod">
          <ac:chgData name="Rahul Sunil" userId="338498e1-f891-48fc-8868-47a0e2903e75" providerId="ADAL" clId="{C9714777-276D-4520-8B1C-FA5538C0F17E}" dt="2023-10-31T10:40:18.848" v="8265" actId="6264"/>
          <ac:spMkLst>
            <pc:docMk/>
            <pc:sldMk cId="2120968059" sldId="258"/>
            <ac:spMk id="48" creationId="{16F2A5BC-1F08-DEEA-2BF1-A38D3FC67810}"/>
          </ac:spMkLst>
        </pc:spChg>
        <pc:spChg chg="add del mod">
          <ac:chgData name="Rahul Sunil" userId="338498e1-f891-48fc-8868-47a0e2903e75" providerId="ADAL" clId="{C9714777-276D-4520-8B1C-FA5538C0F17E}" dt="2023-10-31T10:40:18.848" v="8265" actId="6264"/>
          <ac:spMkLst>
            <pc:docMk/>
            <pc:sldMk cId="2120968059" sldId="258"/>
            <ac:spMk id="49" creationId="{F8DC0EE0-825C-AFFA-32DD-5A169E112FE7}"/>
          </ac:spMkLst>
        </pc:spChg>
        <pc:spChg chg="add del mod">
          <ac:chgData name="Rahul Sunil" userId="338498e1-f891-48fc-8868-47a0e2903e75" providerId="ADAL" clId="{C9714777-276D-4520-8B1C-FA5538C0F17E}" dt="2023-10-31T10:40:18.848" v="8265" actId="6264"/>
          <ac:spMkLst>
            <pc:docMk/>
            <pc:sldMk cId="2120968059" sldId="258"/>
            <ac:spMk id="50" creationId="{80704B2F-1B82-9D4A-372A-5520E2FA392A}"/>
          </ac:spMkLst>
        </pc:spChg>
        <pc:spChg chg="add mod ord">
          <ac:chgData name="Rahul Sunil" userId="338498e1-f891-48fc-8868-47a0e2903e75" providerId="ADAL" clId="{C9714777-276D-4520-8B1C-FA5538C0F17E}" dt="2023-10-31T11:10:22.824" v="8650" actId="6264"/>
          <ac:spMkLst>
            <pc:docMk/>
            <pc:sldMk cId="2120968059" sldId="258"/>
            <ac:spMk id="51" creationId="{83410A32-FCBF-13BB-648B-33E7FA6CFE93}"/>
          </ac:spMkLst>
        </pc:spChg>
        <pc:spChg chg="add del mod">
          <ac:chgData name="Rahul Sunil" userId="338498e1-f891-48fc-8868-47a0e2903e75" providerId="ADAL" clId="{C9714777-276D-4520-8B1C-FA5538C0F17E}" dt="2023-10-31T10:40:43.855" v="8268" actId="6264"/>
          <ac:spMkLst>
            <pc:docMk/>
            <pc:sldMk cId="2120968059" sldId="258"/>
            <ac:spMk id="52" creationId="{D17F60A6-C729-BCCF-375F-C98F37FC2589}"/>
          </ac:spMkLst>
        </pc:spChg>
        <pc:spChg chg="add del mod">
          <ac:chgData name="Rahul Sunil" userId="338498e1-f891-48fc-8868-47a0e2903e75" providerId="ADAL" clId="{C9714777-276D-4520-8B1C-FA5538C0F17E}" dt="2023-10-31T10:40:43.855" v="8268" actId="6264"/>
          <ac:spMkLst>
            <pc:docMk/>
            <pc:sldMk cId="2120968059" sldId="258"/>
            <ac:spMk id="53" creationId="{401770FB-DCF3-C6EC-24E9-01C185683D2A}"/>
          </ac:spMkLst>
        </pc:spChg>
        <pc:spChg chg="add del mod">
          <ac:chgData name="Rahul Sunil" userId="338498e1-f891-48fc-8868-47a0e2903e75" providerId="ADAL" clId="{C9714777-276D-4520-8B1C-FA5538C0F17E}" dt="2023-10-31T10:40:43.855" v="8268" actId="6264"/>
          <ac:spMkLst>
            <pc:docMk/>
            <pc:sldMk cId="2120968059" sldId="258"/>
            <ac:spMk id="54" creationId="{6F704E2E-BBFB-B60E-F4C6-1061854CD1B1}"/>
          </ac:spMkLst>
        </pc:spChg>
        <pc:spChg chg="add del mod">
          <ac:chgData name="Rahul Sunil" userId="338498e1-f891-48fc-8868-47a0e2903e75" providerId="ADAL" clId="{C9714777-276D-4520-8B1C-FA5538C0F17E}" dt="2023-10-31T10:42:34.503" v="8300" actId="6264"/>
          <ac:spMkLst>
            <pc:docMk/>
            <pc:sldMk cId="2120968059" sldId="258"/>
            <ac:spMk id="55" creationId="{7500E885-0055-1F78-20CC-C4113D9D07DD}"/>
          </ac:spMkLst>
        </pc:spChg>
        <pc:spChg chg="add del mod">
          <ac:chgData name="Rahul Sunil" userId="338498e1-f891-48fc-8868-47a0e2903e75" providerId="ADAL" clId="{C9714777-276D-4520-8B1C-FA5538C0F17E}" dt="2023-10-31T10:42:34.503" v="8300" actId="6264"/>
          <ac:spMkLst>
            <pc:docMk/>
            <pc:sldMk cId="2120968059" sldId="258"/>
            <ac:spMk id="56" creationId="{C8D85873-4EA1-504B-938D-1C5D9AEA36C5}"/>
          </ac:spMkLst>
        </pc:spChg>
        <pc:spChg chg="add del mod">
          <ac:chgData name="Rahul Sunil" userId="338498e1-f891-48fc-8868-47a0e2903e75" providerId="ADAL" clId="{C9714777-276D-4520-8B1C-FA5538C0F17E}" dt="2023-10-31T10:42:34.503" v="8300" actId="6264"/>
          <ac:spMkLst>
            <pc:docMk/>
            <pc:sldMk cId="2120968059" sldId="258"/>
            <ac:spMk id="57" creationId="{B6B0B185-4F7F-A6CC-3638-E956CA626003}"/>
          </ac:spMkLst>
        </pc:spChg>
        <pc:spChg chg="add del mod">
          <ac:chgData name="Rahul Sunil" userId="338498e1-f891-48fc-8868-47a0e2903e75" providerId="ADAL" clId="{C9714777-276D-4520-8B1C-FA5538C0F17E}" dt="2023-10-31T10:43:13.432" v="8306" actId="21"/>
          <ac:spMkLst>
            <pc:docMk/>
            <pc:sldMk cId="2120968059" sldId="258"/>
            <ac:spMk id="58" creationId="{CD1B073E-0498-3740-0391-4C11BC08FE20}"/>
          </ac:spMkLst>
        </pc:spChg>
        <pc:spChg chg="add del mod">
          <ac:chgData name="Rahul Sunil" userId="338498e1-f891-48fc-8868-47a0e2903e75" providerId="ADAL" clId="{C9714777-276D-4520-8B1C-FA5538C0F17E}" dt="2023-10-31T10:43:09.463" v="8305" actId="6264"/>
          <ac:spMkLst>
            <pc:docMk/>
            <pc:sldMk cId="2120968059" sldId="258"/>
            <ac:spMk id="59" creationId="{F0BAED15-EB80-C689-18B2-ADB355D149AB}"/>
          </ac:spMkLst>
        </pc:spChg>
        <pc:spChg chg="add del mod">
          <ac:chgData name="Rahul Sunil" userId="338498e1-f891-48fc-8868-47a0e2903e75" providerId="ADAL" clId="{C9714777-276D-4520-8B1C-FA5538C0F17E}" dt="2023-10-31T10:43:09.463" v="8305" actId="6264"/>
          <ac:spMkLst>
            <pc:docMk/>
            <pc:sldMk cId="2120968059" sldId="258"/>
            <ac:spMk id="60" creationId="{F6DC1CAE-BEBB-E5A6-241C-53C7F083036B}"/>
          </ac:spMkLst>
        </pc:spChg>
        <pc:spChg chg="add del mod">
          <ac:chgData name="Rahul Sunil" userId="338498e1-f891-48fc-8868-47a0e2903e75" providerId="ADAL" clId="{C9714777-276D-4520-8B1C-FA5538C0F17E}" dt="2023-10-31T10:43:09.463" v="8305" actId="6264"/>
          <ac:spMkLst>
            <pc:docMk/>
            <pc:sldMk cId="2120968059" sldId="258"/>
            <ac:spMk id="61" creationId="{21F56B1B-F67C-3ABE-7FAF-4E6EDF15AA4A}"/>
          </ac:spMkLst>
        </pc:spChg>
        <pc:spChg chg="add del mod">
          <ac:chgData name="Rahul Sunil" userId="338498e1-f891-48fc-8868-47a0e2903e75" providerId="ADAL" clId="{C9714777-276D-4520-8B1C-FA5538C0F17E}" dt="2023-10-31T10:43:32.133" v="8311" actId="6264"/>
          <ac:spMkLst>
            <pc:docMk/>
            <pc:sldMk cId="2120968059" sldId="258"/>
            <ac:spMk id="62" creationId="{1A975B23-332B-BB77-B785-86FB0E3917B1}"/>
          </ac:spMkLst>
        </pc:spChg>
        <pc:spChg chg="add del mod">
          <ac:chgData name="Rahul Sunil" userId="338498e1-f891-48fc-8868-47a0e2903e75" providerId="ADAL" clId="{C9714777-276D-4520-8B1C-FA5538C0F17E}" dt="2023-10-31T10:43:32.133" v="8311" actId="6264"/>
          <ac:spMkLst>
            <pc:docMk/>
            <pc:sldMk cId="2120968059" sldId="258"/>
            <ac:spMk id="63" creationId="{EC2924EE-5E7A-D3BB-B94F-D73A65E3C7A5}"/>
          </ac:spMkLst>
        </pc:spChg>
        <pc:spChg chg="add del mod">
          <ac:chgData name="Rahul Sunil" userId="338498e1-f891-48fc-8868-47a0e2903e75" providerId="ADAL" clId="{C9714777-276D-4520-8B1C-FA5538C0F17E}" dt="2023-10-31T10:43:32.133" v="8311" actId="6264"/>
          <ac:spMkLst>
            <pc:docMk/>
            <pc:sldMk cId="2120968059" sldId="258"/>
            <ac:spMk id="64" creationId="{92F3977E-9060-3D40-09F2-AA8272CE1C89}"/>
          </ac:spMkLst>
        </pc:spChg>
        <pc:spChg chg="add del mod">
          <ac:chgData name="Rahul Sunil" userId="338498e1-f891-48fc-8868-47a0e2903e75" providerId="ADAL" clId="{C9714777-276D-4520-8B1C-FA5538C0F17E}" dt="2023-10-31T10:47:26.539" v="8395" actId="6264"/>
          <ac:spMkLst>
            <pc:docMk/>
            <pc:sldMk cId="2120968059" sldId="258"/>
            <ac:spMk id="65" creationId="{C66590D1-8BF8-47F8-670A-D2B6564F6783}"/>
          </ac:spMkLst>
        </pc:spChg>
        <pc:spChg chg="add del mod">
          <ac:chgData name="Rahul Sunil" userId="338498e1-f891-48fc-8868-47a0e2903e75" providerId="ADAL" clId="{C9714777-276D-4520-8B1C-FA5538C0F17E}" dt="2023-10-31T10:47:26.539" v="8395" actId="6264"/>
          <ac:spMkLst>
            <pc:docMk/>
            <pc:sldMk cId="2120968059" sldId="258"/>
            <ac:spMk id="66" creationId="{8540128B-F9F9-69D5-BE62-B0004A901699}"/>
          </ac:spMkLst>
        </pc:spChg>
        <pc:spChg chg="add del mod">
          <ac:chgData name="Rahul Sunil" userId="338498e1-f891-48fc-8868-47a0e2903e75" providerId="ADAL" clId="{C9714777-276D-4520-8B1C-FA5538C0F17E}" dt="2023-10-31T10:47:26.539" v="8395" actId="6264"/>
          <ac:spMkLst>
            <pc:docMk/>
            <pc:sldMk cId="2120968059" sldId="258"/>
            <ac:spMk id="67" creationId="{931CE22B-9689-5C96-6DFF-6568B5E62DA4}"/>
          </ac:spMkLst>
        </pc:spChg>
        <pc:spChg chg="add del mod">
          <ac:chgData name="Rahul Sunil" userId="338498e1-f891-48fc-8868-47a0e2903e75" providerId="ADAL" clId="{C9714777-276D-4520-8B1C-FA5538C0F17E}" dt="2023-10-31T11:10:22.824" v="8650" actId="6264"/>
          <ac:spMkLst>
            <pc:docMk/>
            <pc:sldMk cId="2120968059" sldId="258"/>
            <ac:spMk id="68" creationId="{E109AA59-D449-7718-70B8-609D28AC91D2}"/>
          </ac:spMkLst>
        </pc:spChg>
        <pc:spChg chg="add del mod">
          <ac:chgData name="Rahul Sunil" userId="338498e1-f891-48fc-8868-47a0e2903e75" providerId="ADAL" clId="{C9714777-276D-4520-8B1C-FA5538C0F17E}" dt="2023-10-31T11:10:22.824" v="8650" actId="6264"/>
          <ac:spMkLst>
            <pc:docMk/>
            <pc:sldMk cId="2120968059" sldId="258"/>
            <ac:spMk id="69" creationId="{4E897791-4AF3-9C3D-3B66-E9B5EB33080C}"/>
          </ac:spMkLst>
        </pc:spChg>
        <pc:spChg chg="add del mod">
          <ac:chgData name="Rahul Sunil" userId="338498e1-f891-48fc-8868-47a0e2903e75" providerId="ADAL" clId="{C9714777-276D-4520-8B1C-FA5538C0F17E}" dt="2023-10-31T11:10:22.824" v="8650" actId="6264"/>
          <ac:spMkLst>
            <pc:docMk/>
            <pc:sldMk cId="2120968059" sldId="258"/>
            <ac:spMk id="70" creationId="{F1A40C5F-4B4E-9CB9-C92B-A00D81BC8FE7}"/>
          </ac:spMkLst>
        </pc:spChg>
        <pc:grpChg chg="add del mod">
          <ac:chgData name="Rahul Sunil" userId="338498e1-f891-48fc-8868-47a0e2903e75" providerId="ADAL" clId="{C9714777-276D-4520-8B1C-FA5538C0F17E}" dt="2023-10-31T04:00:39.598" v="5259" actId="165"/>
          <ac:grpSpMkLst>
            <pc:docMk/>
            <pc:sldMk cId="2120968059" sldId="258"/>
            <ac:grpSpMk id="2" creationId="{AAD040E8-BAEC-0AE7-3D42-F29C9DBAE505}"/>
          </ac:grpSpMkLst>
        </pc:grpChg>
        <pc:grpChg chg="add del mod">
          <ac:chgData name="Rahul Sunil" userId="338498e1-f891-48fc-8868-47a0e2903e75" providerId="ADAL" clId="{C9714777-276D-4520-8B1C-FA5538C0F17E}" dt="2023-10-30T07:10:32.859" v="452" actId="478"/>
          <ac:grpSpMkLst>
            <pc:docMk/>
            <pc:sldMk cId="2120968059" sldId="258"/>
            <ac:grpSpMk id="6" creationId="{9AC0D51E-430A-78C4-AD2F-E0C3F5B0E421}"/>
          </ac:grpSpMkLst>
        </pc:grpChg>
        <pc:grpChg chg="add mod topLvl">
          <ac:chgData name="Rahul Sunil" userId="338498e1-f891-48fc-8868-47a0e2903e75" providerId="ADAL" clId="{C9714777-276D-4520-8B1C-FA5538C0F17E}" dt="2023-10-31T05:06:58.590" v="6118" actId="207"/>
          <ac:grpSpMkLst>
            <pc:docMk/>
            <pc:sldMk cId="2120968059" sldId="258"/>
            <ac:grpSpMk id="8" creationId="{5A02A445-9BD4-066C-AF4A-035679E5D5C0}"/>
          </ac:grpSpMkLst>
        </pc:grpChg>
        <pc:grpChg chg="add del mod">
          <ac:chgData name="Rahul Sunil" userId="338498e1-f891-48fc-8868-47a0e2903e75" providerId="ADAL" clId="{C9714777-276D-4520-8B1C-FA5538C0F17E}" dt="2023-10-31T04:01:15.211" v="5285" actId="165"/>
          <ac:grpSpMkLst>
            <pc:docMk/>
            <pc:sldMk cId="2120968059" sldId="258"/>
            <ac:grpSpMk id="9" creationId="{C1E1332A-AD60-E6A8-F990-AB3AC884A9D2}"/>
          </ac:grpSpMkLst>
        </pc:grpChg>
        <pc:grpChg chg="add del mod">
          <ac:chgData name="Rahul Sunil" userId="338498e1-f891-48fc-8868-47a0e2903e75" providerId="ADAL" clId="{C9714777-276D-4520-8B1C-FA5538C0F17E}" dt="2023-10-30T07:14:56.498" v="546" actId="165"/>
          <ac:grpSpMkLst>
            <pc:docMk/>
            <pc:sldMk cId="2120968059" sldId="258"/>
            <ac:grpSpMk id="16" creationId="{8690512A-21DE-7DA1-03CA-4942308F0F62}"/>
          </ac:grpSpMkLst>
        </pc:grpChg>
        <pc:grpChg chg="add del mod">
          <ac:chgData name="Rahul Sunil" userId="338498e1-f891-48fc-8868-47a0e2903e75" providerId="ADAL" clId="{C9714777-276D-4520-8B1C-FA5538C0F17E}" dt="2023-10-30T07:25:25.258" v="648" actId="165"/>
          <ac:grpSpMkLst>
            <pc:docMk/>
            <pc:sldMk cId="2120968059" sldId="258"/>
            <ac:grpSpMk id="25" creationId="{48197778-802A-48BF-1EB5-5E1C5A8EA836}"/>
          </ac:grpSpMkLst>
        </pc:grpChg>
        <pc:grpChg chg="add del mod">
          <ac:chgData name="Rahul Sunil" userId="338498e1-f891-48fc-8868-47a0e2903e75" providerId="ADAL" clId="{C9714777-276D-4520-8B1C-FA5538C0F17E}" dt="2023-10-30T07:25:31.938" v="651" actId="165"/>
          <ac:grpSpMkLst>
            <pc:docMk/>
            <pc:sldMk cId="2120968059" sldId="258"/>
            <ac:grpSpMk id="26" creationId="{08D11184-BF3E-6455-6257-312D8AD58A55}"/>
          </ac:grpSpMkLst>
        </pc:grpChg>
        <pc:grpChg chg="add del mod">
          <ac:chgData name="Rahul Sunil" userId="338498e1-f891-48fc-8868-47a0e2903e75" providerId="ADAL" clId="{C9714777-276D-4520-8B1C-FA5538C0F17E}" dt="2023-10-30T08:34:35.949" v="948" actId="165"/>
          <ac:grpSpMkLst>
            <pc:docMk/>
            <pc:sldMk cId="2120968059" sldId="258"/>
            <ac:grpSpMk id="31" creationId="{7846935C-64E5-B33B-653F-B1C46B4F1AA8}"/>
          </ac:grpSpMkLst>
        </pc:grpChg>
        <pc:grpChg chg="add del mod">
          <ac:chgData name="Rahul Sunil" userId="338498e1-f891-48fc-8868-47a0e2903e75" providerId="ADAL" clId="{C9714777-276D-4520-8B1C-FA5538C0F17E}" dt="2023-10-30T09:33:49.075" v="1963" actId="165"/>
          <ac:grpSpMkLst>
            <pc:docMk/>
            <pc:sldMk cId="2120968059" sldId="258"/>
            <ac:grpSpMk id="37" creationId="{5B8BB719-8AE9-3C47-A84C-C07770CA2D86}"/>
          </ac:grpSpMkLst>
        </pc:grpChg>
        <pc:picChg chg="add del mod ord">
          <ac:chgData name="Rahul Sunil" userId="338498e1-f891-48fc-8868-47a0e2903e75" providerId="ADAL" clId="{C9714777-276D-4520-8B1C-FA5538C0F17E}" dt="2023-10-30T08:36:49.586" v="1087" actId="478"/>
          <ac:picMkLst>
            <pc:docMk/>
            <pc:sldMk cId="2120968059" sldId="258"/>
            <ac:picMk id="34" creationId="{56251070-B517-8D64-6847-F3B7D33CF87D}"/>
          </ac:picMkLst>
        </pc:picChg>
        <pc:picChg chg="add del mod ord modCrop">
          <ac:chgData name="Rahul Sunil" userId="338498e1-f891-48fc-8868-47a0e2903e75" providerId="ADAL" clId="{C9714777-276D-4520-8B1C-FA5538C0F17E}" dt="2023-10-30T08:53:10.600" v="1138" actId="478"/>
          <ac:picMkLst>
            <pc:docMk/>
            <pc:sldMk cId="2120968059" sldId="258"/>
            <ac:picMk id="41" creationId="{B2D5FAEF-5A5D-570E-8146-E9E930D8A034}"/>
          </ac:picMkLst>
        </pc:picChg>
        <pc:picChg chg="add mod ord modCrop">
          <ac:chgData name="Rahul Sunil" userId="338498e1-f891-48fc-8868-47a0e2903e75" providerId="ADAL" clId="{C9714777-276D-4520-8B1C-FA5538C0F17E}" dt="2023-10-31T11:10:22.824" v="8650" actId="6264"/>
          <ac:picMkLst>
            <pc:docMk/>
            <pc:sldMk cId="2120968059" sldId="258"/>
            <ac:picMk id="45" creationId="{94E880CB-D40D-0001-E75E-C2FF2E78347B}"/>
          </ac:picMkLst>
        </pc:picChg>
      </pc:sldChg>
      <pc:sldChg chg="addSp delSp modSp new mod modClrScheme chgLayout">
        <pc:chgData name="Rahul Sunil" userId="338498e1-f891-48fc-8868-47a0e2903e75" providerId="ADAL" clId="{C9714777-276D-4520-8B1C-FA5538C0F17E}" dt="2023-10-31T11:10:29.409" v="8652" actId="6264"/>
        <pc:sldMkLst>
          <pc:docMk/>
          <pc:sldMk cId="303876081" sldId="259"/>
        </pc:sldMkLst>
        <pc:spChg chg="del">
          <ac:chgData name="Rahul Sunil" userId="338498e1-f891-48fc-8868-47a0e2903e75" providerId="ADAL" clId="{C9714777-276D-4520-8B1C-FA5538C0F17E}" dt="2023-10-30T08:56:12.213" v="1173" actId="478"/>
          <ac:spMkLst>
            <pc:docMk/>
            <pc:sldMk cId="303876081" sldId="259"/>
            <ac:spMk id="2" creationId="{17378BF9-E628-E8C7-E3BD-B6953EFA5B0D}"/>
          </ac:spMkLst>
        </pc:spChg>
        <pc:spChg chg="add del mod">
          <ac:chgData name="Rahul Sunil" userId="338498e1-f891-48fc-8868-47a0e2903e75" providerId="ADAL" clId="{C9714777-276D-4520-8B1C-FA5538C0F17E}" dt="2023-10-31T10:45:04.115" v="8327" actId="6264"/>
          <ac:spMkLst>
            <pc:docMk/>
            <pc:sldMk cId="303876081" sldId="259"/>
            <ac:spMk id="2" creationId="{CF91F3E0-322B-0A54-A9E8-53FD102EBFC5}"/>
          </ac:spMkLst>
        </pc:spChg>
        <pc:spChg chg="add del mod">
          <ac:chgData name="Rahul Sunil" userId="338498e1-f891-48fc-8868-47a0e2903e75" providerId="ADAL" clId="{C9714777-276D-4520-8B1C-FA5538C0F17E}" dt="2023-10-30T08:59:21.578" v="1295"/>
          <ac:spMkLst>
            <pc:docMk/>
            <pc:sldMk cId="303876081" sldId="259"/>
            <ac:spMk id="3" creationId="{8E2B9BBB-0234-4768-0BAF-FCC4D8F0ECA1}"/>
          </ac:spMkLst>
        </pc:spChg>
        <pc:spChg chg="add del mod ord">
          <ac:chgData name="Rahul Sunil" userId="338498e1-f891-48fc-8868-47a0e2903e75" providerId="ADAL" clId="{C9714777-276D-4520-8B1C-FA5538C0F17E}" dt="2023-10-31T10:45:06.063" v="8328"/>
          <ac:spMkLst>
            <pc:docMk/>
            <pc:sldMk cId="303876081" sldId="259"/>
            <ac:spMk id="3" creationId="{BB58BE9C-A3F5-7FC4-5AED-F513468DBCA3}"/>
          </ac:spMkLst>
        </pc:spChg>
        <pc:spChg chg="add del mod">
          <ac:chgData name="Rahul Sunil" userId="338498e1-f891-48fc-8868-47a0e2903e75" providerId="ADAL" clId="{C9714777-276D-4520-8B1C-FA5538C0F17E}" dt="2023-10-30T08:59:21.578" v="1295"/>
          <ac:spMkLst>
            <pc:docMk/>
            <pc:sldMk cId="303876081" sldId="259"/>
            <ac:spMk id="4" creationId="{4F13A7AA-71F3-DC3D-A4ED-C3F0979E228D}"/>
          </ac:spMkLst>
        </pc:spChg>
        <pc:spChg chg="add mod ord">
          <ac:chgData name="Rahul Sunil" userId="338498e1-f891-48fc-8868-47a0e2903e75" providerId="ADAL" clId="{C9714777-276D-4520-8B1C-FA5538C0F17E}" dt="2023-10-31T11:10:29.409" v="8652" actId="6264"/>
          <ac:spMkLst>
            <pc:docMk/>
            <pc:sldMk cId="303876081" sldId="259"/>
            <ac:spMk id="4" creationId="{8AE426F9-CAA7-7C50-9ADA-CE76BE949A68}"/>
          </ac:spMkLst>
        </pc:spChg>
        <pc:spChg chg="add del mod">
          <ac:chgData name="Rahul Sunil" userId="338498e1-f891-48fc-8868-47a0e2903e75" providerId="ADAL" clId="{C9714777-276D-4520-8B1C-FA5538C0F17E}" dt="2023-10-31T10:46:24.643" v="8380" actId="6264"/>
          <ac:spMkLst>
            <pc:docMk/>
            <pc:sldMk cId="303876081" sldId="259"/>
            <ac:spMk id="5" creationId="{646A251E-9BC8-A6C4-A65C-3D450259CD06}"/>
          </ac:spMkLst>
        </pc:spChg>
        <pc:spChg chg="add del mod">
          <ac:chgData name="Rahul Sunil" userId="338498e1-f891-48fc-8868-47a0e2903e75" providerId="ADAL" clId="{C9714777-276D-4520-8B1C-FA5538C0F17E}" dt="2023-10-30T08:59:21.578" v="1295"/>
          <ac:spMkLst>
            <pc:docMk/>
            <pc:sldMk cId="303876081" sldId="259"/>
            <ac:spMk id="5" creationId="{F2B952E8-8C13-FB1B-9632-19E9FE01884E}"/>
          </ac:spMkLst>
        </pc:spChg>
        <pc:spChg chg="add del mod">
          <ac:chgData name="Rahul Sunil" userId="338498e1-f891-48fc-8868-47a0e2903e75" providerId="ADAL" clId="{C9714777-276D-4520-8B1C-FA5538C0F17E}" dt="2023-10-30T08:59:14.550" v="1294"/>
          <ac:spMkLst>
            <pc:docMk/>
            <pc:sldMk cId="303876081" sldId="259"/>
            <ac:spMk id="6" creationId="{C3BE89F4-BFCB-E05D-CB8C-6C9FBCF1C8BA}"/>
          </ac:spMkLst>
        </pc:spChg>
        <pc:spChg chg="add del mod">
          <ac:chgData name="Rahul Sunil" userId="338498e1-f891-48fc-8868-47a0e2903e75" providerId="ADAL" clId="{C9714777-276D-4520-8B1C-FA5538C0F17E}" dt="2023-10-31T10:46:24.643" v="8380" actId="6264"/>
          <ac:spMkLst>
            <pc:docMk/>
            <pc:sldMk cId="303876081" sldId="259"/>
            <ac:spMk id="6" creationId="{C3FA1340-1203-57C0-A513-C40ED775B0AB}"/>
          </ac:spMkLst>
        </pc:spChg>
        <pc:spChg chg="add del mod">
          <ac:chgData name="Rahul Sunil" userId="338498e1-f891-48fc-8868-47a0e2903e75" providerId="ADAL" clId="{C9714777-276D-4520-8B1C-FA5538C0F17E}" dt="2023-10-30T08:59:14.550" v="1294"/>
          <ac:spMkLst>
            <pc:docMk/>
            <pc:sldMk cId="303876081" sldId="259"/>
            <ac:spMk id="7" creationId="{B48F3B71-E2E3-1B83-7037-183F5330DE27}"/>
          </ac:spMkLst>
        </pc:spChg>
        <pc:spChg chg="add del mod ord">
          <ac:chgData name="Rahul Sunil" userId="338498e1-f891-48fc-8868-47a0e2903e75" providerId="ADAL" clId="{C9714777-276D-4520-8B1C-FA5538C0F17E}" dt="2023-10-31T10:46:27.984" v="8381"/>
          <ac:spMkLst>
            <pc:docMk/>
            <pc:sldMk cId="303876081" sldId="259"/>
            <ac:spMk id="7" creationId="{BF82250E-002E-7D5E-4540-58855E4C572B}"/>
          </ac:spMkLst>
        </pc:spChg>
        <pc:spChg chg="mod">
          <ac:chgData name="Rahul Sunil" userId="338498e1-f891-48fc-8868-47a0e2903e75" providerId="ADAL" clId="{C9714777-276D-4520-8B1C-FA5538C0F17E}" dt="2023-10-31T09:07:07.174" v="7909" actId="2711"/>
          <ac:spMkLst>
            <pc:docMk/>
            <pc:sldMk cId="303876081" sldId="259"/>
            <ac:spMk id="8" creationId="{72B39F36-202A-32E5-0242-1827A636A659}"/>
          </ac:spMkLst>
        </pc:spChg>
        <pc:spChg chg="del mod">
          <ac:chgData name="Rahul Sunil" userId="338498e1-f891-48fc-8868-47a0e2903e75" providerId="ADAL" clId="{C9714777-276D-4520-8B1C-FA5538C0F17E}" dt="2023-10-30T08:59:30.683" v="1296" actId="21"/>
          <ac:spMkLst>
            <pc:docMk/>
            <pc:sldMk cId="303876081" sldId="259"/>
            <ac:spMk id="9" creationId="{76FA7993-2646-8D1D-1CA0-A85781A22D04}"/>
          </ac:spMkLst>
        </pc:spChg>
        <pc:spChg chg="add mod ord">
          <ac:chgData name="Rahul Sunil" userId="338498e1-f891-48fc-8868-47a0e2903e75" providerId="ADAL" clId="{C9714777-276D-4520-8B1C-FA5538C0F17E}" dt="2023-10-31T11:10:29.409" v="8652" actId="6264"/>
          <ac:spMkLst>
            <pc:docMk/>
            <pc:sldMk cId="303876081" sldId="259"/>
            <ac:spMk id="9" creationId="{DDA15D6C-2BB7-CF87-78C1-AFD46A176441}"/>
          </ac:spMkLst>
        </pc:spChg>
        <pc:spChg chg="add del mod">
          <ac:chgData name="Rahul Sunil" userId="338498e1-f891-48fc-8868-47a0e2903e75" providerId="ADAL" clId="{C9714777-276D-4520-8B1C-FA5538C0F17E}" dt="2023-10-31T10:46:42.527" v="8388" actId="6264"/>
          <ac:spMkLst>
            <pc:docMk/>
            <pc:sldMk cId="303876081" sldId="259"/>
            <ac:spMk id="10" creationId="{A859B1EC-9040-85FF-8B8D-33A712962FAD}"/>
          </ac:spMkLst>
        </pc:spChg>
        <pc:spChg chg="add del mod ord">
          <ac:chgData name="Rahul Sunil" userId="338498e1-f891-48fc-8868-47a0e2903e75" providerId="ADAL" clId="{C9714777-276D-4520-8B1C-FA5538C0F17E}" dt="2023-10-30T09:02:07.267" v="1349" actId="931"/>
          <ac:spMkLst>
            <pc:docMk/>
            <pc:sldMk cId="303876081" sldId="259"/>
            <ac:spMk id="10" creationId="{E6F8A3B0-7236-DD96-8BC5-53612AF937BD}"/>
          </ac:spMkLst>
        </pc:spChg>
        <pc:spChg chg="add del mod">
          <ac:chgData name="Rahul Sunil" userId="338498e1-f891-48fc-8868-47a0e2903e75" providerId="ADAL" clId="{C9714777-276D-4520-8B1C-FA5538C0F17E}" dt="2023-10-31T10:46:42.527" v="8388" actId="6264"/>
          <ac:spMkLst>
            <pc:docMk/>
            <pc:sldMk cId="303876081" sldId="259"/>
            <ac:spMk id="11" creationId="{272DE980-17AD-164B-786F-7A0CE16CB177}"/>
          </ac:spMkLst>
        </pc:spChg>
        <pc:spChg chg="add del mod">
          <ac:chgData name="Rahul Sunil" userId="338498e1-f891-48fc-8868-47a0e2903e75" providerId="ADAL" clId="{C9714777-276D-4520-8B1C-FA5538C0F17E}" dt="2023-10-31T10:46:42.527" v="8388" actId="6264"/>
          <ac:spMkLst>
            <pc:docMk/>
            <pc:sldMk cId="303876081" sldId="259"/>
            <ac:spMk id="13" creationId="{109152AA-8638-5CEF-A0FD-C74F7EF92C18}"/>
          </ac:spMkLst>
        </pc:spChg>
        <pc:spChg chg="add del mod ord">
          <ac:chgData name="Rahul Sunil" userId="338498e1-f891-48fc-8868-47a0e2903e75" providerId="ADAL" clId="{C9714777-276D-4520-8B1C-FA5538C0F17E}" dt="2023-10-30T09:03:29.470" v="1374" actId="478"/>
          <ac:spMkLst>
            <pc:docMk/>
            <pc:sldMk cId="303876081" sldId="259"/>
            <ac:spMk id="13" creationId="{82325E54-C03B-E475-75B8-C56E99811D2F}"/>
          </ac:spMkLst>
        </pc:spChg>
        <pc:spChg chg="add del mod">
          <ac:chgData name="Rahul Sunil" userId="338498e1-f891-48fc-8868-47a0e2903e75" providerId="ADAL" clId="{C9714777-276D-4520-8B1C-FA5538C0F17E}" dt="2023-10-31T10:43:47.215" v="8312" actId="21"/>
          <ac:spMkLst>
            <pc:docMk/>
            <pc:sldMk cId="303876081" sldId="259"/>
            <ac:spMk id="14" creationId="{8C80A07B-2111-96F5-33DE-54DB17BF424E}"/>
          </ac:spMkLst>
        </pc:spChg>
        <pc:spChg chg="add del mod">
          <ac:chgData name="Rahul Sunil" userId="338498e1-f891-48fc-8868-47a0e2903e75" providerId="ADAL" clId="{C9714777-276D-4520-8B1C-FA5538C0F17E}" dt="2023-10-31T10:46:54.709" v="8392" actId="6264"/>
          <ac:spMkLst>
            <pc:docMk/>
            <pc:sldMk cId="303876081" sldId="259"/>
            <ac:spMk id="15" creationId="{9046F4B7-E4EF-5128-CB75-4B0006227BAF}"/>
          </ac:spMkLst>
        </pc:spChg>
        <pc:spChg chg="add del mod">
          <ac:chgData name="Rahul Sunil" userId="338498e1-f891-48fc-8868-47a0e2903e75" providerId="ADAL" clId="{C9714777-276D-4520-8B1C-FA5538C0F17E}" dt="2023-10-31T10:45:17.513" v="8331" actId="21"/>
          <ac:spMkLst>
            <pc:docMk/>
            <pc:sldMk cId="303876081" sldId="259"/>
            <ac:spMk id="16" creationId="{1AA28866-17F9-D16E-BD8E-3D0BF1D47D20}"/>
          </ac:spMkLst>
        </pc:spChg>
        <pc:spChg chg="add del mod">
          <ac:chgData name="Rahul Sunil" userId="338498e1-f891-48fc-8868-47a0e2903e75" providerId="ADAL" clId="{C9714777-276D-4520-8B1C-FA5538C0F17E}" dt="2023-10-30T09:07:36.885" v="1476" actId="478"/>
          <ac:spMkLst>
            <pc:docMk/>
            <pc:sldMk cId="303876081" sldId="259"/>
            <ac:spMk id="17" creationId="{4A7104D2-EC18-6449-FDBE-26540AA56AFF}"/>
          </ac:spMkLst>
        </pc:spChg>
        <pc:spChg chg="add del mod">
          <ac:chgData name="Rahul Sunil" userId="338498e1-f891-48fc-8868-47a0e2903e75" providerId="ADAL" clId="{C9714777-276D-4520-8B1C-FA5538C0F17E}" dt="2023-10-31T10:46:54.709" v="8392" actId="6264"/>
          <ac:spMkLst>
            <pc:docMk/>
            <pc:sldMk cId="303876081" sldId="259"/>
            <ac:spMk id="17" creationId="{B26E2902-3B8C-6C69-B046-31C9322462A0}"/>
          </ac:spMkLst>
        </pc:spChg>
        <pc:spChg chg="add del mod">
          <ac:chgData name="Rahul Sunil" userId="338498e1-f891-48fc-8868-47a0e2903e75" providerId="ADAL" clId="{C9714777-276D-4520-8B1C-FA5538C0F17E}" dt="2023-10-31T10:46:54.709" v="8392" actId="6264"/>
          <ac:spMkLst>
            <pc:docMk/>
            <pc:sldMk cId="303876081" sldId="259"/>
            <ac:spMk id="18" creationId="{174636C6-5770-C608-2F6E-1F51D6BCA1A9}"/>
          </ac:spMkLst>
        </pc:spChg>
        <pc:spChg chg="add mod">
          <ac:chgData name="Rahul Sunil" userId="338498e1-f891-48fc-8868-47a0e2903e75" providerId="ADAL" clId="{C9714777-276D-4520-8B1C-FA5538C0F17E}" dt="2023-10-31T09:07:14.052" v="7910" actId="2711"/>
          <ac:spMkLst>
            <pc:docMk/>
            <pc:sldMk cId="303876081" sldId="259"/>
            <ac:spMk id="19" creationId="{36239D91-F809-FDD2-BBB9-CCD60B5FDB6B}"/>
          </ac:spMkLst>
        </pc:spChg>
        <pc:spChg chg="add del mod">
          <ac:chgData name="Rahul Sunil" userId="338498e1-f891-48fc-8868-47a0e2903e75" providerId="ADAL" clId="{C9714777-276D-4520-8B1C-FA5538C0F17E}" dt="2023-10-31T10:47:17.766" v="8394" actId="6264"/>
          <ac:spMkLst>
            <pc:docMk/>
            <pc:sldMk cId="303876081" sldId="259"/>
            <ac:spMk id="20" creationId="{6D706DCB-18E0-89F8-B178-91704F3DE009}"/>
          </ac:spMkLst>
        </pc:spChg>
        <pc:spChg chg="add del mod">
          <ac:chgData name="Rahul Sunil" userId="338498e1-f891-48fc-8868-47a0e2903e75" providerId="ADAL" clId="{C9714777-276D-4520-8B1C-FA5538C0F17E}" dt="2023-10-30T09:09:39.653" v="1514" actId="6264"/>
          <ac:spMkLst>
            <pc:docMk/>
            <pc:sldMk cId="303876081" sldId="259"/>
            <ac:spMk id="20" creationId="{AF7E2B9F-E5E0-CC2B-4CFC-5F1ED7B9C16C}"/>
          </ac:spMkLst>
        </pc:spChg>
        <pc:spChg chg="add mod">
          <ac:chgData name="Rahul Sunil" userId="338498e1-f891-48fc-8868-47a0e2903e75" providerId="ADAL" clId="{C9714777-276D-4520-8B1C-FA5538C0F17E}" dt="2023-10-31T09:07:07.174" v="7909" actId="2711"/>
          <ac:spMkLst>
            <pc:docMk/>
            <pc:sldMk cId="303876081" sldId="259"/>
            <ac:spMk id="21" creationId="{500B133B-737F-8F57-5B53-CAA5FAB42402}"/>
          </ac:spMkLst>
        </pc:spChg>
        <pc:spChg chg="add mod">
          <ac:chgData name="Rahul Sunil" userId="338498e1-f891-48fc-8868-47a0e2903e75" providerId="ADAL" clId="{C9714777-276D-4520-8B1C-FA5538C0F17E}" dt="2023-10-31T09:07:07.174" v="7909" actId="2711"/>
          <ac:spMkLst>
            <pc:docMk/>
            <pc:sldMk cId="303876081" sldId="259"/>
            <ac:spMk id="22" creationId="{D4A7D07A-604A-B678-F987-74A4A4A121D3}"/>
          </ac:spMkLst>
        </pc:spChg>
        <pc:spChg chg="add mod">
          <ac:chgData name="Rahul Sunil" userId="338498e1-f891-48fc-8868-47a0e2903e75" providerId="ADAL" clId="{C9714777-276D-4520-8B1C-FA5538C0F17E}" dt="2023-10-31T09:07:07.174" v="7909" actId="2711"/>
          <ac:spMkLst>
            <pc:docMk/>
            <pc:sldMk cId="303876081" sldId="259"/>
            <ac:spMk id="23" creationId="{98582A48-3573-721C-3276-5BC123D72DF0}"/>
          </ac:spMkLst>
        </pc:spChg>
        <pc:spChg chg="add mod">
          <ac:chgData name="Rahul Sunil" userId="338498e1-f891-48fc-8868-47a0e2903e75" providerId="ADAL" clId="{C9714777-276D-4520-8B1C-FA5538C0F17E}" dt="2023-10-31T09:07:07.174" v="7909" actId="2711"/>
          <ac:spMkLst>
            <pc:docMk/>
            <pc:sldMk cId="303876081" sldId="259"/>
            <ac:spMk id="24" creationId="{0389362B-F09B-F9B1-FC14-02538CBE862D}"/>
          </ac:spMkLst>
        </pc:spChg>
        <pc:spChg chg="add mod">
          <ac:chgData name="Rahul Sunil" userId="338498e1-f891-48fc-8868-47a0e2903e75" providerId="ADAL" clId="{C9714777-276D-4520-8B1C-FA5538C0F17E}" dt="2023-10-31T09:07:07.174" v="7909" actId="2711"/>
          <ac:spMkLst>
            <pc:docMk/>
            <pc:sldMk cId="303876081" sldId="259"/>
            <ac:spMk id="25" creationId="{0F3EECE2-297A-D57F-B187-B6C991A24B20}"/>
          </ac:spMkLst>
        </pc:spChg>
        <pc:spChg chg="add del mod">
          <ac:chgData name="Rahul Sunil" userId="338498e1-f891-48fc-8868-47a0e2903e75" providerId="ADAL" clId="{C9714777-276D-4520-8B1C-FA5538C0F17E}" dt="2023-10-31T10:47:17.766" v="8394" actId="6264"/>
          <ac:spMkLst>
            <pc:docMk/>
            <pc:sldMk cId="303876081" sldId="259"/>
            <ac:spMk id="26" creationId="{ED3287CC-FA55-83BC-5FBE-EFEC2095B2B1}"/>
          </ac:spMkLst>
        </pc:spChg>
        <pc:spChg chg="add del mod">
          <ac:chgData name="Rahul Sunil" userId="338498e1-f891-48fc-8868-47a0e2903e75" providerId="ADAL" clId="{C9714777-276D-4520-8B1C-FA5538C0F17E}" dt="2023-10-31T10:47:17.766" v="8394" actId="6264"/>
          <ac:spMkLst>
            <pc:docMk/>
            <pc:sldMk cId="303876081" sldId="259"/>
            <ac:spMk id="27" creationId="{C7D575C0-01DB-5882-F3B1-325DD297D8C4}"/>
          </ac:spMkLst>
        </pc:spChg>
        <pc:spChg chg="add del mod">
          <ac:chgData name="Rahul Sunil" userId="338498e1-f891-48fc-8868-47a0e2903e75" providerId="ADAL" clId="{C9714777-276D-4520-8B1C-FA5538C0F17E}" dt="2023-10-31T11:10:29.409" v="8652" actId="6264"/>
          <ac:spMkLst>
            <pc:docMk/>
            <pc:sldMk cId="303876081" sldId="259"/>
            <ac:spMk id="28" creationId="{7D5B5199-C071-62E9-2140-62818F9F9844}"/>
          </ac:spMkLst>
        </pc:spChg>
        <pc:spChg chg="add del mod">
          <ac:chgData name="Rahul Sunil" userId="338498e1-f891-48fc-8868-47a0e2903e75" providerId="ADAL" clId="{C9714777-276D-4520-8B1C-FA5538C0F17E}" dt="2023-10-31T11:10:29.409" v="8652" actId="6264"/>
          <ac:spMkLst>
            <pc:docMk/>
            <pc:sldMk cId="303876081" sldId="259"/>
            <ac:spMk id="29" creationId="{F11F3A7B-8D1C-6DA7-583D-3DEF25F5B294}"/>
          </ac:spMkLst>
        </pc:spChg>
        <pc:spChg chg="add del mod">
          <ac:chgData name="Rahul Sunil" userId="338498e1-f891-48fc-8868-47a0e2903e75" providerId="ADAL" clId="{C9714777-276D-4520-8B1C-FA5538C0F17E}" dt="2023-10-31T11:10:29.409" v="8652" actId="6264"/>
          <ac:spMkLst>
            <pc:docMk/>
            <pc:sldMk cId="303876081" sldId="259"/>
            <ac:spMk id="30" creationId="{FAA20177-5B7D-9F8D-FE3E-94162B2A5209}"/>
          </ac:spMkLst>
        </pc:spChg>
        <pc:picChg chg="add mod ord modCrop">
          <ac:chgData name="Rahul Sunil" userId="338498e1-f891-48fc-8868-47a0e2903e75" providerId="ADAL" clId="{C9714777-276D-4520-8B1C-FA5538C0F17E}" dt="2023-10-31T11:10:29.409" v="8652" actId="6264"/>
          <ac:picMkLst>
            <pc:docMk/>
            <pc:sldMk cId="303876081" sldId="259"/>
            <ac:picMk id="12" creationId="{1E908E24-0129-6AFB-A75A-9183628CBD50}"/>
          </ac:picMkLst>
        </pc:picChg>
      </pc:sldChg>
      <pc:sldChg chg="addSp delSp modSp new del mod ord modClrScheme chgLayout">
        <pc:chgData name="Rahul Sunil" userId="338498e1-f891-48fc-8868-47a0e2903e75" providerId="ADAL" clId="{C9714777-276D-4520-8B1C-FA5538C0F17E}" dt="2023-10-31T11:53:54.342" v="9400" actId="47"/>
        <pc:sldMkLst>
          <pc:docMk/>
          <pc:sldMk cId="3131026886" sldId="260"/>
        </pc:sldMkLst>
        <pc:spChg chg="add del mod ord">
          <ac:chgData name="Rahul Sunil" userId="338498e1-f891-48fc-8868-47a0e2903e75" providerId="ADAL" clId="{C9714777-276D-4520-8B1C-FA5538C0F17E}" dt="2023-10-31T11:35:31.639" v="9111" actId="6264"/>
          <ac:spMkLst>
            <pc:docMk/>
            <pc:sldMk cId="3131026886" sldId="260"/>
            <ac:spMk id="2" creationId="{00AA47CE-1FC0-8AD2-82CC-173D4197FED2}"/>
          </ac:spMkLst>
        </pc:spChg>
        <pc:spChg chg="del">
          <ac:chgData name="Rahul Sunil" userId="338498e1-f891-48fc-8868-47a0e2903e75" providerId="ADAL" clId="{C9714777-276D-4520-8B1C-FA5538C0F17E}" dt="2023-10-30T09:10:13.210" v="1516" actId="478"/>
          <ac:spMkLst>
            <pc:docMk/>
            <pc:sldMk cId="3131026886" sldId="260"/>
            <ac:spMk id="2" creationId="{9D17CEF5-7F0A-4F82-0A55-6728FEB3E226}"/>
          </ac:spMkLst>
        </pc:spChg>
        <pc:spChg chg="add del mod ord">
          <ac:chgData name="Rahul Sunil" userId="338498e1-f891-48fc-8868-47a0e2903e75" providerId="ADAL" clId="{C9714777-276D-4520-8B1C-FA5538C0F17E}" dt="2023-10-31T11:35:40.857" v="9114"/>
          <ac:spMkLst>
            <pc:docMk/>
            <pc:sldMk cId="3131026886" sldId="260"/>
            <ac:spMk id="3" creationId="{530769C9-2615-12A3-05EE-E3CF0ED26E13}"/>
          </ac:spMkLst>
        </pc:spChg>
        <pc:spChg chg="add del mod">
          <ac:chgData name="Rahul Sunil" userId="338498e1-f891-48fc-8868-47a0e2903e75" providerId="ADAL" clId="{C9714777-276D-4520-8B1C-FA5538C0F17E}" dt="2023-10-30T09:10:35.652" v="1530" actId="478"/>
          <ac:spMkLst>
            <pc:docMk/>
            <pc:sldMk cId="3131026886" sldId="260"/>
            <ac:spMk id="3" creationId="{73CD5F4A-B4B8-01C2-FCC3-87078D6CB0A9}"/>
          </ac:spMkLst>
        </pc:spChg>
        <pc:spChg chg="add mod ord">
          <ac:chgData name="Rahul Sunil" userId="338498e1-f891-48fc-8868-47a0e2903e75" providerId="ADAL" clId="{C9714777-276D-4520-8B1C-FA5538C0F17E}" dt="2023-10-31T11:53:51.088" v="9399" actId="6264"/>
          <ac:spMkLst>
            <pc:docMk/>
            <pc:sldMk cId="3131026886" sldId="260"/>
            <ac:spMk id="4" creationId="{006AEC00-E76F-370D-F2BA-A5DECCA5E9C7}"/>
          </ac:spMkLst>
        </pc:spChg>
        <pc:spChg chg="add del mod">
          <ac:chgData name="Rahul Sunil" userId="338498e1-f891-48fc-8868-47a0e2903e75" providerId="ADAL" clId="{C9714777-276D-4520-8B1C-FA5538C0F17E}" dt="2023-10-30T09:12:21.377" v="1551"/>
          <ac:spMkLst>
            <pc:docMk/>
            <pc:sldMk cId="3131026886" sldId="260"/>
            <ac:spMk id="4" creationId="{00D4ABEF-4621-3B56-D779-10EC8C612091}"/>
          </ac:spMkLst>
        </pc:spChg>
        <pc:spChg chg="add del mod">
          <ac:chgData name="Rahul Sunil" userId="338498e1-f891-48fc-8868-47a0e2903e75" providerId="ADAL" clId="{C9714777-276D-4520-8B1C-FA5538C0F17E}" dt="2023-10-30T09:12:21.377" v="1551"/>
          <ac:spMkLst>
            <pc:docMk/>
            <pc:sldMk cId="3131026886" sldId="260"/>
            <ac:spMk id="5" creationId="{39F2019F-5675-CEEE-0896-85632F3783C6}"/>
          </ac:spMkLst>
        </pc:spChg>
        <pc:spChg chg="add del mod">
          <ac:chgData name="Rahul Sunil" userId="338498e1-f891-48fc-8868-47a0e2903e75" providerId="ADAL" clId="{C9714777-276D-4520-8B1C-FA5538C0F17E}" dt="2023-10-31T11:38:10.895" v="9175" actId="6264"/>
          <ac:spMkLst>
            <pc:docMk/>
            <pc:sldMk cId="3131026886" sldId="260"/>
            <ac:spMk id="5" creationId="{D469CF2D-6475-FCF7-EBA7-AB386BEAD06B}"/>
          </ac:spMkLst>
        </pc:spChg>
        <pc:spChg chg="del mod topLvl">
          <ac:chgData name="Rahul Sunil" userId="338498e1-f891-48fc-8868-47a0e2903e75" providerId="ADAL" clId="{C9714777-276D-4520-8B1C-FA5538C0F17E}" dt="2023-10-30T09:38:07.468" v="2113" actId="478"/>
          <ac:spMkLst>
            <pc:docMk/>
            <pc:sldMk cId="3131026886" sldId="260"/>
            <ac:spMk id="6" creationId="{1B3614F2-FA6A-20AE-ABD0-4A3C078446B1}"/>
          </ac:spMkLst>
        </pc:spChg>
        <pc:spChg chg="add del mod ord">
          <ac:chgData name="Rahul Sunil" userId="338498e1-f891-48fc-8868-47a0e2903e75" providerId="ADAL" clId="{C9714777-276D-4520-8B1C-FA5538C0F17E}" dt="2023-10-31T11:38:10.895" v="9175" actId="6264"/>
          <ac:spMkLst>
            <pc:docMk/>
            <pc:sldMk cId="3131026886" sldId="260"/>
            <ac:spMk id="6" creationId="{23AED83C-C8D3-B55C-5453-5DFD85E70289}"/>
          </ac:spMkLst>
        </pc:spChg>
        <pc:spChg chg="del mod topLvl">
          <ac:chgData name="Rahul Sunil" userId="338498e1-f891-48fc-8868-47a0e2903e75" providerId="ADAL" clId="{C9714777-276D-4520-8B1C-FA5538C0F17E}" dt="2023-10-30T09:38:06.360" v="2112" actId="478"/>
          <ac:spMkLst>
            <pc:docMk/>
            <pc:sldMk cId="3131026886" sldId="260"/>
            <ac:spMk id="7" creationId="{7DDEF812-7BCF-92AC-B459-E1EB92042C1F}"/>
          </ac:spMkLst>
        </pc:spChg>
        <pc:spChg chg="add del mod ord">
          <ac:chgData name="Rahul Sunil" userId="338498e1-f891-48fc-8868-47a0e2903e75" providerId="ADAL" clId="{C9714777-276D-4520-8B1C-FA5538C0F17E}" dt="2023-10-31T11:38:10.895" v="9175" actId="6264"/>
          <ac:spMkLst>
            <pc:docMk/>
            <pc:sldMk cId="3131026886" sldId="260"/>
            <ac:spMk id="7" creationId="{9526E19D-6DE7-FD47-40B6-9EB9E649C608}"/>
          </ac:spMkLst>
        </pc:spChg>
        <pc:spChg chg="add del mod ord">
          <ac:chgData name="Rahul Sunil" userId="338498e1-f891-48fc-8868-47a0e2903e75" providerId="ADAL" clId="{C9714777-276D-4520-8B1C-FA5538C0F17E}" dt="2023-10-31T11:38:10.895" v="9175" actId="6264"/>
          <ac:spMkLst>
            <pc:docMk/>
            <pc:sldMk cId="3131026886" sldId="260"/>
            <ac:spMk id="8" creationId="{CCD2AF81-A61D-7075-5BFB-51468A78298F}"/>
          </ac:spMkLst>
        </pc:spChg>
        <pc:spChg chg="del mod">
          <ac:chgData name="Rahul Sunil" userId="338498e1-f891-48fc-8868-47a0e2903e75" providerId="ADAL" clId="{C9714777-276D-4520-8B1C-FA5538C0F17E}" dt="2023-10-30T09:12:25.938" v="1554" actId="478"/>
          <ac:spMkLst>
            <pc:docMk/>
            <pc:sldMk cId="3131026886" sldId="260"/>
            <ac:spMk id="8" creationId="{F9172CBC-CF94-C700-F409-E921FE81F89A}"/>
          </ac:spMkLst>
        </pc:spChg>
        <pc:spChg chg="del mod">
          <ac:chgData name="Rahul Sunil" userId="338498e1-f891-48fc-8868-47a0e2903e75" providerId="ADAL" clId="{C9714777-276D-4520-8B1C-FA5538C0F17E}" dt="2023-10-30T09:12:25.161" v="1553" actId="478"/>
          <ac:spMkLst>
            <pc:docMk/>
            <pc:sldMk cId="3131026886" sldId="260"/>
            <ac:spMk id="9" creationId="{2E259C44-34B9-C8E4-A6B0-78ACB3A49C53}"/>
          </ac:spMkLst>
        </pc:spChg>
        <pc:spChg chg="add del mod ord">
          <ac:chgData name="Rahul Sunil" userId="338498e1-f891-48fc-8868-47a0e2903e75" providerId="ADAL" clId="{C9714777-276D-4520-8B1C-FA5538C0F17E}" dt="2023-10-31T11:38:10.895" v="9175" actId="6264"/>
          <ac:spMkLst>
            <pc:docMk/>
            <pc:sldMk cId="3131026886" sldId="260"/>
            <ac:spMk id="9" creationId="{379476B5-C250-AF1B-15EF-2099E24B1C1E}"/>
          </ac:spMkLst>
        </pc:spChg>
        <pc:spChg chg="add del mod ord">
          <ac:chgData name="Rahul Sunil" userId="338498e1-f891-48fc-8868-47a0e2903e75" providerId="ADAL" clId="{C9714777-276D-4520-8B1C-FA5538C0F17E}" dt="2023-10-31T11:38:10.895" v="9175" actId="6264"/>
          <ac:spMkLst>
            <pc:docMk/>
            <pc:sldMk cId="3131026886" sldId="260"/>
            <ac:spMk id="10" creationId="{6D7A6B6D-789A-7B93-7560-6D933114B1C5}"/>
          </ac:spMkLst>
        </pc:spChg>
        <pc:spChg chg="del mod">
          <ac:chgData name="Rahul Sunil" userId="338498e1-f891-48fc-8868-47a0e2903e75" providerId="ADAL" clId="{C9714777-276D-4520-8B1C-FA5538C0F17E}" dt="2023-10-30T09:12:23.243" v="1552" actId="478"/>
          <ac:spMkLst>
            <pc:docMk/>
            <pc:sldMk cId="3131026886" sldId="260"/>
            <ac:spMk id="10" creationId="{D6418C51-C3F2-1252-96C1-A14F16780593}"/>
          </ac:spMkLst>
        </pc:spChg>
        <pc:spChg chg="add del mod">
          <ac:chgData name="Rahul Sunil" userId="338498e1-f891-48fc-8868-47a0e2903e75" providerId="ADAL" clId="{C9714777-276D-4520-8B1C-FA5538C0F17E}" dt="2023-10-30T09:13:31.893" v="1567"/>
          <ac:spMkLst>
            <pc:docMk/>
            <pc:sldMk cId="3131026886" sldId="260"/>
            <ac:spMk id="11" creationId="{9DB4F43A-1F71-C951-40B7-C5FE7881B6C5}"/>
          </ac:spMkLst>
        </pc:spChg>
        <pc:spChg chg="add del mod ord">
          <ac:chgData name="Rahul Sunil" userId="338498e1-f891-48fc-8868-47a0e2903e75" providerId="ADAL" clId="{C9714777-276D-4520-8B1C-FA5538C0F17E}" dt="2023-10-31T11:38:10.895" v="9175" actId="6264"/>
          <ac:spMkLst>
            <pc:docMk/>
            <pc:sldMk cId="3131026886" sldId="260"/>
            <ac:spMk id="11" creationId="{D1760F15-259E-624A-78DD-8C404C66267E}"/>
          </ac:spMkLst>
        </pc:spChg>
        <pc:spChg chg="add del mod ord">
          <ac:chgData name="Rahul Sunil" userId="338498e1-f891-48fc-8868-47a0e2903e75" providerId="ADAL" clId="{C9714777-276D-4520-8B1C-FA5538C0F17E}" dt="2023-10-31T11:38:10.895" v="9175" actId="6264"/>
          <ac:spMkLst>
            <pc:docMk/>
            <pc:sldMk cId="3131026886" sldId="260"/>
            <ac:spMk id="12" creationId="{1A906A1F-62EC-B20A-2E08-F947EA2D2825}"/>
          </ac:spMkLst>
        </pc:spChg>
        <pc:spChg chg="add del mod">
          <ac:chgData name="Rahul Sunil" userId="338498e1-f891-48fc-8868-47a0e2903e75" providerId="ADAL" clId="{C9714777-276D-4520-8B1C-FA5538C0F17E}" dt="2023-10-30T09:13:31.893" v="1567"/>
          <ac:spMkLst>
            <pc:docMk/>
            <pc:sldMk cId="3131026886" sldId="260"/>
            <ac:spMk id="12" creationId="{70AF5950-5BE4-8608-FE02-9189860003E5}"/>
          </ac:spMkLst>
        </pc:spChg>
        <pc:spChg chg="mod topLvl">
          <ac:chgData name="Rahul Sunil" userId="338498e1-f891-48fc-8868-47a0e2903e75" providerId="ADAL" clId="{C9714777-276D-4520-8B1C-FA5538C0F17E}" dt="2023-10-31T09:10:08.096" v="7922" actId="2711"/>
          <ac:spMkLst>
            <pc:docMk/>
            <pc:sldMk cId="3131026886" sldId="260"/>
            <ac:spMk id="13" creationId="{35837BC2-2E25-AA83-8358-60A5E7B23F85}"/>
          </ac:spMkLst>
        </pc:spChg>
        <pc:spChg chg="add mod topLvl">
          <ac:chgData name="Rahul Sunil" userId="338498e1-f891-48fc-8868-47a0e2903e75" providerId="ADAL" clId="{C9714777-276D-4520-8B1C-FA5538C0F17E}" dt="2023-10-31T09:10:08.096" v="7922" actId="2711"/>
          <ac:spMkLst>
            <pc:docMk/>
            <pc:sldMk cId="3131026886" sldId="260"/>
            <ac:spMk id="14" creationId="{1E3433AF-D000-5B56-E657-4E76E7A5E525}"/>
          </ac:spMkLst>
        </pc:spChg>
        <pc:spChg chg="add mod topLvl">
          <ac:chgData name="Rahul Sunil" userId="338498e1-f891-48fc-8868-47a0e2903e75" providerId="ADAL" clId="{C9714777-276D-4520-8B1C-FA5538C0F17E}" dt="2023-10-31T09:10:08.096" v="7922" actId="2711"/>
          <ac:spMkLst>
            <pc:docMk/>
            <pc:sldMk cId="3131026886" sldId="260"/>
            <ac:spMk id="15" creationId="{92FFC324-E16A-DE12-FB50-CAFB0252C4FE}"/>
          </ac:spMkLst>
        </pc:spChg>
        <pc:spChg chg="add mod topLvl">
          <ac:chgData name="Rahul Sunil" userId="338498e1-f891-48fc-8868-47a0e2903e75" providerId="ADAL" clId="{C9714777-276D-4520-8B1C-FA5538C0F17E}" dt="2023-10-31T09:10:08.096" v="7922" actId="2711"/>
          <ac:spMkLst>
            <pc:docMk/>
            <pc:sldMk cId="3131026886" sldId="260"/>
            <ac:spMk id="16" creationId="{725C67B9-0E1C-8B8F-8A36-F6E8AFBEB1EA}"/>
          </ac:spMkLst>
        </pc:spChg>
        <pc:spChg chg="add mod topLvl">
          <ac:chgData name="Rahul Sunil" userId="338498e1-f891-48fc-8868-47a0e2903e75" providerId="ADAL" clId="{C9714777-276D-4520-8B1C-FA5538C0F17E}" dt="2023-10-31T09:10:08.096" v="7922" actId="2711"/>
          <ac:spMkLst>
            <pc:docMk/>
            <pc:sldMk cId="3131026886" sldId="260"/>
            <ac:spMk id="17" creationId="{7EAA9F57-3BC0-F0A1-FC3B-704DF21ABAC5}"/>
          </ac:spMkLst>
        </pc:spChg>
        <pc:spChg chg="add mod topLvl">
          <ac:chgData name="Rahul Sunil" userId="338498e1-f891-48fc-8868-47a0e2903e75" providerId="ADAL" clId="{C9714777-276D-4520-8B1C-FA5538C0F17E}" dt="2023-10-31T09:10:08.096" v="7922" actId="2711"/>
          <ac:spMkLst>
            <pc:docMk/>
            <pc:sldMk cId="3131026886" sldId="260"/>
            <ac:spMk id="18" creationId="{1582571C-59AD-1EC2-9205-0D2E3DCDCF29}"/>
          </ac:spMkLst>
        </pc:spChg>
        <pc:spChg chg="add mod topLvl">
          <ac:chgData name="Rahul Sunil" userId="338498e1-f891-48fc-8868-47a0e2903e75" providerId="ADAL" clId="{C9714777-276D-4520-8B1C-FA5538C0F17E}" dt="2023-10-31T09:10:08.096" v="7922" actId="2711"/>
          <ac:spMkLst>
            <pc:docMk/>
            <pc:sldMk cId="3131026886" sldId="260"/>
            <ac:spMk id="19" creationId="{23AEE38D-BCCF-3520-36F8-AB87FF889B88}"/>
          </ac:spMkLst>
        </pc:spChg>
        <pc:spChg chg="add mod topLvl">
          <ac:chgData name="Rahul Sunil" userId="338498e1-f891-48fc-8868-47a0e2903e75" providerId="ADAL" clId="{C9714777-276D-4520-8B1C-FA5538C0F17E}" dt="2023-10-31T09:10:08.096" v="7922" actId="2711"/>
          <ac:spMkLst>
            <pc:docMk/>
            <pc:sldMk cId="3131026886" sldId="260"/>
            <ac:spMk id="20" creationId="{8930E067-61A1-A542-F0B2-AB933D368212}"/>
          </ac:spMkLst>
        </pc:spChg>
        <pc:spChg chg="add mod topLvl">
          <ac:chgData name="Rahul Sunil" userId="338498e1-f891-48fc-8868-47a0e2903e75" providerId="ADAL" clId="{C9714777-276D-4520-8B1C-FA5538C0F17E}" dt="2023-10-31T11:53:47.085" v="9398" actId="1076"/>
          <ac:spMkLst>
            <pc:docMk/>
            <pc:sldMk cId="3131026886" sldId="260"/>
            <ac:spMk id="21" creationId="{0E5AD553-8FCE-27FE-AEA6-99AAC9C5309A}"/>
          </ac:spMkLst>
        </pc:spChg>
        <pc:spChg chg="add mod topLvl">
          <ac:chgData name="Rahul Sunil" userId="338498e1-f891-48fc-8868-47a0e2903e75" providerId="ADAL" clId="{C9714777-276D-4520-8B1C-FA5538C0F17E}" dt="2023-10-31T09:10:08.096" v="7922" actId="2711"/>
          <ac:spMkLst>
            <pc:docMk/>
            <pc:sldMk cId="3131026886" sldId="260"/>
            <ac:spMk id="22" creationId="{CCB196E7-115B-3FC4-890F-B83B4A595DF1}"/>
          </ac:spMkLst>
        </pc:spChg>
        <pc:spChg chg="add mod topLvl">
          <ac:chgData name="Rahul Sunil" userId="338498e1-f891-48fc-8868-47a0e2903e75" providerId="ADAL" clId="{C9714777-276D-4520-8B1C-FA5538C0F17E}" dt="2023-10-31T09:10:08.096" v="7922" actId="2711"/>
          <ac:spMkLst>
            <pc:docMk/>
            <pc:sldMk cId="3131026886" sldId="260"/>
            <ac:spMk id="23" creationId="{D5C6DFCE-829D-9774-774C-69D83DDE55D1}"/>
          </ac:spMkLst>
        </pc:spChg>
        <pc:spChg chg="add mod topLvl">
          <ac:chgData name="Rahul Sunil" userId="338498e1-f891-48fc-8868-47a0e2903e75" providerId="ADAL" clId="{C9714777-276D-4520-8B1C-FA5538C0F17E}" dt="2023-10-31T09:10:08.096" v="7922" actId="2711"/>
          <ac:spMkLst>
            <pc:docMk/>
            <pc:sldMk cId="3131026886" sldId="260"/>
            <ac:spMk id="24" creationId="{015D9A47-C3CF-A498-2CB4-F3A6070BCA9A}"/>
          </ac:spMkLst>
        </pc:spChg>
        <pc:spChg chg="add mod topLvl">
          <ac:chgData name="Rahul Sunil" userId="338498e1-f891-48fc-8868-47a0e2903e75" providerId="ADAL" clId="{C9714777-276D-4520-8B1C-FA5538C0F17E}" dt="2023-10-31T09:10:08.096" v="7922" actId="2711"/>
          <ac:spMkLst>
            <pc:docMk/>
            <pc:sldMk cId="3131026886" sldId="260"/>
            <ac:spMk id="25" creationId="{B6EB9D77-96DE-DC34-D5F6-DF6FD6635F8C}"/>
          </ac:spMkLst>
        </pc:spChg>
        <pc:spChg chg="add mod topLvl">
          <ac:chgData name="Rahul Sunil" userId="338498e1-f891-48fc-8868-47a0e2903e75" providerId="ADAL" clId="{C9714777-276D-4520-8B1C-FA5538C0F17E}" dt="2023-10-31T09:10:08.096" v="7922" actId="2711"/>
          <ac:spMkLst>
            <pc:docMk/>
            <pc:sldMk cId="3131026886" sldId="260"/>
            <ac:spMk id="26" creationId="{D7D70B53-46A3-42FD-A37A-3F21F290D919}"/>
          </ac:spMkLst>
        </pc:spChg>
        <pc:spChg chg="add mod topLvl">
          <ac:chgData name="Rahul Sunil" userId="338498e1-f891-48fc-8868-47a0e2903e75" providerId="ADAL" clId="{C9714777-276D-4520-8B1C-FA5538C0F17E}" dt="2023-10-31T09:10:08.096" v="7922" actId="2711"/>
          <ac:spMkLst>
            <pc:docMk/>
            <pc:sldMk cId="3131026886" sldId="260"/>
            <ac:spMk id="27" creationId="{F17E2099-E1EE-0FB0-6E14-6C619E090F03}"/>
          </ac:spMkLst>
        </pc:spChg>
        <pc:spChg chg="add mod topLvl">
          <ac:chgData name="Rahul Sunil" userId="338498e1-f891-48fc-8868-47a0e2903e75" providerId="ADAL" clId="{C9714777-276D-4520-8B1C-FA5538C0F17E}" dt="2023-10-31T09:10:08.096" v="7922" actId="2711"/>
          <ac:spMkLst>
            <pc:docMk/>
            <pc:sldMk cId="3131026886" sldId="260"/>
            <ac:spMk id="28" creationId="{FAF28A64-8714-95C9-2BDE-F9200316E91A}"/>
          </ac:spMkLst>
        </pc:spChg>
        <pc:spChg chg="add del mod ord">
          <ac:chgData name="Rahul Sunil" userId="338498e1-f891-48fc-8868-47a0e2903e75" providerId="ADAL" clId="{C9714777-276D-4520-8B1C-FA5538C0F17E}" dt="2023-10-31T11:38:10.895" v="9175" actId="6264"/>
          <ac:spMkLst>
            <pc:docMk/>
            <pc:sldMk cId="3131026886" sldId="260"/>
            <ac:spMk id="29" creationId="{5D985123-EBA0-5DF7-F71E-A619838126D5}"/>
          </ac:spMkLst>
        </pc:spChg>
        <pc:spChg chg="add del mod">
          <ac:chgData name="Rahul Sunil" userId="338498e1-f891-48fc-8868-47a0e2903e75" providerId="ADAL" clId="{C9714777-276D-4520-8B1C-FA5538C0F17E}" dt="2023-10-31T11:53:51.088" v="9399" actId="6264"/>
          <ac:spMkLst>
            <pc:docMk/>
            <pc:sldMk cId="3131026886" sldId="260"/>
            <ac:spMk id="30" creationId="{AB4FECDD-8139-D1FA-968C-12860F604FBB}"/>
          </ac:spMkLst>
        </pc:spChg>
        <pc:spChg chg="add mod ord">
          <ac:chgData name="Rahul Sunil" userId="338498e1-f891-48fc-8868-47a0e2903e75" providerId="ADAL" clId="{C9714777-276D-4520-8B1C-FA5538C0F17E}" dt="2023-10-31T11:53:51.088" v="9399" actId="6264"/>
          <ac:spMkLst>
            <pc:docMk/>
            <pc:sldMk cId="3131026886" sldId="260"/>
            <ac:spMk id="31" creationId="{2F1F5563-8FC3-032A-AE88-B03937E97D2A}"/>
          </ac:spMkLst>
        </pc:spChg>
        <pc:spChg chg="add mod ord">
          <ac:chgData name="Rahul Sunil" userId="338498e1-f891-48fc-8868-47a0e2903e75" providerId="ADAL" clId="{C9714777-276D-4520-8B1C-FA5538C0F17E}" dt="2023-10-31T11:53:51.088" v="9399" actId="6264"/>
          <ac:spMkLst>
            <pc:docMk/>
            <pc:sldMk cId="3131026886" sldId="260"/>
            <ac:spMk id="32" creationId="{539A979C-BAB2-DD1C-8328-7DE38D70E435}"/>
          </ac:spMkLst>
        </pc:spChg>
        <pc:spChg chg="add del mod">
          <ac:chgData name="Rahul Sunil" userId="338498e1-f891-48fc-8868-47a0e2903e75" providerId="ADAL" clId="{C9714777-276D-4520-8B1C-FA5538C0F17E}" dt="2023-10-31T11:35:34.995" v="9112" actId="21"/>
          <ac:spMkLst>
            <pc:docMk/>
            <pc:sldMk cId="3131026886" sldId="260"/>
            <ac:spMk id="33" creationId="{ACF7C214-3990-3C56-D22E-FA8DFA61DE3D}"/>
          </ac:spMkLst>
        </pc:spChg>
        <pc:spChg chg="add mod ord">
          <ac:chgData name="Rahul Sunil" userId="338498e1-f891-48fc-8868-47a0e2903e75" providerId="ADAL" clId="{C9714777-276D-4520-8B1C-FA5538C0F17E}" dt="2023-10-31T11:53:51.088" v="9399" actId="6264"/>
          <ac:spMkLst>
            <pc:docMk/>
            <pc:sldMk cId="3131026886" sldId="260"/>
            <ac:spMk id="34" creationId="{D6200D83-2A46-7490-E799-0EBD67E0123D}"/>
          </ac:spMkLst>
        </pc:spChg>
        <pc:spChg chg="add mod ord">
          <ac:chgData name="Rahul Sunil" userId="338498e1-f891-48fc-8868-47a0e2903e75" providerId="ADAL" clId="{C9714777-276D-4520-8B1C-FA5538C0F17E}" dt="2023-10-31T11:53:51.088" v="9399" actId="6264"/>
          <ac:spMkLst>
            <pc:docMk/>
            <pc:sldMk cId="3131026886" sldId="260"/>
            <ac:spMk id="35" creationId="{42D49A8C-1B57-A01F-BD9B-C21B5B0EEF07}"/>
          </ac:spMkLst>
        </pc:spChg>
        <pc:spChg chg="add mod ord">
          <ac:chgData name="Rahul Sunil" userId="338498e1-f891-48fc-8868-47a0e2903e75" providerId="ADAL" clId="{C9714777-276D-4520-8B1C-FA5538C0F17E}" dt="2023-10-31T11:53:51.088" v="9399" actId="6264"/>
          <ac:spMkLst>
            <pc:docMk/>
            <pc:sldMk cId="3131026886" sldId="260"/>
            <ac:spMk id="36" creationId="{4DB87091-ECEE-A14C-25CC-402EEDEBA192}"/>
          </ac:spMkLst>
        </pc:spChg>
        <pc:spChg chg="add mod">
          <ac:chgData name="Rahul Sunil" userId="338498e1-f891-48fc-8868-47a0e2903e75" providerId="ADAL" clId="{C9714777-276D-4520-8B1C-FA5538C0F17E}" dt="2023-10-31T09:10:08.096" v="7922" actId="2711"/>
          <ac:spMkLst>
            <pc:docMk/>
            <pc:sldMk cId="3131026886" sldId="260"/>
            <ac:spMk id="37" creationId="{681F181D-37AB-F55A-E726-75C3A0F1028D}"/>
          </ac:spMkLst>
        </pc:spChg>
        <pc:spChg chg="add mod">
          <ac:chgData name="Rahul Sunil" userId="338498e1-f891-48fc-8868-47a0e2903e75" providerId="ADAL" clId="{C9714777-276D-4520-8B1C-FA5538C0F17E}" dt="2023-10-31T09:10:08.096" v="7922" actId="2711"/>
          <ac:spMkLst>
            <pc:docMk/>
            <pc:sldMk cId="3131026886" sldId="260"/>
            <ac:spMk id="38" creationId="{9E7D04C3-9000-7076-7A66-89989164F2FC}"/>
          </ac:spMkLst>
        </pc:spChg>
        <pc:spChg chg="add mod">
          <ac:chgData name="Rahul Sunil" userId="338498e1-f891-48fc-8868-47a0e2903e75" providerId="ADAL" clId="{C9714777-276D-4520-8B1C-FA5538C0F17E}" dt="2023-10-31T09:10:08.096" v="7922" actId="2711"/>
          <ac:spMkLst>
            <pc:docMk/>
            <pc:sldMk cId="3131026886" sldId="260"/>
            <ac:spMk id="39" creationId="{CB6E6657-6140-3789-04F8-508607C08867}"/>
          </ac:spMkLst>
        </pc:spChg>
        <pc:spChg chg="add mod">
          <ac:chgData name="Rahul Sunil" userId="338498e1-f891-48fc-8868-47a0e2903e75" providerId="ADAL" clId="{C9714777-276D-4520-8B1C-FA5538C0F17E}" dt="2023-10-31T09:10:08.096" v="7922" actId="2711"/>
          <ac:spMkLst>
            <pc:docMk/>
            <pc:sldMk cId="3131026886" sldId="260"/>
            <ac:spMk id="40" creationId="{8E99411F-68A8-00DB-1C30-8B7DC9B1D613}"/>
          </ac:spMkLst>
        </pc:spChg>
        <pc:spChg chg="add mod">
          <ac:chgData name="Rahul Sunil" userId="338498e1-f891-48fc-8868-47a0e2903e75" providerId="ADAL" clId="{C9714777-276D-4520-8B1C-FA5538C0F17E}" dt="2023-10-31T09:10:08.096" v="7922" actId="2711"/>
          <ac:spMkLst>
            <pc:docMk/>
            <pc:sldMk cId="3131026886" sldId="260"/>
            <ac:spMk id="41" creationId="{3CC24579-4DAE-B478-F55A-CCD8E17A8585}"/>
          </ac:spMkLst>
        </pc:spChg>
        <pc:spChg chg="add mod">
          <ac:chgData name="Rahul Sunil" userId="338498e1-f891-48fc-8868-47a0e2903e75" providerId="ADAL" clId="{C9714777-276D-4520-8B1C-FA5538C0F17E}" dt="2023-10-31T09:10:08.096" v="7922" actId="2711"/>
          <ac:spMkLst>
            <pc:docMk/>
            <pc:sldMk cId="3131026886" sldId="260"/>
            <ac:spMk id="42" creationId="{E2EC4745-E359-75AF-4764-592A2DA20D1B}"/>
          </ac:spMkLst>
        </pc:spChg>
        <pc:spChg chg="add mod">
          <ac:chgData name="Rahul Sunil" userId="338498e1-f891-48fc-8868-47a0e2903e75" providerId="ADAL" clId="{C9714777-276D-4520-8B1C-FA5538C0F17E}" dt="2023-10-31T09:10:08.096" v="7922" actId="2711"/>
          <ac:spMkLst>
            <pc:docMk/>
            <pc:sldMk cId="3131026886" sldId="260"/>
            <ac:spMk id="43" creationId="{ABA12C30-5FE1-E841-8C1F-FD79F774AD3C}"/>
          </ac:spMkLst>
        </pc:spChg>
        <pc:spChg chg="add mod">
          <ac:chgData name="Rahul Sunil" userId="338498e1-f891-48fc-8868-47a0e2903e75" providerId="ADAL" clId="{C9714777-276D-4520-8B1C-FA5538C0F17E}" dt="2023-10-31T09:10:08.096" v="7922" actId="2711"/>
          <ac:spMkLst>
            <pc:docMk/>
            <pc:sldMk cId="3131026886" sldId="260"/>
            <ac:spMk id="44" creationId="{2CAD5142-DAC8-3B49-CC2D-303FE48D78B9}"/>
          </ac:spMkLst>
        </pc:spChg>
        <pc:spChg chg="add mod ord">
          <ac:chgData name="Rahul Sunil" userId="338498e1-f891-48fc-8868-47a0e2903e75" providerId="ADAL" clId="{C9714777-276D-4520-8B1C-FA5538C0F17E}" dt="2023-10-31T09:10:08.096" v="7922" actId="2711"/>
          <ac:spMkLst>
            <pc:docMk/>
            <pc:sldMk cId="3131026886" sldId="260"/>
            <ac:spMk id="45" creationId="{BAA4075C-FB92-528D-355D-D0EF3F6AC19F}"/>
          </ac:spMkLst>
        </pc:spChg>
        <pc:spChg chg="add mod ord">
          <ac:chgData name="Rahul Sunil" userId="338498e1-f891-48fc-8868-47a0e2903e75" providerId="ADAL" clId="{C9714777-276D-4520-8B1C-FA5538C0F17E}" dt="2023-10-31T09:10:08.096" v="7922" actId="2711"/>
          <ac:spMkLst>
            <pc:docMk/>
            <pc:sldMk cId="3131026886" sldId="260"/>
            <ac:spMk id="46" creationId="{9B7E3A6D-0351-5900-158E-9FEFCE9C898E}"/>
          </ac:spMkLst>
        </pc:spChg>
        <pc:spChg chg="add mod ord">
          <ac:chgData name="Rahul Sunil" userId="338498e1-f891-48fc-8868-47a0e2903e75" providerId="ADAL" clId="{C9714777-276D-4520-8B1C-FA5538C0F17E}" dt="2023-10-31T11:53:51.088" v="9399" actId="6264"/>
          <ac:spMkLst>
            <pc:docMk/>
            <pc:sldMk cId="3131026886" sldId="260"/>
            <ac:spMk id="47" creationId="{143F612F-BA20-A2A2-373C-D4811A689C01}"/>
          </ac:spMkLst>
        </pc:spChg>
        <pc:spChg chg="add mod ord">
          <ac:chgData name="Rahul Sunil" userId="338498e1-f891-48fc-8868-47a0e2903e75" providerId="ADAL" clId="{C9714777-276D-4520-8B1C-FA5538C0F17E}" dt="2023-10-31T11:53:51.088" v="9399" actId="6264"/>
          <ac:spMkLst>
            <pc:docMk/>
            <pc:sldMk cId="3131026886" sldId="260"/>
            <ac:spMk id="48" creationId="{CE58B694-B977-02B3-A13C-00EE05C76483}"/>
          </ac:spMkLst>
        </pc:spChg>
        <pc:spChg chg="add mod ord">
          <ac:chgData name="Rahul Sunil" userId="338498e1-f891-48fc-8868-47a0e2903e75" providerId="ADAL" clId="{C9714777-276D-4520-8B1C-FA5538C0F17E}" dt="2023-10-31T11:53:51.088" v="9399" actId="6264"/>
          <ac:spMkLst>
            <pc:docMk/>
            <pc:sldMk cId="3131026886" sldId="260"/>
            <ac:spMk id="49" creationId="{9F449386-8C14-2F9C-2B6D-F564A268DB71}"/>
          </ac:spMkLst>
        </pc:spChg>
        <pc:grpChg chg="add del mod topLvl">
          <ac:chgData name="Rahul Sunil" userId="338498e1-f891-48fc-8868-47a0e2903e75" providerId="ADAL" clId="{C9714777-276D-4520-8B1C-FA5538C0F17E}" dt="2023-10-30T09:18:33.853" v="1748" actId="165"/>
          <ac:grpSpMkLst>
            <pc:docMk/>
            <pc:sldMk cId="3131026886" sldId="260"/>
            <ac:grpSpMk id="29" creationId="{7358588A-FD0D-8C7C-A3C9-4A616629A042}"/>
          </ac:grpSpMkLst>
        </pc:grpChg>
        <pc:grpChg chg="add del mod topLvl">
          <ac:chgData name="Rahul Sunil" userId="338498e1-f891-48fc-8868-47a0e2903e75" providerId="ADAL" clId="{C9714777-276D-4520-8B1C-FA5538C0F17E}" dt="2023-10-30T09:17:58.864" v="1732" actId="165"/>
          <ac:grpSpMkLst>
            <pc:docMk/>
            <pc:sldMk cId="3131026886" sldId="260"/>
            <ac:grpSpMk id="30" creationId="{8CAE2BFF-A44D-8D81-9F50-315203220B87}"/>
          </ac:grpSpMkLst>
        </pc:grpChg>
        <pc:grpChg chg="add del mod topLvl">
          <ac:chgData name="Rahul Sunil" userId="338498e1-f891-48fc-8868-47a0e2903e75" providerId="ADAL" clId="{C9714777-276D-4520-8B1C-FA5538C0F17E}" dt="2023-10-30T09:18:01.037" v="1733" actId="165"/>
          <ac:grpSpMkLst>
            <pc:docMk/>
            <pc:sldMk cId="3131026886" sldId="260"/>
            <ac:grpSpMk id="31" creationId="{C993355A-BBB7-78EF-8371-106BBBFAEB1F}"/>
          </ac:grpSpMkLst>
        </pc:grpChg>
        <pc:grpChg chg="add del mod">
          <ac:chgData name="Rahul Sunil" userId="338498e1-f891-48fc-8868-47a0e2903e75" providerId="ADAL" clId="{C9714777-276D-4520-8B1C-FA5538C0F17E}" dt="2023-10-30T09:16:46.210" v="1662" actId="165"/>
          <ac:grpSpMkLst>
            <pc:docMk/>
            <pc:sldMk cId="3131026886" sldId="260"/>
            <ac:grpSpMk id="32" creationId="{07D4B2F4-AD64-75F6-F9FA-995321CD7D7A}"/>
          </ac:grpSpMkLst>
        </pc:grpChg>
        <pc:grpChg chg="add del mod topLvl">
          <ac:chgData name="Rahul Sunil" userId="338498e1-f891-48fc-8868-47a0e2903e75" providerId="ADAL" clId="{C9714777-276D-4520-8B1C-FA5538C0F17E}" dt="2023-10-30T09:18:28.644" v="1744" actId="165"/>
          <ac:grpSpMkLst>
            <pc:docMk/>
            <pc:sldMk cId="3131026886" sldId="260"/>
            <ac:grpSpMk id="34" creationId="{1DE1DC71-325D-2CC0-1646-06781B262EDB}"/>
          </ac:grpSpMkLst>
        </pc:grpChg>
        <pc:grpChg chg="add del mod topLvl">
          <ac:chgData name="Rahul Sunil" userId="338498e1-f891-48fc-8868-47a0e2903e75" providerId="ADAL" clId="{C9714777-276D-4520-8B1C-FA5538C0F17E}" dt="2023-10-30T09:18:31.403" v="1747" actId="165"/>
          <ac:grpSpMkLst>
            <pc:docMk/>
            <pc:sldMk cId="3131026886" sldId="260"/>
            <ac:grpSpMk id="35" creationId="{DDC484CA-45B0-AFCE-2145-51732149AEBE}"/>
          </ac:grpSpMkLst>
        </pc:grpChg>
        <pc:grpChg chg="add del mod">
          <ac:chgData name="Rahul Sunil" userId="338498e1-f891-48fc-8868-47a0e2903e75" providerId="ADAL" clId="{C9714777-276D-4520-8B1C-FA5538C0F17E}" dt="2023-10-30T09:18:25.795" v="1743" actId="165"/>
          <ac:grpSpMkLst>
            <pc:docMk/>
            <pc:sldMk cId="3131026886" sldId="260"/>
            <ac:grpSpMk id="36" creationId="{C39B2AC3-E76F-CC9F-67D1-579FCA8B977B}"/>
          </ac:grpSpMkLst>
        </pc:grpChg>
      </pc:sldChg>
      <pc:sldChg chg="addSp delSp modSp new mod ord modClrScheme chgLayout">
        <pc:chgData name="Rahul Sunil" userId="338498e1-f891-48fc-8868-47a0e2903e75" providerId="ADAL" clId="{C9714777-276D-4520-8B1C-FA5538C0F17E}" dt="2023-10-31T11:42:44.939" v="9238"/>
        <pc:sldMkLst>
          <pc:docMk/>
          <pc:sldMk cId="1492036336" sldId="261"/>
        </pc:sldMkLst>
        <pc:spChg chg="del">
          <ac:chgData name="Rahul Sunil" userId="338498e1-f891-48fc-8868-47a0e2903e75" providerId="ADAL" clId="{C9714777-276D-4520-8B1C-FA5538C0F17E}" dt="2023-10-30T09:22:16.441" v="1825" actId="478"/>
          <ac:spMkLst>
            <pc:docMk/>
            <pc:sldMk cId="1492036336" sldId="261"/>
            <ac:spMk id="2" creationId="{16CF8B62-1930-0A85-AA91-F8F0E9062E7C}"/>
          </ac:spMkLst>
        </pc:spChg>
        <pc:spChg chg="add del mod ord">
          <ac:chgData name="Rahul Sunil" userId="338498e1-f891-48fc-8868-47a0e2903e75" providerId="ADAL" clId="{C9714777-276D-4520-8B1C-FA5538C0F17E}" dt="2023-10-31T11:42:44.939" v="9238"/>
          <ac:spMkLst>
            <pc:docMk/>
            <pc:sldMk cId="1492036336" sldId="261"/>
            <ac:spMk id="2" creationId="{6914F092-CBC3-6E70-C262-71A277AAB29A}"/>
          </ac:spMkLst>
        </pc:spChg>
        <pc:spChg chg="add del">
          <ac:chgData name="Rahul Sunil" userId="338498e1-f891-48fc-8868-47a0e2903e75" providerId="ADAL" clId="{C9714777-276D-4520-8B1C-FA5538C0F17E}" dt="2023-10-30T09:25:12.733" v="1859" actId="478"/>
          <ac:spMkLst>
            <pc:docMk/>
            <pc:sldMk cId="1492036336" sldId="261"/>
            <ac:spMk id="3" creationId="{0FAE3281-2401-A4CD-172E-5761EE3A8E65}"/>
          </ac:spMkLst>
        </pc:spChg>
        <pc:spChg chg="add mod">
          <ac:chgData name="Rahul Sunil" userId="338498e1-f891-48fc-8868-47a0e2903e75" providerId="ADAL" clId="{C9714777-276D-4520-8B1C-FA5538C0F17E}" dt="2023-10-31T11:42:44.939" v="9238"/>
          <ac:spMkLst>
            <pc:docMk/>
            <pc:sldMk cId="1492036336" sldId="261"/>
            <ac:spMk id="3" creationId="{A217AD2F-D9B2-4479-B5D4-9F1124357C0E}"/>
          </ac:spMkLst>
        </pc:spChg>
        <pc:spChg chg="add del mod">
          <ac:chgData name="Rahul Sunil" userId="338498e1-f891-48fc-8868-47a0e2903e75" providerId="ADAL" clId="{C9714777-276D-4520-8B1C-FA5538C0F17E}" dt="2023-10-30T09:26:56.496" v="1909"/>
          <ac:spMkLst>
            <pc:docMk/>
            <pc:sldMk cId="1492036336" sldId="261"/>
            <ac:spMk id="4" creationId="{23B957C4-E4A4-1566-F27D-E32EC7D9F065}"/>
          </ac:spMkLst>
        </pc:spChg>
        <pc:spChg chg="add del mod">
          <ac:chgData name="Rahul Sunil" userId="338498e1-f891-48fc-8868-47a0e2903e75" providerId="ADAL" clId="{C9714777-276D-4520-8B1C-FA5538C0F17E}" dt="2023-10-30T09:26:56.496" v="1909"/>
          <ac:spMkLst>
            <pc:docMk/>
            <pc:sldMk cId="1492036336" sldId="261"/>
            <ac:spMk id="5" creationId="{7A046A31-F618-7FAD-9FE4-AA39FAF31132}"/>
          </ac:spMkLst>
        </pc:spChg>
        <pc:spChg chg="add del mod">
          <ac:chgData name="Rahul Sunil" userId="338498e1-f891-48fc-8868-47a0e2903e75" providerId="ADAL" clId="{C9714777-276D-4520-8B1C-FA5538C0F17E}" dt="2023-10-30T09:26:56.496" v="1909"/>
          <ac:spMkLst>
            <pc:docMk/>
            <pc:sldMk cId="1492036336" sldId="261"/>
            <ac:spMk id="6" creationId="{397D0853-BFA8-2C88-3C5E-242F4735F1EC}"/>
          </ac:spMkLst>
        </pc:spChg>
        <pc:spChg chg="del mod">
          <ac:chgData name="Rahul Sunil" userId="338498e1-f891-48fc-8868-47a0e2903e75" providerId="ADAL" clId="{C9714777-276D-4520-8B1C-FA5538C0F17E}" dt="2023-10-30T09:27:48.153" v="1924"/>
          <ac:spMkLst>
            <pc:docMk/>
            <pc:sldMk cId="1492036336" sldId="261"/>
            <ac:spMk id="7" creationId="{0A329BC5-4C11-2AB8-8D49-BF164D3876EF}"/>
          </ac:spMkLst>
        </pc:spChg>
        <pc:spChg chg="add del mod">
          <ac:chgData name="Rahul Sunil" userId="338498e1-f891-48fc-8868-47a0e2903e75" providerId="ADAL" clId="{C9714777-276D-4520-8B1C-FA5538C0F17E}" dt="2023-10-30T09:27:48.153" v="1924"/>
          <ac:spMkLst>
            <pc:docMk/>
            <pc:sldMk cId="1492036336" sldId="261"/>
            <ac:spMk id="8" creationId="{C349542E-1FFC-9C2F-09F6-18EDC0819F46}"/>
          </ac:spMkLst>
        </pc:spChg>
        <pc:spChg chg="add del mod topLvl">
          <ac:chgData name="Rahul Sunil" userId="338498e1-f891-48fc-8868-47a0e2903e75" providerId="ADAL" clId="{C9714777-276D-4520-8B1C-FA5538C0F17E}" dt="2023-10-31T09:10:25.407" v="7926" actId="2711"/>
          <ac:spMkLst>
            <pc:docMk/>
            <pc:sldMk cId="1492036336" sldId="261"/>
            <ac:spMk id="9" creationId="{72488422-4036-6FF9-73DF-32325F0725BD}"/>
          </ac:spMkLst>
        </pc:spChg>
        <pc:spChg chg="add del mod">
          <ac:chgData name="Rahul Sunil" userId="338498e1-f891-48fc-8868-47a0e2903e75" providerId="ADAL" clId="{C9714777-276D-4520-8B1C-FA5538C0F17E}" dt="2023-10-30T09:29:55.445" v="1942" actId="478"/>
          <ac:spMkLst>
            <pc:docMk/>
            <pc:sldMk cId="1492036336" sldId="261"/>
            <ac:spMk id="10" creationId="{122512E8-7CBB-3C6B-38BE-B9C19B894FC4}"/>
          </ac:spMkLst>
        </pc:spChg>
        <pc:spChg chg="add del mod">
          <ac:chgData name="Rahul Sunil" userId="338498e1-f891-48fc-8868-47a0e2903e75" providerId="ADAL" clId="{C9714777-276D-4520-8B1C-FA5538C0F17E}" dt="2023-10-30T09:29:45.380" v="1940" actId="478"/>
          <ac:spMkLst>
            <pc:docMk/>
            <pc:sldMk cId="1492036336" sldId="261"/>
            <ac:spMk id="11" creationId="{BBCA4D85-96BF-947B-D472-8C35221C8410}"/>
          </ac:spMkLst>
        </pc:spChg>
        <pc:spChg chg="add del mod">
          <ac:chgData name="Rahul Sunil" userId="338498e1-f891-48fc-8868-47a0e2903e75" providerId="ADAL" clId="{C9714777-276D-4520-8B1C-FA5538C0F17E}" dt="2023-10-30T09:29:46.600" v="1941" actId="478"/>
          <ac:spMkLst>
            <pc:docMk/>
            <pc:sldMk cId="1492036336" sldId="261"/>
            <ac:spMk id="12" creationId="{495FA155-6A7F-A1DE-69D0-D33EF8DBD7B6}"/>
          </ac:spMkLst>
        </pc:spChg>
        <pc:spChg chg="add mod topLvl">
          <ac:chgData name="Rahul Sunil" userId="338498e1-f891-48fc-8868-47a0e2903e75" providerId="ADAL" clId="{C9714777-276D-4520-8B1C-FA5538C0F17E}" dt="2023-10-31T09:10:25.407" v="7926" actId="2711"/>
          <ac:spMkLst>
            <pc:docMk/>
            <pc:sldMk cId="1492036336" sldId="261"/>
            <ac:spMk id="13" creationId="{207D74FA-78F0-BA03-44F2-2399CCB8814D}"/>
          </ac:spMkLst>
        </pc:spChg>
        <pc:spChg chg="add mod topLvl">
          <ac:chgData name="Rahul Sunil" userId="338498e1-f891-48fc-8868-47a0e2903e75" providerId="ADAL" clId="{C9714777-276D-4520-8B1C-FA5538C0F17E}" dt="2023-10-31T09:10:25.407" v="7926" actId="2711"/>
          <ac:spMkLst>
            <pc:docMk/>
            <pc:sldMk cId="1492036336" sldId="261"/>
            <ac:spMk id="14" creationId="{7E5392B2-2F3A-D6D5-545A-B7F34B650814}"/>
          </ac:spMkLst>
        </pc:spChg>
        <pc:spChg chg="add mod topLvl">
          <ac:chgData name="Rahul Sunil" userId="338498e1-f891-48fc-8868-47a0e2903e75" providerId="ADAL" clId="{C9714777-276D-4520-8B1C-FA5538C0F17E}" dt="2023-10-31T09:10:25.407" v="7926" actId="2711"/>
          <ac:spMkLst>
            <pc:docMk/>
            <pc:sldMk cId="1492036336" sldId="261"/>
            <ac:spMk id="15" creationId="{29A69E12-3ACB-B152-0507-9A88E657F1FF}"/>
          </ac:spMkLst>
        </pc:spChg>
        <pc:spChg chg="add mod topLvl">
          <ac:chgData name="Rahul Sunil" userId="338498e1-f891-48fc-8868-47a0e2903e75" providerId="ADAL" clId="{C9714777-276D-4520-8B1C-FA5538C0F17E}" dt="2023-10-31T09:10:25.407" v="7926" actId="2711"/>
          <ac:spMkLst>
            <pc:docMk/>
            <pc:sldMk cId="1492036336" sldId="261"/>
            <ac:spMk id="16" creationId="{2237817D-4215-690A-61A8-801277892738}"/>
          </ac:spMkLst>
        </pc:spChg>
        <pc:spChg chg="add mod topLvl">
          <ac:chgData name="Rahul Sunil" userId="338498e1-f891-48fc-8868-47a0e2903e75" providerId="ADAL" clId="{C9714777-276D-4520-8B1C-FA5538C0F17E}" dt="2023-10-31T09:10:25.407" v="7926" actId="2711"/>
          <ac:spMkLst>
            <pc:docMk/>
            <pc:sldMk cId="1492036336" sldId="261"/>
            <ac:spMk id="17" creationId="{4FBC1D6A-723D-B12F-E1FA-5F50AC612DD1}"/>
          </ac:spMkLst>
        </pc:spChg>
        <pc:spChg chg="add mod topLvl">
          <ac:chgData name="Rahul Sunil" userId="338498e1-f891-48fc-8868-47a0e2903e75" providerId="ADAL" clId="{C9714777-276D-4520-8B1C-FA5538C0F17E}" dt="2023-10-31T09:10:25.407" v="7926" actId="2711"/>
          <ac:spMkLst>
            <pc:docMk/>
            <pc:sldMk cId="1492036336" sldId="261"/>
            <ac:spMk id="18" creationId="{71CC7DBE-66EC-7EC4-66B3-3B020A79F233}"/>
          </ac:spMkLst>
        </pc:spChg>
        <pc:spChg chg="add mod topLvl">
          <ac:chgData name="Rahul Sunil" userId="338498e1-f891-48fc-8868-47a0e2903e75" providerId="ADAL" clId="{C9714777-276D-4520-8B1C-FA5538C0F17E}" dt="2023-10-31T09:10:25.407" v="7926" actId="2711"/>
          <ac:spMkLst>
            <pc:docMk/>
            <pc:sldMk cId="1492036336" sldId="261"/>
            <ac:spMk id="19" creationId="{1A3DAFAE-D1E7-A4E7-ACBB-CE4840842156}"/>
          </ac:spMkLst>
        </pc:spChg>
        <pc:spChg chg="add mod topLvl">
          <ac:chgData name="Rahul Sunil" userId="338498e1-f891-48fc-8868-47a0e2903e75" providerId="ADAL" clId="{C9714777-276D-4520-8B1C-FA5538C0F17E}" dt="2023-10-31T09:10:25.407" v="7926" actId="2711"/>
          <ac:spMkLst>
            <pc:docMk/>
            <pc:sldMk cId="1492036336" sldId="261"/>
            <ac:spMk id="20" creationId="{CDBBC922-0165-725D-6DDD-31B766613805}"/>
          </ac:spMkLst>
        </pc:spChg>
        <pc:spChg chg="add mod topLvl">
          <ac:chgData name="Rahul Sunil" userId="338498e1-f891-48fc-8868-47a0e2903e75" providerId="ADAL" clId="{C9714777-276D-4520-8B1C-FA5538C0F17E}" dt="2023-10-31T09:10:25.407" v="7926" actId="2711"/>
          <ac:spMkLst>
            <pc:docMk/>
            <pc:sldMk cId="1492036336" sldId="261"/>
            <ac:spMk id="21" creationId="{46F0A408-8876-0ED9-5819-32966851A770}"/>
          </ac:spMkLst>
        </pc:spChg>
        <pc:spChg chg="add mod topLvl">
          <ac:chgData name="Rahul Sunil" userId="338498e1-f891-48fc-8868-47a0e2903e75" providerId="ADAL" clId="{C9714777-276D-4520-8B1C-FA5538C0F17E}" dt="2023-10-31T09:10:25.407" v="7926" actId="2711"/>
          <ac:spMkLst>
            <pc:docMk/>
            <pc:sldMk cId="1492036336" sldId="261"/>
            <ac:spMk id="22" creationId="{71B58EFC-17DE-00CF-3278-B6ED3565BE89}"/>
          </ac:spMkLst>
        </pc:spChg>
        <pc:spChg chg="add mod topLvl">
          <ac:chgData name="Rahul Sunil" userId="338498e1-f891-48fc-8868-47a0e2903e75" providerId="ADAL" clId="{C9714777-276D-4520-8B1C-FA5538C0F17E}" dt="2023-10-31T09:10:25.407" v="7926" actId="2711"/>
          <ac:spMkLst>
            <pc:docMk/>
            <pc:sldMk cId="1492036336" sldId="261"/>
            <ac:spMk id="23" creationId="{C7ADF249-8310-3582-B638-3ADD92782D5B}"/>
          </ac:spMkLst>
        </pc:spChg>
        <pc:spChg chg="add mod topLvl">
          <ac:chgData name="Rahul Sunil" userId="338498e1-f891-48fc-8868-47a0e2903e75" providerId="ADAL" clId="{C9714777-276D-4520-8B1C-FA5538C0F17E}" dt="2023-10-31T09:10:25.407" v="7926" actId="2711"/>
          <ac:spMkLst>
            <pc:docMk/>
            <pc:sldMk cId="1492036336" sldId="261"/>
            <ac:spMk id="24" creationId="{3B6375B6-A344-7FE6-891D-31F648DC0DC9}"/>
          </ac:spMkLst>
        </pc:spChg>
        <pc:spChg chg="add mod topLvl">
          <ac:chgData name="Rahul Sunil" userId="338498e1-f891-48fc-8868-47a0e2903e75" providerId="ADAL" clId="{C9714777-276D-4520-8B1C-FA5538C0F17E}" dt="2023-10-31T09:10:25.407" v="7926" actId="2711"/>
          <ac:spMkLst>
            <pc:docMk/>
            <pc:sldMk cId="1492036336" sldId="261"/>
            <ac:spMk id="25" creationId="{BD8CEF8D-8496-11B1-ECC4-F1AC7FD97369}"/>
          </ac:spMkLst>
        </pc:spChg>
        <pc:spChg chg="add mod topLvl">
          <ac:chgData name="Rahul Sunil" userId="338498e1-f891-48fc-8868-47a0e2903e75" providerId="ADAL" clId="{C9714777-276D-4520-8B1C-FA5538C0F17E}" dt="2023-10-31T09:10:25.407" v="7926" actId="2711"/>
          <ac:spMkLst>
            <pc:docMk/>
            <pc:sldMk cId="1492036336" sldId="261"/>
            <ac:spMk id="26" creationId="{AA6727B4-467B-C23F-9F55-19AF918264F5}"/>
          </ac:spMkLst>
        </pc:spChg>
        <pc:spChg chg="add mod topLvl">
          <ac:chgData name="Rahul Sunil" userId="338498e1-f891-48fc-8868-47a0e2903e75" providerId="ADAL" clId="{C9714777-276D-4520-8B1C-FA5538C0F17E}" dt="2023-10-31T09:10:25.407" v="7926" actId="2711"/>
          <ac:spMkLst>
            <pc:docMk/>
            <pc:sldMk cId="1492036336" sldId="261"/>
            <ac:spMk id="27" creationId="{408A435A-51CB-B628-1B34-65ADAE380C3C}"/>
          </ac:spMkLst>
        </pc:spChg>
        <pc:spChg chg="add mod topLvl">
          <ac:chgData name="Rahul Sunil" userId="338498e1-f891-48fc-8868-47a0e2903e75" providerId="ADAL" clId="{C9714777-276D-4520-8B1C-FA5538C0F17E}" dt="2023-10-31T09:10:25.407" v="7926" actId="2711"/>
          <ac:spMkLst>
            <pc:docMk/>
            <pc:sldMk cId="1492036336" sldId="261"/>
            <ac:spMk id="28" creationId="{B9E5B35C-0659-C585-552B-F5969787F8EB}"/>
          </ac:spMkLst>
        </pc:spChg>
        <pc:spChg chg="add mod topLvl">
          <ac:chgData name="Rahul Sunil" userId="338498e1-f891-48fc-8868-47a0e2903e75" providerId="ADAL" clId="{C9714777-276D-4520-8B1C-FA5538C0F17E}" dt="2023-10-31T09:10:25.407" v="7926" actId="2711"/>
          <ac:spMkLst>
            <pc:docMk/>
            <pc:sldMk cId="1492036336" sldId="261"/>
            <ac:spMk id="29" creationId="{4FD0AA16-1AD7-C9E7-B5D0-AFB9B1AC1AB7}"/>
          </ac:spMkLst>
        </pc:spChg>
        <pc:spChg chg="add mod topLvl">
          <ac:chgData name="Rahul Sunil" userId="338498e1-f891-48fc-8868-47a0e2903e75" providerId="ADAL" clId="{C9714777-276D-4520-8B1C-FA5538C0F17E}" dt="2023-10-31T09:10:25.407" v="7926" actId="2711"/>
          <ac:spMkLst>
            <pc:docMk/>
            <pc:sldMk cId="1492036336" sldId="261"/>
            <ac:spMk id="30" creationId="{72EB8B1B-D785-D850-81B1-6BB4B34C31D3}"/>
          </ac:spMkLst>
        </pc:spChg>
        <pc:spChg chg="add mod">
          <ac:chgData name="Rahul Sunil" userId="338498e1-f891-48fc-8868-47a0e2903e75" providerId="ADAL" clId="{C9714777-276D-4520-8B1C-FA5538C0F17E}" dt="2023-10-31T09:10:25.407" v="7926" actId="2711"/>
          <ac:spMkLst>
            <pc:docMk/>
            <pc:sldMk cId="1492036336" sldId="261"/>
            <ac:spMk id="32" creationId="{5C6D2DD4-69DD-4F94-C0D1-071D5625370B}"/>
          </ac:spMkLst>
        </pc:spChg>
        <pc:spChg chg="add mod">
          <ac:chgData name="Rahul Sunil" userId="338498e1-f891-48fc-8868-47a0e2903e75" providerId="ADAL" clId="{C9714777-276D-4520-8B1C-FA5538C0F17E}" dt="2023-10-31T09:10:25.407" v="7926" actId="2711"/>
          <ac:spMkLst>
            <pc:docMk/>
            <pc:sldMk cId="1492036336" sldId="261"/>
            <ac:spMk id="33" creationId="{5939E1AA-9A9F-05DF-B50E-064D6FAC8480}"/>
          </ac:spMkLst>
        </pc:spChg>
        <pc:spChg chg="add mod">
          <ac:chgData name="Rahul Sunil" userId="338498e1-f891-48fc-8868-47a0e2903e75" providerId="ADAL" clId="{C9714777-276D-4520-8B1C-FA5538C0F17E}" dt="2023-10-31T09:10:25.407" v="7926" actId="2711"/>
          <ac:spMkLst>
            <pc:docMk/>
            <pc:sldMk cId="1492036336" sldId="261"/>
            <ac:spMk id="34" creationId="{14D5F2F3-9A0B-443A-0E0A-3F1373322FCD}"/>
          </ac:spMkLst>
        </pc:spChg>
        <pc:spChg chg="add mod">
          <ac:chgData name="Rahul Sunil" userId="338498e1-f891-48fc-8868-47a0e2903e75" providerId="ADAL" clId="{C9714777-276D-4520-8B1C-FA5538C0F17E}" dt="2023-10-31T09:10:25.407" v="7926" actId="2711"/>
          <ac:spMkLst>
            <pc:docMk/>
            <pc:sldMk cId="1492036336" sldId="261"/>
            <ac:spMk id="35" creationId="{A0C212D9-CBBB-5D3D-80C1-2F00E69AFF22}"/>
          </ac:spMkLst>
        </pc:spChg>
        <pc:spChg chg="add mod">
          <ac:chgData name="Rahul Sunil" userId="338498e1-f891-48fc-8868-47a0e2903e75" providerId="ADAL" clId="{C9714777-276D-4520-8B1C-FA5538C0F17E}" dt="2023-10-31T09:10:25.407" v="7926" actId="2711"/>
          <ac:spMkLst>
            <pc:docMk/>
            <pc:sldMk cId="1492036336" sldId="261"/>
            <ac:spMk id="36" creationId="{461C9792-0F2C-4DF9-BA8D-29BDC9AC1703}"/>
          </ac:spMkLst>
        </pc:spChg>
        <pc:spChg chg="add mod">
          <ac:chgData name="Rahul Sunil" userId="338498e1-f891-48fc-8868-47a0e2903e75" providerId="ADAL" clId="{C9714777-276D-4520-8B1C-FA5538C0F17E}" dt="2023-10-31T09:10:25.407" v="7926" actId="2711"/>
          <ac:spMkLst>
            <pc:docMk/>
            <pc:sldMk cId="1492036336" sldId="261"/>
            <ac:spMk id="37" creationId="{8D941DD3-7354-C76B-A181-1B47F088BF28}"/>
          </ac:spMkLst>
        </pc:spChg>
        <pc:spChg chg="add del mod">
          <ac:chgData name="Rahul Sunil" userId="338498e1-f891-48fc-8868-47a0e2903e75" providerId="ADAL" clId="{C9714777-276D-4520-8B1C-FA5538C0F17E}" dt="2023-10-31T11:42:41.640" v="9236" actId="21"/>
          <ac:spMkLst>
            <pc:docMk/>
            <pc:sldMk cId="1492036336" sldId="261"/>
            <ac:spMk id="38" creationId="{ADE60A37-060C-6F53-00A6-DE4024398495}"/>
          </ac:spMkLst>
        </pc:spChg>
        <pc:grpChg chg="add del mod">
          <ac:chgData name="Rahul Sunil" userId="338498e1-f891-48fc-8868-47a0e2903e75" providerId="ADAL" clId="{C9714777-276D-4520-8B1C-FA5538C0F17E}" dt="2023-10-30T09:35:39.912" v="2054" actId="165"/>
          <ac:grpSpMkLst>
            <pc:docMk/>
            <pc:sldMk cId="1492036336" sldId="261"/>
            <ac:grpSpMk id="31" creationId="{222AC259-927A-804C-9291-37E7FD1B3C4D}"/>
          </ac:grpSpMkLst>
        </pc:grpChg>
      </pc:sldChg>
      <pc:sldChg chg="addSp delSp modSp new mod modClrScheme chgLayout">
        <pc:chgData name="Rahul Sunil" userId="338498e1-f891-48fc-8868-47a0e2903e75" providerId="ADAL" clId="{C9714777-276D-4520-8B1C-FA5538C0F17E}" dt="2023-10-31T11:27:31.583" v="8947" actId="6264"/>
        <pc:sldMkLst>
          <pc:docMk/>
          <pc:sldMk cId="3449669308" sldId="262"/>
        </pc:sldMkLst>
        <pc:spChg chg="del">
          <ac:chgData name="Rahul Sunil" userId="338498e1-f891-48fc-8868-47a0e2903e75" providerId="ADAL" clId="{C9714777-276D-4520-8B1C-FA5538C0F17E}" dt="2023-10-30T09:40:30.429" v="2255" actId="478"/>
          <ac:spMkLst>
            <pc:docMk/>
            <pc:sldMk cId="3449669308" sldId="262"/>
            <ac:spMk id="2" creationId="{BED1B408-22D9-1B9A-AC6F-8B521764D049}"/>
          </ac:spMkLst>
        </pc:spChg>
        <pc:spChg chg="add del mod">
          <ac:chgData name="Rahul Sunil" userId="338498e1-f891-48fc-8868-47a0e2903e75" providerId="ADAL" clId="{C9714777-276D-4520-8B1C-FA5538C0F17E}" dt="2023-10-31T11:25:33.724" v="8899" actId="6264"/>
          <ac:spMkLst>
            <pc:docMk/>
            <pc:sldMk cId="3449669308" sldId="262"/>
            <ac:spMk id="2" creationId="{FEC74AC5-64B8-3635-7675-5FA4A08C4A76}"/>
          </ac:spMkLst>
        </pc:spChg>
        <pc:spChg chg="add del mod ord">
          <ac:chgData name="Rahul Sunil" userId="338498e1-f891-48fc-8868-47a0e2903e75" providerId="ADAL" clId="{C9714777-276D-4520-8B1C-FA5538C0F17E}" dt="2023-10-31T11:25:37.475" v="8900"/>
          <ac:spMkLst>
            <pc:docMk/>
            <pc:sldMk cId="3449669308" sldId="262"/>
            <ac:spMk id="3" creationId="{22E867B3-F689-52D4-6CB7-5B1818A3E748}"/>
          </ac:spMkLst>
        </pc:spChg>
        <pc:spChg chg="add del mod">
          <ac:chgData name="Rahul Sunil" userId="338498e1-f891-48fc-8868-47a0e2903e75" providerId="ADAL" clId="{C9714777-276D-4520-8B1C-FA5538C0F17E}" dt="2023-10-30T10:00:27.166" v="2722"/>
          <ac:spMkLst>
            <pc:docMk/>
            <pc:sldMk cId="3449669308" sldId="262"/>
            <ac:spMk id="3" creationId="{3BA1A33A-B724-9AA8-52AE-59C7BEC66D0D}"/>
          </ac:spMkLst>
        </pc:spChg>
        <pc:spChg chg="add mod ord">
          <ac:chgData name="Rahul Sunil" userId="338498e1-f891-48fc-8868-47a0e2903e75" providerId="ADAL" clId="{C9714777-276D-4520-8B1C-FA5538C0F17E}" dt="2023-10-31T11:27:31.583" v="8947" actId="6264"/>
          <ac:spMkLst>
            <pc:docMk/>
            <pc:sldMk cId="3449669308" sldId="262"/>
            <ac:spMk id="4" creationId="{1D63805E-9087-889E-E23E-762CD2556664}"/>
          </ac:spMkLst>
        </pc:spChg>
        <pc:spChg chg="add del mod">
          <ac:chgData name="Rahul Sunil" userId="338498e1-f891-48fc-8868-47a0e2903e75" providerId="ADAL" clId="{C9714777-276D-4520-8B1C-FA5538C0F17E}" dt="2023-10-30T09:47:33.664" v="2469" actId="21"/>
          <ac:spMkLst>
            <pc:docMk/>
            <pc:sldMk cId="3449669308" sldId="262"/>
            <ac:spMk id="4" creationId="{9C165277-B274-F74D-98DA-B097B98D4945}"/>
          </ac:spMkLst>
        </pc:spChg>
        <pc:spChg chg="add del mod topLvl">
          <ac:chgData name="Rahul Sunil" userId="338498e1-f891-48fc-8868-47a0e2903e75" providerId="ADAL" clId="{C9714777-276D-4520-8B1C-FA5538C0F17E}" dt="2023-10-30T10:01:32.768" v="2751"/>
          <ac:spMkLst>
            <pc:docMk/>
            <pc:sldMk cId="3449669308" sldId="262"/>
            <ac:spMk id="5" creationId="{0C043DA2-2AF9-D53E-C8B5-BF2F2A3E076F}"/>
          </ac:spMkLst>
        </pc:spChg>
        <pc:spChg chg="add del mod">
          <ac:chgData name="Rahul Sunil" userId="338498e1-f891-48fc-8868-47a0e2903e75" providerId="ADAL" clId="{C9714777-276D-4520-8B1C-FA5538C0F17E}" dt="2023-10-31T11:25:49.337" v="8903" actId="6264"/>
          <ac:spMkLst>
            <pc:docMk/>
            <pc:sldMk cId="3449669308" sldId="262"/>
            <ac:spMk id="5" creationId="{1F874DEB-8D49-2974-CC87-A2B0077B2595}"/>
          </ac:spMkLst>
        </pc:spChg>
        <pc:spChg chg="add del mod">
          <ac:chgData name="Rahul Sunil" userId="338498e1-f891-48fc-8868-47a0e2903e75" providerId="ADAL" clId="{C9714777-276D-4520-8B1C-FA5538C0F17E}" dt="2023-10-31T11:25:49.337" v="8903" actId="6264"/>
          <ac:spMkLst>
            <pc:docMk/>
            <pc:sldMk cId="3449669308" sldId="262"/>
            <ac:spMk id="6" creationId="{8818E59B-70BD-B536-212E-6598EB2D0735}"/>
          </ac:spMkLst>
        </pc:spChg>
        <pc:spChg chg="add del mod topLvl">
          <ac:chgData name="Rahul Sunil" userId="338498e1-f891-48fc-8868-47a0e2903e75" providerId="ADAL" clId="{C9714777-276D-4520-8B1C-FA5538C0F17E}" dt="2023-10-30T09:48:00.740" v="2479" actId="21"/>
          <ac:spMkLst>
            <pc:docMk/>
            <pc:sldMk cId="3449669308" sldId="262"/>
            <ac:spMk id="6" creationId="{F6BE7D25-EF5E-2001-71EC-9A316A67CEF3}"/>
          </ac:spMkLst>
        </pc:spChg>
        <pc:spChg chg="add del mod">
          <ac:chgData name="Rahul Sunil" userId="338498e1-f891-48fc-8868-47a0e2903e75" providerId="ADAL" clId="{C9714777-276D-4520-8B1C-FA5538C0F17E}" dt="2023-10-31T11:26:55.374" v="8930" actId="6264"/>
          <ac:spMkLst>
            <pc:docMk/>
            <pc:sldMk cId="3449669308" sldId="262"/>
            <ac:spMk id="7" creationId="{BF63835A-3A0E-A2B4-E67D-2F7D489F2043}"/>
          </ac:spMkLst>
        </pc:spChg>
        <pc:spChg chg="add del mod">
          <ac:chgData name="Rahul Sunil" userId="338498e1-f891-48fc-8868-47a0e2903e75" providerId="ADAL" clId="{C9714777-276D-4520-8B1C-FA5538C0F17E}" dt="2023-10-30T09:48:47.226" v="2492" actId="478"/>
          <ac:spMkLst>
            <pc:docMk/>
            <pc:sldMk cId="3449669308" sldId="262"/>
            <ac:spMk id="8" creationId="{120F0570-EBBF-CBC1-6F86-775999931D88}"/>
          </ac:spMkLst>
        </pc:spChg>
        <pc:spChg chg="add del mod">
          <ac:chgData name="Rahul Sunil" userId="338498e1-f891-48fc-8868-47a0e2903e75" providerId="ADAL" clId="{C9714777-276D-4520-8B1C-FA5538C0F17E}" dt="2023-10-31T11:26:55.374" v="8930" actId="6264"/>
          <ac:spMkLst>
            <pc:docMk/>
            <pc:sldMk cId="3449669308" sldId="262"/>
            <ac:spMk id="8" creationId="{C007E7F8-D52F-BBAC-7D60-08A32D47BA19}"/>
          </ac:spMkLst>
        </pc:spChg>
        <pc:spChg chg="add del mod">
          <ac:chgData name="Rahul Sunil" userId="338498e1-f891-48fc-8868-47a0e2903e75" providerId="ADAL" clId="{C9714777-276D-4520-8B1C-FA5538C0F17E}" dt="2023-10-30T09:48:49.281" v="2494" actId="478"/>
          <ac:spMkLst>
            <pc:docMk/>
            <pc:sldMk cId="3449669308" sldId="262"/>
            <ac:spMk id="9" creationId="{6D44735A-9F5C-EDDB-0CE7-45A40C503A25}"/>
          </ac:spMkLst>
        </pc:spChg>
        <pc:spChg chg="add del mod ord">
          <ac:chgData name="Rahul Sunil" userId="338498e1-f891-48fc-8868-47a0e2903e75" providerId="ADAL" clId="{C9714777-276D-4520-8B1C-FA5538C0F17E}" dt="2023-10-31T11:27:08.154" v="8932"/>
          <ac:spMkLst>
            <pc:docMk/>
            <pc:sldMk cId="3449669308" sldId="262"/>
            <ac:spMk id="9" creationId="{A9053DAD-9F36-BFCA-08BE-62D28C93C430}"/>
          </ac:spMkLst>
        </pc:spChg>
        <pc:spChg chg="add mod ord">
          <ac:chgData name="Rahul Sunil" userId="338498e1-f891-48fc-8868-47a0e2903e75" providerId="ADAL" clId="{C9714777-276D-4520-8B1C-FA5538C0F17E}" dt="2023-10-31T11:27:31.583" v="8947" actId="6264"/>
          <ac:spMkLst>
            <pc:docMk/>
            <pc:sldMk cId="3449669308" sldId="262"/>
            <ac:spMk id="10" creationId="{506F460D-47D8-B549-709A-CF507DDD632D}"/>
          </ac:spMkLst>
        </pc:spChg>
        <pc:spChg chg="add del mod ord">
          <ac:chgData name="Rahul Sunil" userId="338498e1-f891-48fc-8868-47a0e2903e75" providerId="ADAL" clId="{C9714777-276D-4520-8B1C-FA5538C0F17E}" dt="2023-10-30T09:48:51.290" v="2495" actId="6264"/>
          <ac:spMkLst>
            <pc:docMk/>
            <pc:sldMk cId="3449669308" sldId="262"/>
            <ac:spMk id="10" creationId="{51D9C106-F64F-4D62-8F85-7AE1A01A6B56}"/>
          </ac:spMkLst>
        </pc:spChg>
        <pc:spChg chg="add del mod">
          <ac:chgData name="Rahul Sunil" userId="338498e1-f891-48fc-8868-47a0e2903e75" providerId="ADAL" clId="{C9714777-276D-4520-8B1C-FA5538C0F17E}" dt="2023-10-31T11:27:20.974" v="8941" actId="6264"/>
          <ac:spMkLst>
            <pc:docMk/>
            <pc:sldMk cId="3449669308" sldId="262"/>
            <ac:spMk id="11" creationId="{8F5DDDF4-8E52-9257-6E22-382284CFD7AA}"/>
          </ac:spMkLst>
        </pc:spChg>
        <pc:spChg chg="add del mod ord">
          <ac:chgData name="Rahul Sunil" userId="338498e1-f891-48fc-8868-47a0e2903e75" providerId="ADAL" clId="{C9714777-276D-4520-8B1C-FA5538C0F17E}" dt="2023-10-30T09:48:51.290" v="2495" actId="6264"/>
          <ac:spMkLst>
            <pc:docMk/>
            <pc:sldMk cId="3449669308" sldId="262"/>
            <ac:spMk id="11" creationId="{DF6F3025-6E85-2716-B39E-D1D37854D231}"/>
          </ac:spMkLst>
        </pc:spChg>
        <pc:spChg chg="add del mod">
          <ac:chgData name="Rahul Sunil" userId="338498e1-f891-48fc-8868-47a0e2903e75" providerId="ADAL" clId="{C9714777-276D-4520-8B1C-FA5538C0F17E}" dt="2023-10-31T11:27:20.974" v="8941" actId="6264"/>
          <ac:spMkLst>
            <pc:docMk/>
            <pc:sldMk cId="3449669308" sldId="262"/>
            <ac:spMk id="12" creationId="{177A0B27-C71B-DA23-EAFE-8A4928827F97}"/>
          </ac:spMkLst>
        </pc:spChg>
        <pc:spChg chg="add del mod ord">
          <ac:chgData name="Rahul Sunil" userId="338498e1-f891-48fc-8868-47a0e2903e75" providerId="ADAL" clId="{C9714777-276D-4520-8B1C-FA5538C0F17E}" dt="2023-10-30T09:49:29.628" v="2496" actId="931"/>
          <ac:spMkLst>
            <pc:docMk/>
            <pc:sldMk cId="3449669308" sldId="262"/>
            <ac:spMk id="12" creationId="{7BAB73E4-35F6-FC1C-3650-827D6DD3229C}"/>
          </ac:spMkLst>
        </pc:spChg>
        <pc:spChg chg="add del mod">
          <ac:chgData name="Rahul Sunil" userId="338498e1-f891-48fc-8868-47a0e2903e75" providerId="ADAL" clId="{C9714777-276D-4520-8B1C-FA5538C0F17E}" dt="2023-10-31T11:27:20.974" v="8941" actId="6264"/>
          <ac:spMkLst>
            <pc:docMk/>
            <pc:sldMk cId="3449669308" sldId="262"/>
            <ac:spMk id="13" creationId="{7146975E-C986-2F45-EE87-1BB58D5E81F0}"/>
          </ac:spMkLst>
        </pc:spChg>
        <pc:spChg chg="add del mod ord">
          <ac:chgData name="Rahul Sunil" userId="338498e1-f891-48fc-8868-47a0e2903e75" providerId="ADAL" clId="{C9714777-276D-4520-8B1C-FA5538C0F17E}" dt="2023-10-30T09:50:08.352" v="2497" actId="931"/>
          <ac:spMkLst>
            <pc:docMk/>
            <pc:sldMk cId="3449669308" sldId="262"/>
            <ac:spMk id="13" creationId="{E188975D-1414-6A0F-9C72-2B1DB521988E}"/>
          </ac:spMkLst>
        </pc:spChg>
        <pc:spChg chg="add del mod">
          <ac:chgData name="Rahul Sunil" userId="338498e1-f891-48fc-8868-47a0e2903e75" providerId="ADAL" clId="{C9714777-276D-4520-8B1C-FA5538C0F17E}" dt="2023-10-31T11:27:31.583" v="8947" actId="6264"/>
          <ac:spMkLst>
            <pc:docMk/>
            <pc:sldMk cId="3449669308" sldId="262"/>
            <ac:spMk id="14" creationId="{B68304AB-CFFA-E38F-DA3A-238EE7F2C4A2}"/>
          </ac:spMkLst>
        </pc:spChg>
        <pc:spChg chg="add del mod">
          <ac:chgData name="Rahul Sunil" userId="338498e1-f891-48fc-8868-47a0e2903e75" providerId="ADAL" clId="{C9714777-276D-4520-8B1C-FA5538C0F17E}" dt="2023-10-31T11:27:31.583" v="8947" actId="6264"/>
          <ac:spMkLst>
            <pc:docMk/>
            <pc:sldMk cId="3449669308" sldId="262"/>
            <ac:spMk id="16" creationId="{564B8273-8F9C-63B1-E7BB-297094FCE6AD}"/>
          </ac:spMkLst>
        </pc:spChg>
        <pc:spChg chg="add del mod">
          <ac:chgData name="Rahul Sunil" userId="338498e1-f891-48fc-8868-47a0e2903e75" providerId="ADAL" clId="{C9714777-276D-4520-8B1C-FA5538C0F17E}" dt="2023-10-31T11:27:31.583" v="8947" actId="6264"/>
          <ac:spMkLst>
            <pc:docMk/>
            <pc:sldMk cId="3449669308" sldId="262"/>
            <ac:spMk id="17" creationId="{30C9067B-961F-C2F7-B7E7-C42EB0448745}"/>
          </ac:spMkLst>
        </pc:spChg>
        <pc:spChg chg="add del mod">
          <ac:chgData name="Rahul Sunil" userId="338498e1-f891-48fc-8868-47a0e2903e75" providerId="ADAL" clId="{C9714777-276D-4520-8B1C-FA5538C0F17E}" dt="2023-10-30T10:03:58.753" v="2788" actId="478"/>
          <ac:spMkLst>
            <pc:docMk/>
            <pc:sldMk cId="3449669308" sldId="262"/>
            <ac:spMk id="18" creationId="{9A9A01D5-78DE-FE0E-25FD-5CDB728DA5BC}"/>
          </ac:spMkLst>
        </pc:spChg>
        <pc:spChg chg="add mod">
          <ac:chgData name="Rahul Sunil" userId="338498e1-f891-48fc-8868-47a0e2903e75" providerId="ADAL" clId="{C9714777-276D-4520-8B1C-FA5538C0F17E}" dt="2023-10-31T09:07:50.623" v="7916" actId="2711"/>
          <ac:spMkLst>
            <pc:docMk/>
            <pc:sldMk cId="3449669308" sldId="262"/>
            <ac:spMk id="19" creationId="{E7F77D62-E872-0795-AC3B-299C59739F9E}"/>
          </ac:spMkLst>
        </pc:spChg>
        <pc:spChg chg="add del mod">
          <ac:chgData name="Rahul Sunil" userId="338498e1-f891-48fc-8868-47a0e2903e75" providerId="ADAL" clId="{C9714777-276D-4520-8B1C-FA5538C0F17E}" dt="2023-10-30T09:51:24.001" v="2529" actId="6264"/>
          <ac:spMkLst>
            <pc:docMk/>
            <pc:sldMk cId="3449669308" sldId="262"/>
            <ac:spMk id="20" creationId="{0AB8538E-D203-82FF-3182-E5E704734E41}"/>
          </ac:spMkLst>
        </pc:spChg>
        <pc:spChg chg="add del mod">
          <ac:chgData name="Rahul Sunil" userId="338498e1-f891-48fc-8868-47a0e2903e75" providerId="ADAL" clId="{C9714777-276D-4520-8B1C-FA5538C0F17E}" dt="2023-10-30T09:51:24.001" v="2529" actId="6264"/>
          <ac:spMkLst>
            <pc:docMk/>
            <pc:sldMk cId="3449669308" sldId="262"/>
            <ac:spMk id="21" creationId="{8BE933F1-74B4-ADEB-25F5-C8B1E1CCF4A9}"/>
          </ac:spMkLst>
        </pc:spChg>
        <pc:spChg chg="add del mod topLvl">
          <ac:chgData name="Rahul Sunil" userId="338498e1-f891-48fc-8868-47a0e2903e75" providerId="ADAL" clId="{C9714777-276D-4520-8B1C-FA5538C0F17E}" dt="2023-10-31T11:25:32.364" v="8898" actId="21"/>
          <ac:spMkLst>
            <pc:docMk/>
            <pc:sldMk cId="3449669308" sldId="262"/>
            <ac:spMk id="22" creationId="{A2A83178-9558-68B1-CFAD-30C5727964FF}"/>
          </ac:spMkLst>
        </pc:spChg>
        <pc:spChg chg="mod">
          <ac:chgData name="Rahul Sunil" userId="338498e1-f891-48fc-8868-47a0e2903e75" providerId="ADAL" clId="{C9714777-276D-4520-8B1C-FA5538C0F17E}" dt="2023-10-31T09:07:50.623" v="7916" actId="2711"/>
          <ac:spMkLst>
            <pc:docMk/>
            <pc:sldMk cId="3449669308" sldId="262"/>
            <ac:spMk id="26" creationId="{51177097-C3BC-36F2-F654-08BC7CDA5C40}"/>
          </ac:spMkLst>
        </pc:spChg>
        <pc:spChg chg="del mod">
          <ac:chgData name="Rahul Sunil" userId="338498e1-f891-48fc-8868-47a0e2903e75" providerId="ADAL" clId="{C9714777-276D-4520-8B1C-FA5538C0F17E}" dt="2023-10-30T10:03:58.753" v="2788" actId="478"/>
          <ac:spMkLst>
            <pc:docMk/>
            <pc:sldMk cId="3449669308" sldId="262"/>
            <ac:spMk id="27" creationId="{CE055D45-30AC-8DCA-84E5-163D55712842}"/>
          </ac:spMkLst>
        </pc:spChg>
        <pc:spChg chg="add mod">
          <ac:chgData name="Rahul Sunil" userId="338498e1-f891-48fc-8868-47a0e2903e75" providerId="ADAL" clId="{C9714777-276D-4520-8B1C-FA5538C0F17E}" dt="2023-10-31T09:07:50.623" v="7916" actId="2711"/>
          <ac:spMkLst>
            <pc:docMk/>
            <pc:sldMk cId="3449669308" sldId="262"/>
            <ac:spMk id="28" creationId="{F5583385-39D7-E909-624D-0296C8265A0C}"/>
          </ac:spMkLst>
        </pc:spChg>
        <pc:spChg chg="add del mod">
          <ac:chgData name="Rahul Sunil" userId="338498e1-f891-48fc-8868-47a0e2903e75" providerId="ADAL" clId="{C9714777-276D-4520-8B1C-FA5538C0F17E}" dt="2023-10-30T10:03:58.753" v="2788" actId="478"/>
          <ac:spMkLst>
            <pc:docMk/>
            <pc:sldMk cId="3449669308" sldId="262"/>
            <ac:spMk id="29" creationId="{39672FF8-6BE8-771E-472E-BC7026B125BF}"/>
          </ac:spMkLst>
        </pc:spChg>
        <pc:spChg chg="add del mod">
          <ac:chgData name="Rahul Sunil" userId="338498e1-f891-48fc-8868-47a0e2903e75" providerId="ADAL" clId="{C9714777-276D-4520-8B1C-FA5538C0F17E}" dt="2023-10-30T09:56:50.642" v="2657" actId="478"/>
          <ac:spMkLst>
            <pc:docMk/>
            <pc:sldMk cId="3449669308" sldId="262"/>
            <ac:spMk id="31" creationId="{0ED234F9-CCCE-6652-058F-4990F7698AB1}"/>
          </ac:spMkLst>
        </pc:spChg>
        <pc:spChg chg="add mod">
          <ac:chgData name="Rahul Sunil" userId="338498e1-f891-48fc-8868-47a0e2903e75" providerId="ADAL" clId="{C9714777-276D-4520-8B1C-FA5538C0F17E}" dt="2023-10-30T09:57:09.456" v="2660" actId="164"/>
          <ac:spMkLst>
            <pc:docMk/>
            <pc:sldMk cId="3449669308" sldId="262"/>
            <ac:spMk id="32" creationId="{E5A23771-4051-C1E4-DA82-CD9DEF596A15}"/>
          </ac:spMkLst>
        </pc:spChg>
        <pc:spChg chg="add mod">
          <ac:chgData name="Rahul Sunil" userId="338498e1-f891-48fc-8868-47a0e2903e75" providerId="ADAL" clId="{C9714777-276D-4520-8B1C-FA5538C0F17E}" dt="2023-10-30T09:57:09.456" v="2660" actId="164"/>
          <ac:spMkLst>
            <pc:docMk/>
            <pc:sldMk cId="3449669308" sldId="262"/>
            <ac:spMk id="33" creationId="{E2D104CF-8081-35A7-546B-8C7537D0620D}"/>
          </ac:spMkLst>
        </pc:spChg>
        <pc:spChg chg="add mod">
          <ac:chgData name="Rahul Sunil" userId="338498e1-f891-48fc-8868-47a0e2903e75" providerId="ADAL" clId="{C9714777-276D-4520-8B1C-FA5538C0F17E}" dt="2023-10-30T09:57:09.456" v="2660" actId="164"/>
          <ac:spMkLst>
            <pc:docMk/>
            <pc:sldMk cId="3449669308" sldId="262"/>
            <ac:spMk id="34" creationId="{6DE7925C-83FB-5759-7B7C-5213999374BB}"/>
          </ac:spMkLst>
        </pc:spChg>
        <pc:spChg chg="add mod">
          <ac:chgData name="Rahul Sunil" userId="338498e1-f891-48fc-8868-47a0e2903e75" providerId="ADAL" clId="{C9714777-276D-4520-8B1C-FA5538C0F17E}" dt="2023-10-30T09:57:09.456" v="2660" actId="164"/>
          <ac:spMkLst>
            <pc:docMk/>
            <pc:sldMk cId="3449669308" sldId="262"/>
            <ac:spMk id="35" creationId="{7D97F4D1-29DA-0887-2DF8-6D2CB678CFC5}"/>
          </ac:spMkLst>
        </pc:spChg>
        <pc:spChg chg="add mod">
          <ac:chgData name="Rahul Sunil" userId="338498e1-f891-48fc-8868-47a0e2903e75" providerId="ADAL" clId="{C9714777-276D-4520-8B1C-FA5538C0F17E}" dt="2023-10-30T09:57:09.456" v="2660" actId="164"/>
          <ac:spMkLst>
            <pc:docMk/>
            <pc:sldMk cId="3449669308" sldId="262"/>
            <ac:spMk id="36" creationId="{65E59925-FAE8-8F1A-6910-680D98E2D855}"/>
          </ac:spMkLst>
        </pc:spChg>
        <pc:spChg chg="mod">
          <ac:chgData name="Rahul Sunil" userId="338498e1-f891-48fc-8868-47a0e2903e75" providerId="ADAL" clId="{C9714777-276D-4520-8B1C-FA5538C0F17E}" dt="2023-10-30T09:57:52.791" v="2670" actId="571"/>
          <ac:spMkLst>
            <pc:docMk/>
            <pc:sldMk cId="3449669308" sldId="262"/>
            <ac:spMk id="39" creationId="{067C4F46-93C8-3619-CC8E-26190C2ADCDF}"/>
          </ac:spMkLst>
        </pc:spChg>
        <pc:spChg chg="mod">
          <ac:chgData name="Rahul Sunil" userId="338498e1-f891-48fc-8868-47a0e2903e75" providerId="ADAL" clId="{C9714777-276D-4520-8B1C-FA5538C0F17E}" dt="2023-10-30T09:57:52.791" v="2670" actId="571"/>
          <ac:spMkLst>
            <pc:docMk/>
            <pc:sldMk cId="3449669308" sldId="262"/>
            <ac:spMk id="40" creationId="{C8A2D4A0-3699-8FA9-9266-168DE385BCB9}"/>
          </ac:spMkLst>
        </pc:spChg>
        <pc:spChg chg="mod">
          <ac:chgData name="Rahul Sunil" userId="338498e1-f891-48fc-8868-47a0e2903e75" providerId="ADAL" clId="{C9714777-276D-4520-8B1C-FA5538C0F17E}" dt="2023-10-30T09:57:52.791" v="2670" actId="571"/>
          <ac:spMkLst>
            <pc:docMk/>
            <pc:sldMk cId="3449669308" sldId="262"/>
            <ac:spMk id="41" creationId="{347AA9E4-77CF-221B-2A57-D4616D1D05F3}"/>
          </ac:spMkLst>
        </pc:spChg>
        <pc:spChg chg="mod">
          <ac:chgData name="Rahul Sunil" userId="338498e1-f891-48fc-8868-47a0e2903e75" providerId="ADAL" clId="{C9714777-276D-4520-8B1C-FA5538C0F17E}" dt="2023-10-30T09:57:52.791" v="2670" actId="571"/>
          <ac:spMkLst>
            <pc:docMk/>
            <pc:sldMk cId="3449669308" sldId="262"/>
            <ac:spMk id="42" creationId="{536C9DB8-5FD6-FD9D-6B9B-5E53CF03079D}"/>
          </ac:spMkLst>
        </pc:spChg>
        <pc:spChg chg="mod">
          <ac:chgData name="Rahul Sunil" userId="338498e1-f891-48fc-8868-47a0e2903e75" providerId="ADAL" clId="{C9714777-276D-4520-8B1C-FA5538C0F17E}" dt="2023-10-30T09:57:52.791" v="2670" actId="571"/>
          <ac:spMkLst>
            <pc:docMk/>
            <pc:sldMk cId="3449669308" sldId="262"/>
            <ac:spMk id="43" creationId="{30948001-27DF-DF67-96F9-FE81A161AB46}"/>
          </ac:spMkLst>
        </pc:spChg>
        <pc:spChg chg="add del mod">
          <ac:chgData name="Rahul Sunil" userId="338498e1-f891-48fc-8868-47a0e2903e75" providerId="ADAL" clId="{C9714777-276D-4520-8B1C-FA5538C0F17E}" dt="2023-10-30T10:00:27.166" v="2722"/>
          <ac:spMkLst>
            <pc:docMk/>
            <pc:sldMk cId="3449669308" sldId="262"/>
            <ac:spMk id="44" creationId="{1151FCD9-1EAC-7186-C4A9-68DC6E8F1FBF}"/>
          </ac:spMkLst>
        </pc:spChg>
        <pc:spChg chg="mod">
          <ac:chgData name="Rahul Sunil" userId="338498e1-f891-48fc-8868-47a0e2903e75" providerId="ADAL" clId="{C9714777-276D-4520-8B1C-FA5538C0F17E}" dt="2023-10-30T10:00:14.473" v="2719"/>
          <ac:spMkLst>
            <pc:docMk/>
            <pc:sldMk cId="3449669308" sldId="262"/>
            <ac:spMk id="45" creationId="{0A5B4C97-14D4-76D6-FBD6-A7C26B297AE7}"/>
          </ac:spMkLst>
        </pc:spChg>
        <pc:spChg chg="mod">
          <ac:chgData name="Rahul Sunil" userId="338498e1-f891-48fc-8868-47a0e2903e75" providerId="ADAL" clId="{C9714777-276D-4520-8B1C-FA5538C0F17E}" dt="2023-10-30T10:00:14.473" v="2719"/>
          <ac:spMkLst>
            <pc:docMk/>
            <pc:sldMk cId="3449669308" sldId="262"/>
            <ac:spMk id="46" creationId="{E7FFD79F-69F0-14F4-EB2F-1550FF58CA0A}"/>
          </ac:spMkLst>
        </pc:spChg>
        <pc:spChg chg="mod">
          <ac:chgData name="Rahul Sunil" userId="338498e1-f891-48fc-8868-47a0e2903e75" providerId="ADAL" clId="{C9714777-276D-4520-8B1C-FA5538C0F17E}" dt="2023-10-30T10:00:14.473" v="2719"/>
          <ac:spMkLst>
            <pc:docMk/>
            <pc:sldMk cId="3449669308" sldId="262"/>
            <ac:spMk id="47" creationId="{DE94AFF3-0A84-8108-CCB7-C1EB316F3C29}"/>
          </ac:spMkLst>
        </pc:spChg>
        <pc:spChg chg="mod">
          <ac:chgData name="Rahul Sunil" userId="338498e1-f891-48fc-8868-47a0e2903e75" providerId="ADAL" clId="{C9714777-276D-4520-8B1C-FA5538C0F17E}" dt="2023-10-30T10:00:14.473" v="2719"/>
          <ac:spMkLst>
            <pc:docMk/>
            <pc:sldMk cId="3449669308" sldId="262"/>
            <ac:spMk id="48" creationId="{6C142279-FB91-00ED-6DB1-D5283CBB7139}"/>
          </ac:spMkLst>
        </pc:spChg>
        <pc:spChg chg="mod">
          <ac:chgData name="Rahul Sunil" userId="338498e1-f891-48fc-8868-47a0e2903e75" providerId="ADAL" clId="{C9714777-276D-4520-8B1C-FA5538C0F17E}" dt="2023-10-30T10:00:14.473" v="2719"/>
          <ac:spMkLst>
            <pc:docMk/>
            <pc:sldMk cId="3449669308" sldId="262"/>
            <ac:spMk id="49" creationId="{8BDD42B1-E1FC-B2BF-CE09-18B476CFE8AD}"/>
          </ac:spMkLst>
        </pc:spChg>
        <pc:spChg chg="del mod">
          <ac:chgData name="Rahul Sunil" userId="338498e1-f891-48fc-8868-47a0e2903e75" providerId="ADAL" clId="{C9714777-276D-4520-8B1C-FA5538C0F17E}" dt="2023-10-30T10:00:53.874" v="2730"/>
          <ac:spMkLst>
            <pc:docMk/>
            <pc:sldMk cId="3449669308" sldId="262"/>
            <ac:spMk id="50" creationId="{C0738C6E-E7FA-006F-5151-F4AB2332F551}"/>
          </ac:spMkLst>
        </pc:spChg>
        <pc:spChg chg="del mod">
          <ac:chgData name="Rahul Sunil" userId="338498e1-f891-48fc-8868-47a0e2903e75" providerId="ADAL" clId="{C9714777-276D-4520-8B1C-FA5538C0F17E}" dt="2023-10-30T10:00:32.057" v="2725" actId="478"/>
          <ac:spMkLst>
            <pc:docMk/>
            <pc:sldMk cId="3449669308" sldId="262"/>
            <ac:spMk id="51" creationId="{5E48B901-BC63-87BF-B9C4-DE34FD6CB8DD}"/>
          </ac:spMkLst>
        </pc:spChg>
        <pc:spChg chg="del mod">
          <ac:chgData name="Rahul Sunil" userId="338498e1-f891-48fc-8868-47a0e2903e75" providerId="ADAL" clId="{C9714777-276D-4520-8B1C-FA5538C0F17E}" dt="2023-10-30T10:00:31.409" v="2724" actId="478"/>
          <ac:spMkLst>
            <pc:docMk/>
            <pc:sldMk cId="3449669308" sldId="262"/>
            <ac:spMk id="52" creationId="{E5973FFC-0966-45F0-B85E-935873072FA1}"/>
          </ac:spMkLst>
        </pc:spChg>
        <pc:spChg chg="del mod">
          <ac:chgData name="Rahul Sunil" userId="338498e1-f891-48fc-8868-47a0e2903e75" providerId="ADAL" clId="{C9714777-276D-4520-8B1C-FA5538C0F17E}" dt="2023-10-30T10:00:29.313" v="2723" actId="478"/>
          <ac:spMkLst>
            <pc:docMk/>
            <pc:sldMk cId="3449669308" sldId="262"/>
            <ac:spMk id="53" creationId="{4445AFDE-7FAA-515B-0DE0-373E668130D9}"/>
          </ac:spMkLst>
        </pc:spChg>
        <pc:spChg chg="del mod">
          <ac:chgData name="Rahul Sunil" userId="338498e1-f891-48fc-8868-47a0e2903e75" providerId="ADAL" clId="{C9714777-276D-4520-8B1C-FA5538C0F17E}" dt="2023-10-30T10:00:32.912" v="2726" actId="478"/>
          <ac:spMkLst>
            <pc:docMk/>
            <pc:sldMk cId="3449669308" sldId="262"/>
            <ac:spMk id="54" creationId="{EDEA941C-D8EC-FB97-6FAC-36E0B72CBD90}"/>
          </ac:spMkLst>
        </pc:spChg>
        <pc:spChg chg="add del mod">
          <ac:chgData name="Rahul Sunil" userId="338498e1-f891-48fc-8868-47a0e2903e75" providerId="ADAL" clId="{C9714777-276D-4520-8B1C-FA5538C0F17E}" dt="2023-10-30T10:00:53.874" v="2730"/>
          <ac:spMkLst>
            <pc:docMk/>
            <pc:sldMk cId="3449669308" sldId="262"/>
            <ac:spMk id="55" creationId="{DFF9B8F3-54D3-C935-AA16-44E527BB3C7A}"/>
          </ac:spMkLst>
        </pc:spChg>
        <pc:spChg chg="del mod">
          <ac:chgData name="Rahul Sunil" userId="338498e1-f891-48fc-8868-47a0e2903e75" providerId="ADAL" clId="{C9714777-276D-4520-8B1C-FA5538C0F17E}" dt="2023-10-30T10:00:56.565" v="2732" actId="478"/>
          <ac:spMkLst>
            <pc:docMk/>
            <pc:sldMk cId="3449669308" sldId="262"/>
            <ac:spMk id="56" creationId="{E554ACC0-D927-2D90-9C54-0C707AC9EFF8}"/>
          </ac:spMkLst>
        </pc:spChg>
        <pc:spChg chg="mod ord">
          <ac:chgData name="Rahul Sunil" userId="338498e1-f891-48fc-8868-47a0e2903e75" providerId="ADAL" clId="{C9714777-276D-4520-8B1C-FA5538C0F17E}" dt="2023-10-31T09:07:50.623" v="7916" actId="2711"/>
          <ac:spMkLst>
            <pc:docMk/>
            <pc:sldMk cId="3449669308" sldId="262"/>
            <ac:spMk id="57" creationId="{889A0A10-1AF6-E258-B74D-AC693C077AC5}"/>
          </ac:spMkLst>
        </pc:spChg>
        <pc:spChg chg="del mod">
          <ac:chgData name="Rahul Sunil" userId="338498e1-f891-48fc-8868-47a0e2903e75" providerId="ADAL" clId="{C9714777-276D-4520-8B1C-FA5538C0F17E}" dt="2023-10-30T10:00:56.008" v="2731" actId="478"/>
          <ac:spMkLst>
            <pc:docMk/>
            <pc:sldMk cId="3449669308" sldId="262"/>
            <ac:spMk id="58" creationId="{C7B4C361-0BE7-5114-0AA2-B2D4B54B923C}"/>
          </ac:spMkLst>
        </pc:spChg>
        <pc:spChg chg="add del mod">
          <ac:chgData name="Rahul Sunil" userId="338498e1-f891-48fc-8868-47a0e2903e75" providerId="ADAL" clId="{C9714777-276D-4520-8B1C-FA5538C0F17E}" dt="2023-10-30T10:01:32.768" v="2751"/>
          <ac:spMkLst>
            <pc:docMk/>
            <pc:sldMk cId="3449669308" sldId="262"/>
            <ac:spMk id="59" creationId="{2858545C-0BF7-AF88-F394-3218CA66F5ED}"/>
          </ac:spMkLst>
        </pc:spChg>
        <pc:spChg chg="del mod">
          <ac:chgData name="Rahul Sunil" userId="338498e1-f891-48fc-8868-47a0e2903e75" providerId="ADAL" clId="{C9714777-276D-4520-8B1C-FA5538C0F17E}" dt="2023-10-30T10:01:58.221" v="2760"/>
          <ac:spMkLst>
            <pc:docMk/>
            <pc:sldMk cId="3449669308" sldId="262"/>
            <ac:spMk id="60" creationId="{6B8936F2-83C6-2703-9D1D-2124D737DA2F}"/>
          </ac:spMkLst>
        </pc:spChg>
        <pc:spChg chg="del mod">
          <ac:chgData name="Rahul Sunil" userId="338498e1-f891-48fc-8868-47a0e2903e75" providerId="ADAL" clId="{C9714777-276D-4520-8B1C-FA5538C0F17E}" dt="2023-10-30T10:01:36.439" v="2754" actId="478"/>
          <ac:spMkLst>
            <pc:docMk/>
            <pc:sldMk cId="3449669308" sldId="262"/>
            <ac:spMk id="61" creationId="{EFD32B4E-05E8-3E57-44D2-8C8282E5DEF9}"/>
          </ac:spMkLst>
        </pc:spChg>
        <pc:spChg chg="del mod">
          <ac:chgData name="Rahul Sunil" userId="338498e1-f891-48fc-8868-47a0e2903e75" providerId="ADAL" clId="{C9714777-276D-4520-8B1C-FA5538C0F17E}" dt="2023-10-30T10:01:43.818" v="2756" actId="478"/>
          <ac:spMkLst>
            <pc:docMk/>
            <pc:sldMk cId="3449669308" sldId="262"/>
            <ac:spMk id="62" creationId="{B80B36D5-BB48-8BF6-5F81-E384F1F06B84}"/>
          </ac:spMkLst>
        </pc:spChg>
        <pc:spChg chg="del mod">
          <ac:chgData name="Rahul Sunil" userId="338498e1-f891-48fc-8868-47a0e2903e75" providerId="ADAL" clId="{C9714777-276D-4520-8B1C-FA5538C0F17E}" dt="2023-10-30T10:01:34.881" v="2752" actId="478"/>
          <ac:spMkLst>
            <pc:docMk/>
            <pc:sldMk cId="3449669308" sldId="262"/>
            <ac:spMk id="63" creationId="{BBD320AC-8A72-1977-B821-EA82FC177CB6}"/>
          </ac:spMkLst>
        </pc:spChg>
        <pc:spChg chg="del mod">
          <ac:chgData name="Rahul Sunil" userId="338498e1-f891-48fc-8868-47a0e2903e75" providerId="ADAL" clId="{C9714777-276D-4520-8B1C-FA5538C0F17E}" dt="2023-10-30T10:01:35.778" v="2753" actId="478"/>
          <ac:spMkLst>
            <pc:docMk/>
            <pc:sldMk cId="3449669308" sldId="262"/>
            <ac:spMk id="64" creationId="{CE909EDE-254E-9A25-E866-4B02B721A661}"/>
          </ac:spMkLst>
        </pc:spChg>
        <pc:spChg chg="add del mod">
          <ac:chgData name="Rahul Sunil" userId="338498e1-f891-48fc-8868-47a0e2903e75" providerId="ADAL" clId="{C9714777-276D-4520-8B1C-FA5538C0F17E}" dt="2023-10-30T10:01:58.221" v="2760"/>
          <ac:spMkLst>
            <pc:docMk/>
            <pc:sldMk cId="3449669308" sldId="262"/>
            <ac:spMk id="65" creationId="{7124EA2A-568F-D9EF-A419-178073949676}"/>
          </ac:spMkLst>
        </pc:spChg>
        <pc:spChg chg="del mod">
          <ac:chgData name="Rahul Sunil" userId="338498e1-f891-48fc-8868-47a0e2903e75" providerId="ADAL" clId="{C9714777-276D-4520-8B1C-FA5538C0F17E}" dt="2023-10-30T10:02:00.997" v="2762" actId="478"/>
          <ac:spMkLst>
            <pc:docMk/>
            <pc:sldMk cId="3449669308" sldId="262"/>
            <ac:spMk id="66" creationId="{95DF5CD4-80CA-2DF3-D32E-98A40555E4B3}"/>
          </ac:spMkLst>
        </pc:spChg>
        <pc:spChg chg="del mod ord">
          <ac:chgData name="Rahul Sunil" userId="338498e1-f891-48fc-8868-47a0e2903e75" providerId="ADAL" clId="{C9714777-276D-4520-8B1C-FA5538C0F17E}" dt="2023-10-30T10:03:58.753" v="2788" actId="478"/>
          <ac:spMkLst>
            <pc:docMk/>
            <pc:sldMk cId="3449669308" sldId="262"/>
            <ac:spMk id="67" creationId="{5CE877B8-1905-2E4F-4F55-2EDA0925CF16}"/>
          </ac:spMkLst>
        </pc:spChg>
        <pc:spChg chg="del mod">
          <ac:chgData name="Rahul Sunil" userId="338498e1-f891-48fc-8868-47a0e2903e75" providerId="ADAL" clId="{C9714777-276D-4520-8B1C-FA5538C0F17E}" dt="2023-10-30T10:02:00.593" v="2761" actId="478"/>
          <ac:spMkLst>
            <pc:docMk/>
            <pc:sldMk cId="3449669308" sldId="262"/>
            <ac:spMk id="68" creationId="{A2A8362D-4BE6-E704-F6E6-9C786054C551}"/>
          </ac:spMkLst>
        </pc:spChg>
        <pc:spChg chg="add del mod">
          <ac:chgData name="Rahul Sunil" userId="338498e1-f891-48fc-8868-47a0e2903e75" providerId="ADAL" clId="{C9714777-276D-4520-8B1C-FA5538C0F17E}" dt="2023-10-30T10:04:07.539" v="2791" actId="478"/>
          <ac:spMkLst>
            <pc:docMk/>
            <pc:sldMk cId="3449669308" sldId="262"/>
            <ac:spMk id="70" creationId="{1EE5C9FF-230D-1F38-AFE4-2091692B75D8}"/>
          </ac:spMkLst>
        </pc:spChg>
        <pc:spChg chg="add del mod">
          <ac:chgData name="Rahul Sunil" userId="338498e1-f891-48fc-8868-47a0e2903e75" providerId="ADAL" clId="{C9714777-276D-4520-8B1C-FA5538C0F17E}" dt="2023-10-30T10:04:15.202" v="2792" actId="6264"/>
          <ac:spMkLst>
            <pc:docMk/>
            <pc:sldMk cId="3449669308" sldId="262"/>
            <ac:spMk id="71" creationId="{F4C871E3-991E-8C44-5677-CEE6029BB5BB}"/>
          </ac:spMkLst>
        </pc:spChg>
        <pc:spChg chg="add del mod topLvl">
          <ac:chgData name="Rahul Sunil" userId="338498e1-f891-48fc-8868-47a0e2903e75" providerId="ADAL" clId="{C9714777-276D-4520-8B1C-FA5538C0F17E}" dt="2023-10-31T11:25:52.778" v="8904" actId="21"/>
          <ac:spMkLst>
            <pc:docMk/>
            <pc:sldMk cId="3449669308" sldId="262"/>
            <ac:spMk id="73" creationId="{F1488DA6-5163-52D9-5183-116258630CE8}"/>
          </ac:spMkLst>
        </pc:spChg>
        <pc:spChg chg="add del mod">
          <ac:chgData name="Rahul Sunil" userId="338498e1-f891-48fc-8868-47a0e2903e75" providerId="ADAL" clId="{C9714777-276D-4520-8B1C-FA5538C0F17E}" dt="2023-10-30T10:08:13.188" v="2860"/>
          <ac:spMkLst>
            <pc:docMk/>
            <pc:sldMk cId="3449669308" sldId="262"/>
            <ac:spMk id="74" creationId="{38C0A13B-9FFA-671F-1A05-FAE31F045D57}"/>
          </ac:spMkLst>
        </pc:spChg>
        <pc:spChg chg="add del mod">
          <ac:chgData name="Rahul Sunil" userId="338498e1-f891-48fc-8868-47a0e2903e75" providerId="ADAL" clId="{C9714777-276D-4520-8B1C-FA5538C0F17E}" dt="2023-10-30T10:08:13.188" v="2860"/>
          <ac:spMkLst>
            <pc:docMk/>
            <pc:sldMk cId="3449669308" sldId="262"/>
            <ac:spMk id="75" creationId="{9F8B954D-1B4C-DD38-DE42-8EAF2A543576}"/>
          </ac:spMkLst>
        </pc:spChg>
        <pc:spChg chg="add del mod">
          <ac:chgData name="Rahul Sunil" userId="338498e1-f891-48fc-8868-47a0e2903e75" providerId="ADAL" clId="{C9714777-276D-4520-8B1C-FA5538C0F17E}" dt="2023-10-30T10:08:13.188" v="2860"/>
          <ac:spMkLst>
            <pc:docMk/>
            <pc:sldMk cId="3449669308" sldId="262"/>
            <ac:spMk id="76" creationId="{CA8D4FB5-936A-B336-7AD6-FBE68432A3D3}"/>
          </ac:spMkLst>
        </pc:spChg>
        <pc:spChg chg="add del mod">
          <ac:chgData name="Rahul Sunil" userId="338498e1-f891-48fc-8868-47a0e2903e75" providerId="ADAL" clId="{C9714777-276D-4520-8B1C-FA5538C0F17E}" dt="2023-10-30T10:11:36.105" v="2936"/>
          <ac:spMkLst>
            <pc:docMk/>
            <pc:sldMk cId="3449669308" sldId="262"/>
            <ac:spMk id="77" creationId="{A3CDCD27-149D-1853-0F06-C2D4E90E54B7}"/>
          </ac:spMkLst>
        </pc:spChg>
        <pc:spChg chg="add mod ord topLvl">
          <ac:chgData name="Rahul Sunil" userId="338498e1-f891-48fc-8868-47a0e2903e75" providerId="ADAL" clId="{C9714777-276D-4520-8B1C-FA5538C0F17E}" dt="2023-10-31T09:07:50.623" v="7916" actId="2711"/>
          <ac:spMkLst>
            <pc:docMk/>
            <pc:sldMk cId="3449669308" sldId="262"/>
            <ac:spMk id="78" creationId="{C72FFFB4-0F6D-71BF-605A-BA61A3AE33C7}"/>
          </ac:spMkLst>
        </pc:spChg>
        <pc:spChg chg="add del mod">
          <ac:chgData name="Rahul Sunil" userId="338498e1-f891-48fc-8868-47a0e2903e75" providerId="ADAL" clId="{C9714777-276D-4520-8B1C-FA5538C0F17E}" dt="2023-10-30T10:11:36.105" v="2936"/>
          <ac:spMkLst>
            <pc:docMk/>
            <pc:sldMk cId="3449669308" sldId="262"/>
            <ac:spMk id="79" creationId="{FC07E9F8-AD9B-1FA6-AC8B-6DB40D7AF436}"/>
          </ac:spMkLst>
        </pc:spChg>
        <pc:spChg chg="mod">
          <ac:chgData name="Rahul Sunil" userId="338498e1-f891-48fc-8868-47a0e2903e75" providerId="ADAL" clId="{C9714777-276D-4520-8B1C-FA5538C0F17E}" dt="2023-10-30T10:11:32.207" v="2935"/>
          <ac:spMkLst>
            <pc:docMk/>
            <pc:sldMk cId="3449669308" sldId="262"/>
            <ac:spMk id="80" creationId="{2FB5F1D0-4144-623E-566F-E2AB8D07833C}"/>
          </ac:spMkLst>
        </pc:spChg>
        <pc:spChg chg="mod">
          <ac:chgData name="Rahul Sunil" userId="338498e1-f891-48fc-8868-47a0e2903e75" providerId="ADAL" clId="{C9714777-276D-4520-8B1C-FA5538C0F17E}" dt="2023-10-30T10:11:32.207" v="2935"/>
          <ac:spMkLst>
            <pc:docMk/>
            <pc:sldMk cId="3449669308" sldId="262"/>
            <ac:spMk id="81" creationId="{C2AA769B-8614-8338-FF9C-290DB991EBC3}"/>
          </ac:spMkLst>
        </pc:spChg>
        <pc:spChg chg="mod">
          <ac:chgData name="Rahul Sunil" userId="338498e1-f891-48fc-8868-47a0e2903e75" providerId="ADAL" clId="{C9714777-276D-4520-8B1C-FA5538C0F17E}" dt="2023-10-30T10:11:32.207" v="2935"/>
          <ac:spMkLst>
            <pc:docMk/>
            <pc:sldMk cId="3449669308" sldId="262"/>
            <ac:spMk id="82" creationId="{8410AF93-9DA9-E9C0-6F4A-114B9D7376C8}"/>
          </ac:spMkLst>
        </pc:spChg>
        <pc:spChg chg="mod topLvl">
          <ac:chgData name="Rahul Sunil" userId="338498e1-f891-48fc-8868-47a0e2903e75" providerId="ADAL" clId="{C9714777-276D-4520-8B1C-FA5538C0F17E}" dt="2023-10-31T09:07:50.623" v="7916" actId="2711"/>
          <ac:spMkLst>
            <pc:docMk/>
            <pc:sldMk cId="3449669308" sldId="262"/>
            <ac:spMk id="83" creationId="{86277400-7A8D-2453-CB5F-BF545B12A9AD}"/>
          </ac:spMkLst>
        </pc:spChg>
        <pc:spChg chg="del mod">
          <ac:chgData name="Rahul Sunil" userId="338498e1-f891-48fc-8868-47a0e2903e75" providerId="ADAL" clId="{C9714777-276D-4520-8B1C-FA5538C0F17E}" dt="2023-10-30T10:11:38.690" v="2938" actId="478"/>
          <ac:spMkLst>
            <pc:docMk/>
            <pc:sldMk cId="3449669308" sldId="262"/>
            <ac:spMk id="84" creationId="{D73D9C5D-51A0-A3BB-77E5-C3E7AE673E81}"/>
          </ac:spMkLst>
        </pc:spChg>
        <pc:spChg chg="del mod">
          <ac:chgData name="Rahul Sunil" userId="338498e1-f891-48fc-8868-47a0e2903e75" providerId="ADAL" clId="{C9714777-276D-4520-8B1C-FA5538C0F17E}" dt="2023-10-30T10:11:38.278" v="2937" actId="478"/>
          <ac:spMkLst>
            <pc:docMk/>
            <pc:sldMk cId="3449669308" sldId="262"/>
            <ac:spMk id="85" creationId="{2E87880A-95B3-1307-77D9-64D49FE7FF90}"/>
          </ac:spMkLst>
        </pc:spChg>
        <pc:spChg chg="add del mod">
          <ac:chgData name="Rahul Sunil" userId="338498e1-f891-48fc-8868-47a0e2903e75" providerId="ADAL" clId="{C9714777-276D-4520-8B1C-FA5538C0F17E}" dt="2023-10-30T10:12:40.361" v="2984" actId="6264"/>
          <ac:spMkLst>
            <pc:docMk/>
            <pc:sldMk cId="3449669308" sldId="262"/>
            <ac:spMk id="88" creationId="{C3E38612-D971-0FFC-CD2E-D00E6CA3845D}"/>
          </ac:spMkLst>
        </pc:spChg>
        <pc:spChg chg="add del mod">
          <ac:chgData name="Rahul Sunil" userId="338498e1-f891-48fc-8868-47a0e2903e75" providerId="ADAL" clId="{C9714777-276D-4520-8B1C-FA5538C0F17E}" dt="2023-10-30T10:23:43.211" v="3142" actId="478"/>
          <ac:spMkLst>
            <pc:docMk/>
            <pc:sldMk cId="3449669308" sldId="262"/>
            <ac:spMk id="89" creationId="{2959009F-ABC2-2C10-B11B-87BA8E483372}"/>
          </ac:spMkLst>
        </pc:spChg>
        <pc:grpChg chg="add del mod">
          <ac:chgData name="Rahul Sunil" userId="338498e1-f891-48fc-8868-47a0e2903e75" providerId="ADAL" clId="{C9714777-276D-4520-8B1C-FA5538C0F17E}" dt="2023-10-30T09:47:16.613" v="2468" actId="165"/>
          <ac:grpSpMkLst>
            <pc:docMk/>
            <pc:sldMk cId="3449669308" sldId="262"/>
            <ac:grpSpMk id="7" creationId="{5A4E6435-50D1-3649-FB56-BE3D39DC4DE6}"/>
          </ac:grpSpMkLst>
        </pc:grpChg>
        <pc:grpChg chg="add del mod">
          <ac:chgData name="Rahul Sunil" userId="338498e1-f891-48fc-8868-47a0e2903e75" providerId="ADAL" clId="{C9714777-276D-4520-8B1C-FA5538C0F17E}" dt="2023-10-30T09:58:27.903" v="2679" actId="478"/>
          <ac:grpSpMkLst>
            <pc:docMk/>
            <pc:sldMk cId="3449669308" sldId="262"/>
            <ac:grpSpMk id="37" creationId="{C7E4BCC6-61D5-E6E3-FA6C-8AA0CBF7D9EA}"/>
          </ac:grpSpMkLst>
        </pc:grpChg>
        <pc:grpChg chg="add del mod">
          <ac:chgData name="Rahul Sunil" userId="338498e1-f891-48fc-8868-47a0e2903e75" providerId="ADAL" clId="{C9714777-276D-4520-8B1C-FA5538C0F17E}" dt="2023-10-30T09:58:09.618" v="2677" actId="478"/>
          <ac:grpSpMkLst>
            <pc:docMk/>
            <pc:sldMk cId="3449669308" sldId="262"/>
            <ac:grpSpMk id="38" creationId="{3A52220C-887E-78C4-0B63-6738337A9ADC}"/>
          </ac:grpSpMkLst>
        </pc:grpChg>
        <pc:grpChg chg="add del mod topLvl">
          <ac:chgData name="Rahul Sunil" userId="338498e1-f891-48fc-8868-47a0e2903e75" providerId="ADAL" clId="{C9714777-276D-4520-8B1C-FA5538C0F17E}" dt="2023-10-31T04:38:06.303" v="5953" actId="165"/>
          <ac:grpSpMkLst>
            <pc:docMk/>
            <pc:sldMk cId="3449669308" sldId="262"/>
            <ac:grpSpMk id="86" creationId="{8EE75608-E2A7-0A5F-D8B4-219466DD075C}"/>
          </ac:grpSpMkLst>
        </pc:grpChg>
        <pc:grpChg chg="add del mod">
          <ac:chgData name="Rahul Sunil" userId="338498e1-f891-48fc-8868-47a0e2903e75" providerId="ADAL" clId="{C9714777-276D-4520-8B1C-FA5538C0F17E}" dt="2023-10-30T10:12:24.674" v="2982" actId="165"/>
          <ac:grpSpMkLst>
            <pc:docMk/>
            <pc:sldMk cId="3449669308" sldId="262"/>
            <ac:grpSpMk id="87" creationId="{9EAA807C-DCF1-2113-C239-7D4DD2BDD80A}"/>
          </ac:grpSpMkLst>
        </pc:grpChg>
        <pc:picChg chg="add mod ord modCrop">
          <ac:chgData name="Rahul Sunil" userId="338498e1-f891-48fc-8868-47a0e2903e75" providerId="ADAL" clId="{C9714777-276D-4520-8B1C-FA5538C0F17E}" dt="2023-10-31T11:27:31.583" v="8947" actId="6264"/>
          <ac:picMkLst>
            <pc:docMk/>
            <pc:sldMk cId="3449669308" sldId="262"/>
            <ac:picMk id="15" creationId="{BF23C4F6-8D6D-5970-AEFC-43B87355528E}"/>
          </ac:picMkLst>
        </pc:picChg>
        <pc:picChg chg="add del mod ord modCrop">
          <ac:chgData name="Rahul Sunil" userId="338498e1-f891-48fc-8868-47a0e2903e75" providerId="ADAL" clId="{C9714777-276D-4520-8B1C-FA5538C0F17E}" dt="2023-10-30T10:03:59.461" v="2789" actId="478"/>
          <ac:picMkLst>
            <pc:docMk/>
            <pc:sldMk cId="3449669308" sldId="262"/>
            <ac:picMk id="17" creationId="{FE75B00D-53C2-97DD-D22A-E4E9D574E64C}"/>
          </ac:picMkLst>
        </pc:picChg>
        <pc:picChg chg="add del mod">
          <ac:chgData name="Rahul Sunil" userId="338498e1-f891-48fc-8868-47a0e2903e75" providerId="ADAL" clId="{C9714777-276D-4520-8B1C-FA5538C0F17E}" dt="2023-10-30T09:54:25.600" v="2590" actId="27803"/>
          <ac:picMkLst>
            <pc:docMk/>
            <pc:sldMk cId="3449669308" sldId="262"/>
            <ac:picMk id="24" creationId="{51177097-C3BC-36F2-F654-08BC7CDA5C40}"/>
          </ac:picMkLst>
        </pc:picChg>
        <pc:picChg chg="add del mod">
          <ac:chgData name="Rahul Sunil" userId="338498e1-f891-48fc-8868-47a0e2903e75" providerId="ADAL" clId="{C9714777-276D-4520-8B1C-FA5538C0F17E}" dt="2023-10-30T09:54:27.746" v="2591" actId="27803"/>
          <ac:picMkLst>
            <pc:docMk/>
            <pc:sldMk cId="3449669308" sldId="262"/>
            <ac:picMk id="25" creationId="{CE055D45-30AC-8DCA-84E5-163D55712842}"/>
          </ac:picMkLst>
        </pc:picChg>
      </pc:sldChg>
      <pc:sldChg chg="addSp delSp modSp new del mod modClrScheme chgLayout">
        <pc:chgData name="Rahul Sunil" userId="338498e1-f891-48fc-8868-47a0e2903e75" providerId="ADAL" clId="{C9714777-276D-4520-8B1C-FA5538C0F17E}" dt="2023-10-31T08:34:00.209" v="7330" actId="47"/>
        <pc:sldMkLst>
          <pc:docMk/>
          <pc:sldMk cId="2323663845" sldId="263"/>
        </pc:sldMkLst>
        <pc:spChg chg="del">
          <ac:chgData name="Rahul Sunil" userId="338498e1-f891-48fc-8868-47a0e2903e75" providerId="ADAL" clId="{C9714777-276D-4520-8B1C-FA5538C0F17E}" dt="2023-10-30T09:58:46.125" v="2681" actId="478"/>
          <ac:spMkLst>
            <pc:docMk/>
            <pc:sldMk cId="2323663845" sldId="263"/>
            <ac:spMk id="2" creationId="{4E38F73C-1715-0F85-3EAA-FA240DBF4870}"/>
          </ac:spMkLst>
        </pc:spChg>
        <pc:spChg chg="del">
          <ac:chgData name="Rahul Sunil" userId="338498e1-f891-48fc-8868-47a0e2903e75" providerId="ADAL" clId="{C9714777-276D-4520-8B1C-FA5538C0F17E}" dt="2023-10-30T09:58:46.125" v="2681" actId="478"/>
          <ac:spMkLst>
            <pc:docMk/>
            <pc:sldMk cId="2323663845" sldId="263"/>
            <ac:spMk id="3" creationId="{9ED64915-42E0-E806-7220-059CC0B14AE6}"/>
          </ac:spMkLst>
        </pc:spChg>
        <pc:spChg chg="add del mod">
          <ac:chgData name="Rahul Sunil" userId="338498e1-f891-48fc-8868-47a0e2903e75" providerId="ADAL" clId="{C9714777-276D-4520-8B1C-FA5538C0F17E}" dt="2023-10-30T10:17:29.125" v="3126" actId="478"/>
          <ac:spMkLst>
            <pc:docMk/>
            <pc:sldMk cId="2323663845" sldId="263"/>
            <ac:spMk id="4" creationId="{2E8E2A54-0B9C-9C3B-8878-5D733C335E96}"/>
          </ac:spMkLst>
        </pc:spChg>
        <pc:spChg chg="add del mod">
          <ac:chgData name="Rahul Sunil" userId="338498e1-f891-48fc-8868-47a0e2903e75" providerId="ADAL" clId="{C9714777-276D-4520-8B1C-FA5538C0F17E}" dt="2023-10-30T10:17:37.014" v="3129" actId="478"/>
          <ac:spMkLst>
            <pc:docMk/>
            <pc:sldMk cId="2323663845" sldId="263"/>
            <ac:spMk id="5" creationId="{085A9803-E86D-C6AC-1DDF-22C13319574C}"/>
          </ac:spMkLst>
        </pc:spChg>
        <pc:spChg chg="add del mod">
          <ac:chgData name="Rahul Sunil" userId="338498e1-f891-48fc-8868-47a0e2903e75" providerId="ADAL" clId="{C9714777-276D-4520-8B1C-FA5538C0F17E}" dt="2023-10-30T10:14:43.415" v="3014" actId="478"/>
          <ac:spMkLst>
            <pc:docMk/>
            <pc:sldMk cId="2323663845" sldId="263"/>
            <ac:spMk id="6" creationId="{CA9F57A4-403C-E0E8-BF80-06F296DC4DD4}"/>
          </ac:spMkLst>
        </pc:spChg>
        <pc:spChg chg="add del mod">
          <ac:chgData name="Rahul Sunil" userId="338498e1-f891-48fc-8868-47a0e2903e75" providerId="ADAL" clId="{C9714777-276D-4520-8B1C-FA5538C0F17E}" dt="2023-10-30T10:17:36.025" v="3128" actId="478"/>
          <ac:spMkLst>
            <pc:docMk/>
            <pc:sldMk cId="2323663845" sldId="263"/>
            <ac:spMk id="7" creationId="{3D08A08D-2130-CBE3-9295-4B417A48869B}"/>
          </ac:spMkLst>
        </pc:spChg>
        <pc:spChg chg="add del mod">
          <ac:chgData name="Rahul Sunil" userId="338498e1-f891-48fc-8868-47a0e2903e75" providerId="ADAL" clId="{C9714777-276D-4520-8B1C-FA5538C0F17E}" dt="2023-10-30T10:17:35.254" v="3127" actId="478"/>
          <ac:spMkLst>
            <pc:docMk/>
            <pc:sldMk cId="2323663845" sldId="263"/>
            <ac:spMk id="8" creationId="{69BEC3AC-4F0C-EB0D-02EE-E961948193AB}"/>
          </ac:spMkLst>
        </pc:spChg>
        <pc:spChg chg="add mod ord">
          <ac:chgData name="Rahul Sunil" userId="338498e1-f891-48fc-8868-47a0e2903e75" providerId="ADAL" clId="{C9714777-276D-4520-8B1C-FA5538C0F17E}" dt="2023-10-31T05:09:39.129" v="6136" actId="207"/>
          <ac:spMkLst>
            <pc:docMk/>
            <pc:sldMk cId="2323663845" sldId="263"/>
            <ac:spMk id="9" creationId="{5B8D92A5-3646-A0E1-9AFA-3352D2D1EBFA}"/>
          </ac:spMkLst>
        </pc:spChg>
        <pc:spChg chg="add del mod">
          <ac:chgData name="Rahul Sunil" userId="338498e1-f891-48fc-8868-47a0e2903e75" providerId="ADAL" clId="{C9714777-276D-4520-8B1C-FA5538C0F17E}" dt="2023-10-30T10:17:26.997" v="3125" actId="478"/>
          <ac:spMkLst>
            <pc:docMk/>
            <pc:sldMk cId="2323663845" sldId="263"/>
            <ac:spMk id="10" creationId="{68FD5BAD-E671-9E16-C1B2-CD901DA7CA4D}"/>
          </ac:spMkLst>
        </pc:spChg>
        <pc:spChg chg="add del mod">
          <ac:chgData name="Rahul Sunil" userId="338498e1-f891-48fc-8868-47a0e2903e75" providerId="ADAL" clId="{C9714777-276D-4520-8B1C-FA5538C0F17E}" dt="2023-10-30T10:30:53.166" v="3256" actId="21"/>
          <ac:spMkLst>
            <pc:docMk/>
            <pc:sldMk cId="2323663845" sldId="263"/>
            <ac:spMk id="11" creationId="{7EB41819-ADD0-E3C7-909C-1C7A1922762D}"/>
          </ac:spMkLst>
        </pc:spChg>
        <pc:spChg chg="add del mod">
          <ac:chgData name="Rahul Sunil" userId="338498e1-f891-48fc-8868-47a0e2903e75" providerId="ADAL" clId="{C9714777-276D-4520-8B1C-FA5538C0F17E}" dt="2023-10-30T10:32:39.759" v="3300" actId="478"/>
          <ac:spMkLst>
            <pc:docMk/>
            <pc:sldMk cId="2323663845" sldId="263"/>
            <ac:spMk id="12" creationId="{498181CF-9326-0B6B-EEDD-C314AE46BC8A}"/>
          </ac:spMkLst>
        </pc:spChg>
        <pc:spChg chg="add del mod">
          <ac:chgData name="Rahul Sunil" userId="338498e1-f891-48fc-8868-47a0e2903e75" providerId="ADAL" clId="{C9714777-276D-4520-8B1C-FA5538C0F17E}" dt="2023-10-30T10:32:44.056" v="3305" actId="478"/>
          <ac:spMkLst>
            <pc:docMk/>
            <pc:sldMk cId="2323663845" sldId="263"/>
            <ac:spMk id="13" creationId="{3CED16A4-62E1-2DEE-1479-57607733540C}"/>
          </ac:spMkLst>
        </pc:spChg>
        <pc:spChg chg="add del mod">
          <ac:chgData name="Rahul Sunil" userId="338498e1-f891-48fc-8868-47a0e2903e75" providerId="ADAL" clId="{C9714777-276D-4520-8B1C-FA5538C0F17E}" dt="2023-10-30T10:32:42.653" v="3303" actId="478"/>
          <ac:spMkLst>
            <pc:docMk/>
            <pc:sldMk cId="2323663845" sldId="263"/>
            <ac:spMk id="14" creationId="{6FD6A4BE-57F6-16F8-33BE-38106C384639}"/>
          </ac:spMkLst>
        </pc:spChg>
        <pc:spChg chg="add del mod">
          <ac:chgData name="Rahul Sunil" userId="338498e1-f891-48fc-8868-47a0e2903e75" providerId="ADAL" clId="{C9714777-276D-4520-8B1C-FA5538C0F17E}" dt="2023-10-30T10:32:42.279" v="3302" actId="478"/>
          <ac:spMkLst>
            <pc:docMk/>
            <pc:sldMk cId="2323663845" sldId="263"/>
            <ac:spMk id="15" creationId="{A6D60300-0E9C-ED1B-AA88-F7537F37E1FB}"/>
          </ac:spMkLst>
        </pc:spChg>
        <pc:spChg chg="add del mod">
          <ac:chgData name="Rahul Sunil" userId="338498e1-f891-48fc-8868-47a0e2903e75" providerId="ADAL" clId="{C9714777-276D-4520-8B1C-FA5538C0F17E}" dt="2023-10-30T10:32:43.585" v="3304" actId="478"/>
          <ac:spMkLst>
            <pc:docMk/>
            <pc:sldMk cId="2323663845" sldId="263"/>
            <ac:spMk id="16" creationId="{586031A1-22DE-6D04-4437-7E10287F9D03}"/>
          </ac:spMkLst>
        </pc:spChg>
        <pc:spChg chg="add del mod">
          <ac:chgData name="Rahul Sunil" userId="338498e1-f891-48fc-8868-47a0e2903e75" providerId="ADAL" clId="{C9714777-276D-4520-8B1C-FA5538C0F17E}" dt="2023-10-30T10:32:41.087" v="3301" actId="478"/>
          <ac:spMkLst>
            <pc:docMk/>
            <pc:sldMk cId="2323663845" sldId="263"/>
            <ac:spMk id="17" creationId="{3B6FB69D-14CA-F4AF-A3F6-56FACB330948}"/>
          </ac:spMkLst>
        </pc:spChg>
        <pc:spChg chg="add mod">
          <ac:chgData name="Rahul Sunil" userId="338498e1-f891-48fc-8868-47a0e2903e75" providerId="ADAL" clId="{C9714777-276D-4520-8B1C-FA5538C0F17E}" dt="2023-10-30T10:34:56.250" v="3531" actId="1037"/>
          <ac:spMkLst>
            <pc:docMk/>
            <pc:sldMk cId="2323663845" sldId="263"/>
            <ac:spMk id="18" creationId="{75A5D8AD-065E-5AD4-6E6B-3C44D0F906F4}"/>
          </ac:spMkLst>
        </pc:spChg>
        <pc:spChg chg="add del mod ord">
          <ac:chgData name="Rahul Sunil" userId="338498e1-f891-48fc-8868-47a0e2903e75" providerId="ADAL" clId="{C9714777-276D-4520-8B1C-FA5538C0F17E}" dt="2023-10-30T10:32:18.808" v="3283" actId="931"/>
          <ac:spMkLst>
            <pc:docMk/>
            <pc:sldMk cId="2323663845" sldId="263"/>
            <ac:spMk id="19" creationId="{B2A1D8C2-8E74-58A0-ED14-88027F25A1A2}"/>
          </ac:spMkLst>
        </pc:spChg>
        <pc:spChg chg="add mod">
          <ac:chgData name="Rahul Sunil" userId="338498e1-f891-48fc-8868-47a0e2903e75" providerId="ADAL" clId="{C9714777-276D-4520-8B1C-FA5538C0F17E}" dt="2023-10-30T10:33:56.362" v="3459" actId="1038"/>
          <ac:spMkLst>
            <pc:docMk/>
            <pc:sldMk cId="2323663845" sldId="263"/>
            <ac:spMk id="22" creationId="{EBE2C14D-F2DD-F431-2023-63946A4D8EA1}"/>
          </ac:spMkLst>
        </pc:spChg>
        <pc:spChg chg="add mod">
          <ac:chgData name="Rahul Sunil" userId="338498e1-f891-48fc-8868-47a0e2903e75" providerId="ADAL" clId="{C9714777-276D-4520-8B1C-FA5538C0F17E}" dt="2023-10-30T10:33:56.362" v="3459" actId="1038"/>
          <ac:spMkLst>
            <pc:docMk/>
            <pc:sldMk cId="2323663845" sldId="263"/>
            <ac:spMk id="23" creationId="{1F474859-A473-28C0-9009-A23FB04E19F5}"/>
          </ac:spMkLst>
        </pc:spChg>
        <pc:spChg chg="add del mod">
          <ac:chgData name="Rahul Sunil" userId="338498e1-f891-48fc-8868-47a0e2903e75" providerId="ADAL" clId="{C9714777-276D-4520-8B1C-FA5538C0F17E}" dt="2023-10-30T10:33:44.300" v="3385" actId="6264"/>
          <ac:spMkLst>
            <pc:docMk/>
            <pc:sldMk cId="2323663845" sldId="263"/>
            <ac:spMk id="24" creationId="{92526BFB-9AF3-0CC7-B966-9B2CBB009E1F}"/>
          </ac:spMkLst>
        </pc:spChg>
        <pc:spChg chg="add mod ord">
          <ac:chgData name="Rahul Sunil" userId="338498e1-f891-48fc-8868-47a0e2903e75" providerId="ADAL" clId="{C9714777-276D-4520-8B1C-FA5538C0F17E}" dt="2023-10-30T10:34:33.717" v="3488" actId="14100"/>
          <ac:spMkLst>
            <pc:docMk/>
            <pc:sldMk cId="2323663845" sldId="263"/>
            <ac:spMk id="25" creationId="{4962F58D-C1B0-B071-4E0E-D5A215ADDDA9}"/>
          </ac:spMkLst>
        </pc:spChg>
        <pc:spChg chg="add mod topLvl">
          <ac:chgData name="Rahul Sunil" userId="338498e1-f891-48fc-8868-47a0e2903e75" providerId="ADAL" clId="{C9714777-276D-4520-8B1C-FA5538C0F17E}" dt="2023-10-31T05:09:39.129" v="6136" actId="207"/>
          <ac:spMkLst>
            <pc:docMk/>
            <pc:sldMk cId="2323663845" sldId="263"/>
            <ac:spMk id="26" creationId="{24BC696A-D02A-9546-4710-3AA177D6AF96}"/>
          </ac:spMkLst>
        </pc:spChg>
        <pc:spChg chg="add mod topLvl">
          <ac:chgData name="Rahul Sunil" userId="338498e1-f891-48fc-8868-47a0e2903e75" providerId="ADAL" clId="{C9714777-276D-4520-8B1C-FA5538C0F17E}" dt="2023-10-31T05:09:39.129" v="6136" actId="207"/>
          <ac:spMkLst>
            <pc:docMk/>
            <pc:sldMk cId="2323663845" sldId="263"/>
            <ac:spMk id="27" creationId="{A14AF770-0E73-3E81-FB80-1B80279F0C38}"/>
          </ac:spMkLst>
        </pc:spChg>
        <pc:spChg chg="add mod topLvl">
          <ac:chgData name="Rahul Sunil" userId="338498e1-f891-48fc-8868-47a0e2903e75" providerId="ADAL" clId="{C9714777-276D-4520-8B1C-FA5538C0F17E}" dt="2023-10-31T05:09:39.129" v="6136" actId="207"/>
          <ac:spMkLst>
            <pc:docMk/>
            <pc:sldMk cId="2323663845" sldId="263"/>
            <ac:spMk id="28" creationId="{E86952AF-8B67-209F-DD71-A569A8E07E1D}"/>
          </ac:spMkLst>
        </pc:spChg>
        <pc:spChg chg="add mod topLvl">
          <ac:chgData name="Rahul Sunil" userId="338498e1-f891-48fc-8868-47a0e2903e75" providerId="ADAL" clId="{C9714777-276D-4520-8B1C-FA5538C0F17E}" dt="2023-10-30T10:57:02.883" v="3658" actId="165"/>
          <ac:spMkLst>
            <pc:docMk/>
            <pc:sldMk cId="2323663845" sldId="263"/>
            <ac:spMk id="30" creationId="{802BCDC6-01F1-5F3E-36E8-6FD3434FD411}"/>
          </ac:spMkLst>
        </pc:spChg>
        <pc:spChg chg="add mod topLvl">
          <ac:chgData name="Rahul Sunil" userId="338498e1-f891-48fc-8868-47a0e2903e75" providerId="ADAL" clId="{C9714777-276D-4520-8B1C-FA5538C0F17E}" dt="2023-10-30T10:57:02.883" v="3658" actId="165"/>
          <ac:spMkLst>
            <pc:docMk/>
            <pc:sldMk cId="2323663845" sldId="263"/>
            <ac:spMk id="31" creationId="{5622678B-69DF-1B3C-75EF-DE20FEFF009B}"/>
          </ac:spMkLst>
        </pc:spChg>
        <pc:spChg chg="mod topLvl">
          <ac:chgData name="Rahul Sunil" userId="338498e1-f891-48fc-8868-47a0e2903e75" providerId="ADAL" clId="{C9714777-276D-4520-8B1C-FA5538C0F17E}" dt="2023-10-30T10:57:02.883" v="3658" actId="165"/>
          <ac:spMkLst>
            <pc:docMk/>
            <pc:sldMk cId="2323663845" sldId="263"/>
            <ac:spMk id="33" creationId="{BA9F3264-7EDA-D01C-E335-4642E14ACF4C}"/>
          </ac:spMkLst>
        </pc:spChg>
        <pc:spChg chg="mod topLvl">
          <ac:chgData name="Rahul Sunil" userId="338498e1-f891-48fc-8868-47a0e2903e75" providerId="ADAL" clId="{C9714777-276D-4520-8B1C-FA5538C0F17E}" dt="2023-10-31T05:13:03.767" v="6157" actId="207"/>
          <ac:spMkLst>
            <pc:docMk/>
            <pc:sldMk cId="2323663845" sldId="263"/>
            <ac:spMk id="34" creationId="{13E7F386-90B0-C232-9EA7-47E22251997A}"/>
          </ac:spMkLst>
        </pc:spChg>
        <pc:spChg chg="add mod topLvl">
          <ac:chgData name="Rahul Sunil" userId="338498e1-f891-48fc-8868-47a0e2903e75" providerId="ADAL" clId="{C9714777-276D-4520-8B1C-FA5538C0F17E}" dt="2023-10-30T10:57:09.824" v="3660" actId="1036"/>
          <ac:spMkLst>
            <pc:docMk/>
            <pc:sldMk cId="2323663845" sldId="263"/>
            <ac:spMk id="37" creationId="{205C58ED-F3E6-967E-99E7-A63B73654691}"/>
          </ac:spMkLst>
        </pc:spChg>
        <pc:spChg chg="add mod topLvl">
          <ac:chgData name="Rahul Sunil" userId="338498e1-f891-48fc-8868-47a0e2903e75" providerId="ADAL" clId="{C9714777-276D-4520-8B1C-FA5538C0F17E}" dt="2023-10-30T10:57:09.824" v="3660" actId="1036"/>
          <ac:spMkLst>
            <pc:docMk/>
            <pc:sldMk cId="2323663845" sldId="263"/>
            <ac:spMk id="38" creationId="{0B7C7963-72DC-328A-0C47-BA918912DCF5}"/>
          </ac:spMkLst>
        </pc:spChg>
        <pc:spChg chg="add mod topLvl">
          <ac:chgData name="Rahul Sunil" userId="338498e1-f891-48fc-8868-47a0e2903e75" providerId="ADAL" clId="{C9714777-276D-4520-8B1C-FA5538C0F17E}" dt="2023-10-30T10:57:09.824" v="3660" actId="1036"/>
          <ac:spMkLst>
            <pc:docMk/>
            <pc:sldMk cId="2323663845" sldId="263"/>
            <ac:spMk id="39" creationId="{89072D1D-DD86-F169-192F-CC80BB53780B}"/>
          </ac:spMkLst>
        </pc:spChg>
        <pc:spChg chg="add mod topLvl">
          <ac:chgData name="Rahul Sunil" userId="338498e1-f891-48fc-8868-47a0e2903e75" providerId="ADAL" clId="{C9714777-276D-4520-8B1C-FA5538C0F17E}" dt="2023-10-30T10:57:09.824" v="3660" actId="1036"/>
          <ac:spMkLst>
            <pc:docMk/>
            <pc:sldMk cId="2323663845" sldId="263"/>
            <ac:spMk id="40" creationId="{24C7D78D-8B01-C40F-5DF6-43676A826C42}"/>
          </ac:spMkLst>
        </pc:spChg>
        <pc:spChg chg="add mod topLvl">
          <ac:chgData name="Rahul Sunil" userId="338498e1-f891-48fc-8868-47a0e2903e75" providerId="ADAL" clId="{C9714777-276D-4520-8B1C-FA5538C0F17E}" dt="2023-10-30T10:57:09.824" v="3660" actId="1036"/>
          <ac:spMkLst>
            <pc:docMk/>
            <pc:sldMk cId="2323663845" sldId="263"/>
            <ac:spMk id="41" creationId="{3B0B4EE1-1315-F852-3D28-714A1C628DD1}"/>
          </ac:spMkLst>
        </pc:spChg>
        <pc:grpChg chg="add del mod">
          <ac:chgData name="Rahul Sunil" userId="338498e1-f891-48fc-8868-47a0e2903e75" providerId="ADAL" clId="{C9714777-276D-4520-8B1C-FA5538C0F17E}" dt="2023-10-30T11:27:47.195" v="4189" actId="165"/>
          <ac:grpSpMkLst>
            <pc:docMk/>
            <pc:sldMk cId="2323663845" sldId="263"/>
            <ac:grpSpMk id="29" creationId="{2F39E9B3-681E-2A21-5EE8-E13AD9E3502A}"/>
          </ac:grpSpMkLst>
        </pc:grpChg>
        <pc:grpChg chg="add del mod topLvl">
          <ac:chgData name="Rahul Sunil" userId="338498e1-f891-48fc-8868-47a0e2903e75" providerId="ADAL" clId="{C9714777-276D-4520-8B1C-FA5538C0F17E}" dt="2023-10-30T10:54:47.547" v="3556" actId="165"/>
          <ac:grpSpMkLst>
            <pc:docMk/>
            <pc:sldMk cId="2323663845" sldId="263"/>
            <ac:grpSpMk id="32" creationId="{0D0FA82F-0F5E-94C0-AB5C-7AEC1B289C7F}"/>
          </ac:grpSpMkLst>
        </pc:grpChg>
        <pc:grpChg chg="add del mod">
          <ac:chgData name="Rahul Sunil" userId="338498e1-f891-48fc-8868-47a0e2903e75" providerId="ADAL" clId="{C9714777-276D-4520-8B1C-FA5538C0F17E}" dt="2023-10-30T10:54:33.580" v="3553" actId="165"/>
          <ac:grpSpMkLst>
            <pc:docMk/>
            <pc:sldMk cId="2323663845" sldId="263"/>
            <ac:grpSpMk id="35" creationId="{3DB6DE8B-C835-F48C-60E1-F2F1DCE1FDAE}"/>
          </ac:grpSpMkLst>
        </pc:grpChg>
        <pc:grpChg chg="add del mod">
          <ac:chgData name="Rahul Sunil" userId="338498e1-f891-48fc-8868-47a0e2903e75" providerId="ADAL" clId="{C9714777-276D-4520-8B1C-FA5538C0F17E}" dt="2023-10-30T10:55:59.758" v="3614" actId="165"/>
          <ac:grpSpMkLst>
            <pc:docMk/>
            <pc:sldMk cId="2323663845" sldId="263"/>
            <ac:grpSpMk id="36" creationId="{60FAE110-D800-8872-050E-5688064AC35A}"/>
          </ac:grpSpMkLst>
        </pc:grpChg>
        <pc:grpChg chg="add del mod">
          <ac:chgData name="Rahul Sunil" userId="338498e1-f891-48fc-8868-47a0e2903e75" providerId="ADAL" clId="{C9714777-276D-4520-8B1C-FA5538C0F17E}" dt="2023-10-30T10:57:02.883" v="3658" actId="165"/>
          <ac:grpSpMkLst>
            <pc:docMk/>
            <pc:sldMk cId="2323663845" sldId="263"/>
            <ac:grpSpMk id="42" creationId="{9D7D1390-F745-5B82-7B4F-6D9E3B1A16AA}"/>
          </ac:grpSpMkLst>
        </pc:grpChg>
        <pc:picChg chg="add mod ord modCrop">
          <ac:chgData name="Rahul Sunil" userId="338498e1-f891-48fc-8868-47a0e2903e75" providerId="ADAL" clId="{C9714777-276D-4520-8B1C-FA5538C0F17E}" dt="2023-10-30T10:33:44.300" v="3385" actId="6264"/>
          <ac:picMkLst>
            <pc:docMk/>
            <pc:sldMk cId="2323663845" sldId="263"/>
            <ac:picMk id="21" creationId="{28EC176D-61DE-D07C-F188-C6169D0A331B}"/>
          </ac:picMkLst>
        </pc:picChg>
      </pc:sldChg>
      <pc:sldChg chg="addSp delSp modSp new mod modClrScheme chgLayout">
        <pc:chgData name="Rahul Sunil" userId="338498e1-f891-48fc-8868-47a0e2903e75" providerId="ADAL" clId="{C9714777-276D-4520-8B1C-FA5538C0F17E}" dt="2023-10-31T11:32:29.997" v="9045" actId="1035"/>
        <pc:sldMkLst>
          <pc:docMk/>
          <pc:sldMk cId="2681603269" sldId="264"/>
        </pc:sldMkLst>
        <pc:spChg chg="add mod">
          <ac:chgData name="Rahul Sunil" userId="338498e1-f891-48fc-8868-47a0e2903e75" providerId="ADAL" clId="{C9714777-276D-4520-8B1C-FA5538C0F17E}" dt="2023-10-31T09:08:02.296" v="7918" actId="2711"/>
          <ac:spMkLst>
            <pc:docMk/>
            <pc:sldMk cId="2681603269" sldId="264"/>
            <ac:spMk id="2" creationId="{A57CB0C6-8EFD-F29B-CD42-3E5A0958DFA4}"/>
          </ac:spMkLst>
        </pc:spChg>
        <pc:spChg chg="del">
          <ac:chgData name="Rahul Sunil" userId="338498e1-f891-48fc-8868-47a0e2903e75" providerId="ADAL" clId="{C9714777-276D-4520-8B1C-FA5538C0F17E}" dt="2023-10-30T10:57:34.658" v="3662" actId="478"/>
          <ac:spMkLst>
            <pc:docMk/>
            <pc:sldMk cId="2681603269" sldId="264"/>
            <ac:spMk id="2" creationId="{D3BD1125-8C87-6FB9-C251-C9D38487EFFD}"/>
          </ac:spMkLst>
        </pc:spChg>
        <pc:spChg chg="add del mod">
          <ac:chgData name="Rahul Sunil" userId="338498e1-f891-48fc-8868-47a0e2903e75" providerId="ADAL" clId="{C9714777-276D-4520-8B1C-FA5538C0F17E}" dt="2023-10-30T11:01:44.404" v="3750" actId="21"/>
          <ac:spMkLst>
            <pc:docMk/>
            <pc:sldMk cId="2681603269" sldId="264"/>
            <ac:spMk id="3" creationId="{57155804-2D4A-D202-89A4-06849D648740}"/>
          </ac:spMkLst>
        </pc:spChg>
        <pc:spChg chg="add del mod">
          <ac:chgData name="Rahul Sunil" userId="338498e1-f891-48fc-8868-47a0e2903e75" providerId="ADAL" clId="{C9714777-276D-4520-8B1C-FA5538C0F17E}" dt="2023-10-31T11:31:01.873" v="8989" actId="6264"/>
          <ac:spMkLst>
            <pc:docMk/>
            <pc:sldMk cId="2681603269" sldId="264"/>
            <ac:spMk id="3" creationId="{6D7BABBD-9C21-C77A-8232-DD4B4F7D338B}"/>
          </ac:spMkLst>
        </pc:spChg>
        <pc:spChg chg="add del mod">
          <ac:chgData name="Rahul Sunil" userId="338498e1-f891-48fc-8868-47a0e2903e75" providerId="ADAL" clId="{C9714777-276D-4520-8B1C-FA5538C0F17E}" dt="2023-10-30T11:02:09.503" v="3761" actId="21"/>
          <ac:spMkLst>
            <pc:docMk/>
            <pc:sldMk cId="2681603269" sldId="264"/>
            <ac:spMk id="4" creationId="{4FDC35F2-5F00-96FA-1193-FC4E8CD12423}"/>
          </ac:spMkLst>
        </pc:spChg>
        <pc:spChg chg="add del mod">
          <ac:chgData name="Rahul Sunil" userId="338498e1-f891-48fc-8868-47a0e2903e75" providerId="ADAL" clId="{C9714777-276D-4520-8B1C-FA5538C0F17E}" dt="2023-10-31T11:31:01.873" v="8989" actId="6264"/>
          <ac:spMkLst>
            <pc:docMk/>
            <pc:sldMk cId="2681603269" sldId="264"/>
            <ac:spMk id="4" creationId="{772BD9C1-53EF-E837-4E83-B320F6845CCF}"/>
          </ac:spMkLst>
        </pc:spChg>
        <pc:spChg chg="add mod ord">
          <ac:chgData name="Rahul Sunil" userId="338498e1-f891-48fc-8868-47a0e2903e75" providerId="ADAL" clId="{C9714777-276D-4520-8B1C-FA5538C0F17E}" dt="2023-10-31T09:08:02.296" v="7918" actId="2711"/>
          <ac:spMkLst>
            <pc:docMk/>
            <pc:sldMk cId="2681603269" sldId="264"/>
            <ac:spMk id="5" creationId="{AE6E8C6B-EAF9-A5ED-9D96-9CA7ECAC1808}"/>
          </ac:spMkLst>
        </pc:spChg>
        <pc:spChg chg="add mod ord">
          <ac:chgData name="Rahul Sunil" userId="338498e1-f891-48fc-8868-47a0e2903e75" providerId="ADAL" clId="{C9714777-276D-4520-8B1C-FA5538C0F17E}" dt="2023-10-31T09:08:02.296" v="7918" actId="2711"/>
          <ac:spMkLst>
            <pc:docMk/>
            <pc:sldMk cId="2681603269" sldId="264"/>
            <ac:spMk id="6" creationId="{0602CA9B-78F5-0D7A-C90A-F4F1E9F74590}"/>
          </ac:spMkLst>
        </pc:spChg>
        <pc:spChg chg="add mod">
          <ac:chgData name="Rahul Sunil" userId="338498e1-f891-48fc-8868-47a0e2903e75" providerId="ADAL" clId="{C9714777-276D-4520-8B1C-FA5538C0F17E}" dt="2023-10-31T09:08:02.296" v="7918" actId="2711"/>
          <ac:spMkLst>
            <pc:docMk/>
            <pc:sldMk cId="2681603269" sldId="264"/>
            <ac:spMk id="7" creationId="{DBCCF892-B990-DC1E-645B-AAD425930EFA}"/>
          </ac:spMkLst>
        </pc:spChg>
        <pc:spChg chg="add mod">
          <ac:chgData name="Rahul Sunil" userId="338498e1-f891-48fc-8868-47a0e2903e75" providerId="ADAL" clId="{C9714777-276D-4520-8B1C-FA5538C0F17E}" dt="2023-10-31T09:08:02.296" v="7918" actId="2711"/>
          <ac:spMkLst>
            <pc:docMk/>
            <pc:sldMk cId="2681603269" sldId="264"/>
            <ac:spMk id="8" creationId="{67741CB2-520F-1AF4-1ED7-5CCF3AF7424C}"/>
          </ac:spMkLst>
        </pc:spChg>
        <pc:spChg chg="add del mod topLvl">
          <ac:chgData name="Rahul Sunil" userId="338498e1-f891-48fc-8868-47a0e2903e75" providerId="ADAL" clId="{C9714777-276D-4520-8B1C-FA5538C0F17E}" dt="2023-10-31T11:30:53.636" v="8988" actId="21"/>
          <ac:spMkLst>
            <pc:docMk/>
            <pc:sldMk cId="2681603269" sldId="264"/>
            <ac:spMk id="9" creationId="{82B3009E-AD5A-7149-1DB2-3FD4AA0F8D33}"/>
          </ac:spMkLst>
        </pc:spChg>
        <pc:spChg chg="add del mod ord">
          <ac:chgData name="Rahul Sunil" userId="338498e1-f891-48fc-8868-47a0e2903e75" providerId="ADAL" clId="{C9714777-276D-4520-8B1C-FA5538C0F17E}" dt="2023-10-31T11:31:04.331" v="8990"/>
          <ac:spMkLst>
            <pc:docMk/>
            <pc:sldMk cId="2681603269" sldId="264"/>
            <ac:spMk id="10" creationId="{A9781134-77B0-3DDA-E879-5678096F0A96}"/>
          </ac:spMkLst>
        </pc:spChg>
        <pc:spChg chg="add del mod topLvl">
          <ac:chgData name="Rahul Sunil" userId="338498e1-f891-48fc-8868-47a0e2903e75" providerId="ADAL" clId="{C9714777-276D-4520-8B1C-FA5538C0F17E}" dt="2023-10-31T11:31:56.836" v="9033" actId="478"/>
          <ac:spMkLst>
            <pc:docMk/>
            <pc:sldMk cId="2681603269" sldId="264"/>
            <ac:spMk id="11" creationId="{D15CE56C-A94B-FACB-3207-6E4B9F41E5AC}"/>
          </ac:spMkLst>
        </pc:spChg>
        <pc:spChg chg="add mod ord">
          <ac:chgData name="Rahul Sunil" userId="338498e1-f891-48fc-8868-47a0e2903e75" providerId="ADAL" clId="{C9714777-276D-4520-8B1C-FA5538C0F17E}" dt="2023-10-31T11:32:09.350" v="9038" actId="6264"/>
          <ac:spMkLst>
            <pc:docMk/>
            <pc:sldMk cId="2681603269" sldId="264"/>
            <ac:spMk id="12" creationId="{F468B0DE-133C-5B95-15AE-909B3FAA4C1F}"/>
          </ac:spMkLst>
        </pc:spChg>
        <pc:spChg chg="add mod">
          <ac:chgData name="Rahul Sunil" userId="338498e1-f891-48fc-8868-47a0e2903e75" providerId="ADAL" clId="{C9714777-276D-4520-8B1C-FA5538C0F17E}" dt="2023-10-31T11:32:29.997" v="9045" actId="1035"/>
          <ac:spMkLst>
            <pc:docMk/>
            <pc:sldMk cId="2681603269" sldId="264"/>
            <ac:spMk id="13" creationId="{10805EF9-29EB-0136-DCB3-53DFA5650126}"/>
          </ac:spMkLst>
        </pc:spChg>
        <pc:spChg chg="add mod">
          <ac:chgData name="Rahul Sunil" userId="338498e1-f891-48fc-8868-47a0e2903e75" providerId="ADAL" clId="{C9714777-276D-4520-8B1C-FA5538C0F17E}" dt="2023-10-31T09:08:02.296" v="7918" actId="2711"/>
          <ac:spMkLst>
            <pc:docMk/>
            <pc:sldMk cId="2681603269" sldId="264"/>
            <ac:spMk id="14" creationId="{C521986F-17C8-60C5-F856-F24C543AEB4C}"/>
          </ac:spMkLst>
        </pc:spChg>
        <pc:spChg chg="add mod">
          <ac:chgData name="Rahul Sunil" userId="338498e1-f891-48fc-8868-47a0e2903e75" providerId="ADAL" clId="{C9714777-276D-4520-8B1C-FA5538C0F17E}" dt="2023-10-31T11:32:29.997" v="9045" actId="1035"/>
          <ac:spMkLst>
            <pc:docMk/>
            <pc:sldMk cId="2681603269" sldId="264"/>
            <ac:spMk id="15" creationId="{9BE7A5E0-CF4D-69B8-450C-1F9D6898C95C}"/>
          </ac:spMkLst>
        </pc:spChg>
        <pc:spChg chg="add mod">
          <ac:chgData name="Rahul Sunil" userId="338498e1-f891-48fc-8868-47a0e2903e75" providerId="ADAL" clId="{C9714777-276D-4520-8B1C-FA5538C0F17E}" dt="2023-10-31T09:08:02.296" v="7918" actId="2711"/>
          <ac:spMkLst>
            <pc:docMk/>
            <pc:sldMk cId="2681603269" sldId="264"/>
            <ac:spMk id="16" creationId="{C2326475-BB23-CF3E-C8E3-3347A947FC09}"/>
          </ac:spMkLst>
        </pc:spChg>
        <pc:spChg chg="add del mod">
          <ac:chgData name="Rahul Sunil" userId="338498e1-f891-48fc-8868-47a0e2903e75" providerId="ADAL" clId="{C9714777-276D-4520-8B1C-FA5538C0F17E}" dt="2023-10-31T11:31:09.657" v="8992" actId="6264"/>
          <ac:spMkLst>
            <pc:docMk/>
            <pc:sldMk cId="2681603269" sldId="264"/>
            <ac:spMk id="17" creationId="{50F6F21A-86CF-613E-4D45-C9E5BD17598F}"/>
          </ac:spMkLst>
        </pc:spChg>
        <pc:spChg chg="add del mod ord">
          <ac:chgData name="Rahul Sunil" userId="338498e1-f891-48fc-8868-47a0e2903e75" providerId="ADAL" clId="{C9714777-276D-4520-8B1C-FA5538C0F17E}" dt="2023-10-30T11:03:29.269" v="3767" actId="931"/>
          <ac:spMkLst>
            <pc:docMk/>
            <pc:sldMk cId="2681603269" sldId="264"/>
            <ac:spMk id="17" creationId="{80BC4C3C-5440-7F59-0341-88345EE3E017}"/>
          </ac:spMkLst>
        </pc:spChg>
        <pc:spChg chg="add del mod ord">
          <ac:chgData name="Rahul Sunil" userId="338498e1-f891-48fc-8868-47a0e2903e75" providerId="ADAL" clId="{C9714777-276D-4520-8B1C-FA5538C0F17E}" dt="2023-10-30T11:03:42.237" v="3777" actId="6264"/>
          <ac:spMkLst>
            <pc:docMk/>
            <pc:sldMk cId="2681603269" sldId="264"/>
            <ac:spMk id="18" creationId="{196239CD-C345-282B-2496-ECDBEB31CDA9}"/>
          </ac:spMkLst>
        </pc:spChg>
        <pc:spChg chg="add del mod">
          <ac:chgData name="Rahul Sunil" userId="338498e1-f891-48fc-8868-47a0e2903e75" providerId="ADAL" clId="{C9714777-276D-4520-8B1C-FA5538C0F17E}" dt="2023-10-31T11:31:09.657" v="8992" actId="6264"/>
          <ac:spMkLst>
            <pc:docMk/>
            <pc:sldMk cId="2681603269" sldId="264"/>
            <ac:spMk id="18" creationId="{8FC25203-966F-BA91-4FF2-F20729E2E6A9}"/>
          </ac:spMkLst>
        </pc:spChg>
        <pc:spChg chg="add del mod">
          <ac:chgData name="Rahul Sunil" userId="338498e1-f891-48fc-8868-47a0e2903e75" providerId="ADAL" clId="{C9714777-276D-4520-8B1C-FA5538C0F17E}" dt="2023-10-31T11:31:09.657" v="8992" actId="6264"/>
          <ac:spMkLst>
            <pc:docMk/>
            <pc:sldMk cId="2681603269" sldId="264"/>
            <ac:spMk id="19" creationId="{39E84C95-1EFA-80BE-25C8-FC057DFE5096}"/>
          </ac:spMkLst>
        </pc:spChg>
        <pc:spChg chg="add del mod">
          <ac:chgData name="Rahul Sunil" userId="338498e1-f891-48fc-8868-47a0e2903e75" providerId="ADAL" clId="{C9714777-276D-4520-8B1C-FA5538C0F17E}" dt="2023-10-31T11:31:17.729" v="8994" actId="6264"/>
          <ac:spMkLst>
            <pc:docMk/>
            <pc:sldMk cId="2681603269" sldId="264"/>
            <ac:spMk id="21" creationId="{09C43C33-2705-427C-617E-30E36D5AE469}"/>
          </ac:spMkLst>
        </pc:spChg>
        <pc:spChg chg="add del mod">
          <ac:chgData name="Rahul Sunil" userId="338498e1-f891-48fc-8868-47a0e2903e75" providerId="ADAL" clId="{C9714777-276D-4520-8B1C-FA5538C0F17E}" dt="2023-10-30T11:03:42.237" v="3777" actId="6264"/>
          <ac:spMkLst>
            <pc:docMk/>
            <pc:sldMk cId="2681603269" sldId="264"/>
            <ac:spMk id="21" creationId="{DEDF77A8-08A0-3997-CA10-A4153A9F28BB}"/>
          </ac:spMkLst>
        </pc:spChg>
        <pc:spChg chg="add del mod ord">
          <ac:chgData name="Rahul Sunil" userId="338498e1-f891-48fc-8868-47a0e2903e75" providerId="ADAL" clId="{C9714777-276D-4520-8B1C-FA5538C0F17E}" dt="2023-10-30T11:04:02.061" v="3817" actId="931"/>
          <ac:spMkLst>
            <pc:docMk/>
            <pc:sldMk cId="2681603269" sldId="264"/>
            <ac:spMk id="22" creationId="{30A86800-8B8E-2404-2312-A6A3B25488CA}"/>
          </ac:spMkLst>
        </pc:spChg>
        <pc:spChg chg="add del mod">
          <ac:chgData name="Rahul Sunil" userId="338498e1-f891-48fc-8868-47a0e2903e75" providerId="ADAL" clId="{C9714777-276D-4520-8B1C-FA5538C0F17E}" dt="2023-10-31T11:31:17.729" v="8994" actId="6264"/>
          <ac:spMkLst>
            <pc:docMk/>
            <pc:sldMk cId="2681603269" sldId="264"/>
            <ac:spMk id="22" creationId="{8AFBC820-F074-E8D3-6A1F-63187F6578CD}"/>
          </ac:spMkLst>
        </pc:spChg>
        <pc:spChg chg="add del mod">
          <ac:chgData name="Rahul Sunil" userId="338498e1-f891-48fc-8868-47a0e2903e75" providerId="ADAL" clId="{C9714777-276D-4520-8B1C-FA5538C0F17E}" dt="2023-10-31T11:31:17.729" v="8994" actId="6264"/>
          <ac:spMkLst>
            <pc:docMk/>
            <pc:sldMk cId="2681603269" sldId="264"/>
            <ac:spMk id="23" creationId="{D148C664-437C-4E56-9DE3-264D68534992}"/>
          </ac:spMkLst>
        </pc:spChg>
        <pc:spChg chg="add del mod">
          <ac:chgData name="Rahul Sunil" userId="338498e1-f891-48fc-8868-47a0e2903e75" providerId="ADAL" clId="{C9714777-276D-4520-8B1C-FA5538C0F17E}" dt="2023-10-31T11:31:58.543" v="9034" actId="6264"/>
          <ac:spMkLst>
            <pc:docMk/>
            <pc:sldMk cId="2681603269" sldId="264"/>
            <ac:spMk id="25" creationId="{AD7B4FA1-6AC8-71AB-13EA-215AD998F98D}"/>
          </ac:spMkLst>
        </pc:spChg>
        <pc:spChg chg="add del mod">
          <ac:chgData name="Rahul Sunil" userId="338498e1-f891-48fc-8868-47a0e2903e75" providerId="ADAL" clId="{C9714777-276D-4520-8B1C-FA5538C0F17E}" dt="2023-10-31T11:31:58.543" v="9034" actId="6264"/>
          <ac:spMkLst>
            <pc:docMk/>
            <pc:sldMk cId="2681603269" sldId="264"/>
            <ac:spMk id="26" creationId="{49E72C35-F907-1B90-896F-B94A04FE14E7}"/>
          </ac:spMkLst>
        </pc:spChg>
        <pc:spChg chg="add del mod">
          <ac:chgData name="Rahul Sunil" userId="338498e1-f891-48fc-8868-47a0e2903e75" providerId="ADAL" clId="{C9714777-276D-4520-8B1C-FA5538C0F17E}" dt="2023-10-30T11:08:01.672" v="3829" actId="478"/>
          <ac:spMkLst>
            <pc:docMk/>
            <pc:sldMk cId="2681603269" sldId="264"/>
            <ac:spMk id="26" creationId="{80477535-140C-D84F-AB06-6B39E83C552F}"/>
          </ac:spMkLst>
        </pc:spChg>
        <pc:spChg chg="add del mod">
          <ac:chgData name="Rahul Sunil" userId="338498e1-f891-48fc-8868-47a0e2903e75" providerId="ADAL" clId="{C9714777-276D-4520-8B1C-FA5538C0F17E}" dt="2023-10-31T11:31:58.543" v="9034" actId="6264"/>
          <ac:spMkLst>
            <pc:docMk/>
            <pc:sldMk cId="2681603269" sldId="264"/>
            <ac:spMk id="27" creationId="{80BF6D70-58C1-8C52-73A9-A2A0B21E92FB}"/>
          </ac:spMkLst>
        </pc:spChg>
        <pc:spChg chg="add del mod ord">
          <ac:chgData name="Rahul Sunil" userId="338498e1-f891-48fc-8868-47a0e2903e75" providerId="ADAL" clId="{C9714777-276D-4520-8B1C-FA5538C0F17E}" dt="2023-10-31T11:32:01.391" v="9035"/>
          <ac:spMkLst>
            <pc:docMk/>
            <pc:sldMk cId="2681603269" sldId="264"/>
            <ac:spMk id="28" creationId="{6566BA63-7383-0427-FCA6-C5ADC83F78B3}"/>
          </ac:spMkLst>
        </pc:spChg>
        <pc:spChg chg="add mod ord">
          <ac:chgData name="Rahul Sunil" userId="338498e1-f891-48fc-8868-47a0e2903e75" providerId="ADAL" clId="{C9714777-276D-4520-8B1C-FA5538C0F17E}" dt="2023-10-31T11:32:09.350" v="9038" actId="6264"/>
          <ac:spMkLst>
            <pc:docMk/>
            <pc:sldMk cId="2681603269" sldId="264"/>
            <ac:spMk id="29" creationId="{AC380A5B-B7EB-8748-92E1-764F7BB273A2}"/>
          </ac:spMkLst>
        </pc:spChg>
        <pc:spChg chg="add del mod">
          <ac:chgData name="Rahul Sunil" userId="338498e1-f891-48fc-8868-47a0e2903e75" providerId="ADAL" clId="{C9714777-276D-4520-8B1C-FA5538C0F17E}" dt="2023-10-31T11:32:09.350" v="9038" actId="6264"/>
          <ac:spMkLst>
            <pc:docMk/>
            <pc:sldMk cId="2681603269" sldId="264"/>
            <ac:spMk id="30" creationId="{F81E07FD-907F-4CC1-0C50-ACF2A198A9A8}"/>
          </ac:spMkLst>
        </pc:spChg>
        <pc:spChg chg="add del mod">
          <ac:chgData name="Rahul Sunil" userId="338498e1-f891-48fc-8868-47a0e2903e75" providerId="ADAL" clId="{C9714777-276D-4520-8B1C-FA5538C0F17E}" dt="2023-10-31T11:32:09.350" v="9038" actId="6264"/>
          <ac:spMkLst>
            <pc:docMk/>
            <pc:sldMk cId="2681603269" sldId="264"/>
            <ac:spMk id="31" creationId="{DB0550E9-AE89-C269-9E93-1EB779655991}"/>
          </ac:spMkLst>
        </pc:spChg>
        <pc:spChg chg="add del mod">
          <ac:chgData name="Rahul Sunil" userId="338498e1-f891-48fc-8868-47a0e2903e75" providerId="ADAL" clId="{C9714777-276D-4520-8B1C-FA5538C0F17E}" dt="2023-10-31T11:32:09.350" v="9038" actId="6264"/>
          <ac:spMkLst>
            <pc:docMk/>
            <pc:sldMk cId="2681603269" sldId="264"/>
            <ac:spMk id="32" creationId="{75196702-3ADD-C6C1-A000-6321EDF80413}"/>
          </ac:spMkLst>
        </pc:spChg>
        <pc:spChg chg="add del mod">
          <ac:chgData name="Rahul Sunil" userId="338498e1-f891-48fc-8868-47a0e2903e75" providerId="ADAL" clId="{C9714777-276D-4520-8B1C-FA5538C0F17E}" dt="2023-10-31T11:32:09.350" v="9038" actId="6264"/>
          <ac:spMkLst>
            <pc:docMk/>
            <pc:sldMk cId="2681603269" sldId="264"/>
            <ac:spMk id="33" creationId="{52058D66-8DC6-001E-BDDB-FE8D4FE0E094}"/>
          </ac:spMkLst>
        </pc:spChg>
        <pc:grpChg chg="add del mod">
          <ac:chgData name="Rahul Sunil" userId="338498e1-f891-48fc-8868-47a0e2903e75" providerId="ADAL" clId="{C9714777-276D-4520-8B1C-FA5538C0F17E}" dt="2023-10-30T11:01:08.978" v="3746" actId="165"/>
          <ac:grpSpMkLst>
            <pc:docMk/>
            <pc:sldMk cId="2681603269" sldId="264"/>
            <ac:grpSpMk id="12" creationId="{D7A79327-799E-EEFA-4FB5-29E315259B95}"/>
          </ac:grpSpMkLst>
        </pc:grpChg>
        <pc:grpChg chg="add del mod">
          <ac:chgData name="Rahul Sunil" userId="338498e1-f891-48fc-8868-47a0e2903e75" providerId="ADAL" clId="{C9714777-276D-4520-8B1C-FA5538C0F17E}" dt="2023-10-30T11:08:17.353" v="3836" actId="165"/>
          <ac:grpSpMkLst>
            <pc:docMk/>
            <pc:sldMk cId="2681603269" sldId="264"/>
            <ac:grpSpMk id="27" creationId="{3D0F3B1E-F518-7BF6-F997-A5AECE9662D1}"/>
          </ac:grpSpMkLst>
        </pc:grpChg>
        <pc:picChg chg="add mod ord">
          <ac:chgData name="Rahul Sunil" userId="338498e1-f891-48fc-8868-47a0e2903e75" providerId="ADAL" clId="{C9714777-276D-4520-8B1C-FA5538C0F17E}" dt="2023-10-31T11:32:09.350" v="9038" actId="6264"/>
          <ac:picMkLst>
            <pc:docMk/>
            <pc:sldMk cId="2681603269" sldId="264"/>
            <ac:picMk id="20" creationId="{D5FBDF8E-0761-B47B-E741-62FB5E22F90C}"/>
          </ac:picMkLst>
        </pc:picChg>
        <pc:picChg chg="add mod ord">
          <ac:chgData name="Rahul Sunil" userId="338498e1-f891-48fc-8868-47a0e2903e75" providerId="ADAL" clId="{C9714777-276D-4520-8B1C-FA5538C0F17E}" dt="2023-10-31T11:32:09.350" v="9038" actId="6264"/>
          <ac:picMkLst>
            <pc:docMk/>
            <pc:sldMk cId="2681603269" sldId="264"/>
            <ac:picMk id="24" creationId="{E34C594A-F7B4-77B4-E790-15455D931A9D}"/>
          </ac:picMkLst>
        </pc:picChg>
      </pc:sldChg>
      <pc:sldChg chg="addSp delSp modSp new mod modClrScheme chgLayout">
        <pc:chgData name="Rahul Sunil" userId="338498e1-f891-48fc-8868-47a0e2903e75" providerId="ADAL" clId="{C9714777-276D-4520-8B1C-FA5538C0F17E}" dt="2023-10-31T11:33:43.615" v="9099"/>
        <pc:sldMkLst>
          <pc:docMk/>
          <pc:sldMk cId="3646840520" sldId="265"/>
        </pc:sldMkLst>
        <pc:spChg chg="add del mod">
          <ac:chgData name="Rahul Sunil" userId="338498e1-f891-48fc-8868-47a0e2903e75" providerId="ADAL" clId="{C9714777-276D-4520-8B1C-FA5538C0F17E}" dt="2023-10-31T11:33:40.458" v="9098" actId="6264"/>
          <ac:spMkLst>
            <pc:docMk/>
            <pc:sldMk cId="3646840520" sldId="265"/>
            <ac:spMk id="2" creationId="{06A8CB42-DFF5-CBF2-C60A-4959DF68F9F3}"/>
          </ac:spMkLst>
        </pc:spChg>
        <pc:spChg chg="del">
          <ac:chgData name="Rahul Sunil" userId="338498e1-f891-48fc-8868-47a0e2903e75" providerId="ADAL" clId="{C9714777-276D-4520-8B1C-FA5538C0F17E}" dt="2023-10-30T11:04:27.729" v="3819" actId="478"/>
          <ac:spMkLst>
            <pc:docMk/>
            <pc:sldMk cId="3646840520" sldId="265"/>
            <ac:spMk id="2" creationId="{CE3278AD-B7A8-8A0A-D378-E182BD51F573}"/>
          </ac:spMkLst>
        </pc:spChg>
        <pc:spChg chg="add del mod ord">
          <ac:chgData name="Rahul Sunil" userId="338498e1-f891-48fc-8868-47a0e2903e75" providerId="ADAL" clId="{C9714777-276D-4520-8B1C-FA5538C0F17E}" dt="2023-10-31T11:33:43.615" v="9099"/>
          <ac:spMkLst>
            <pc:docMk/>
            <pc:sldMk cId="3646840520" sldId="265"/>
            <ac:spMk id="3" creationId="{515AE7B4-C2A0-75CA-7B73-AF97595819EE}"/>
          </ac:spMkLst>
        </pc:spChg>
        <pc:spChg chg="del">
          <ac:chgData name="Rahul Sunil" userId="338498e1-f891-48fc-8868-47a0e2903e75" providerId="ADAL" clId="{C9714777-276D-4520-8B1C-FA5538C0F17E}" dt="2023-10-30T11:04:27.729" v="3819" actId="478"/>
          <ac:spMkLst>
            <pc:docMk/>
            <pc:sldMk cId="3646840520" sldId="265"/>
            <ac:spMk id="3" creationId="{8D7A5B22-87BF-5BA6-5715-9237377B92FC}"/>
          </ac:spMkLst>
        </pc:spChg>
        <pc:spChg chg="add mod">
          <ac:chgData name="Rahul Sunil" userId="338498e1-f891-48fc-8868-47a0e2903e75" providerId="ADAL" clId="{C9714777-276D-4520-8B1C-FA5538C0F17E}" dt="2023-10-31T11:33:43.615" v="9099"/>
          <ac:spMkLst>
            <pc:docMk/>
            <pc:sldMk cId="3646840520" sldId="265"/>
            <ac:spMk id="4" creationId="{8595284B-FEFC-2023-153C-A3340031EEC9}"/>
          </ac:spMkLst>
        </pc:spChg>
        <pc:spChg chg="add del mod">
          <ac:chgData name="Rahul Sunil" userId="338498e1-f891-48fc-8868-47a0e2903e75" providerId="ADAL" clId="{C9714777-276D-4520-8B1C-FA5538C0F17E}" dt="2023-10-30T11:14:34.974" v="3950" actId="931"/>
          <ac:spMkLst>
            <pc:docMk/>
            <pc:sldMk cId="3646840520" sldId="265"/>
            <ac:spMk id="4" creationId="{DD5136BC-77B3-DAF9-112D-3775E8CE1974}"/>
          </ac:spMkLst>
        </pc:spChg>
        <pc:spChg chg="add del mod">
          <ac:chgData name="Rahul Sunil" userId="338498e1-f891-48fc-8868-47a0e2903e75" providerId="ADAL" clId="{C9714777-276D-4520-8B1C-FA5538C0F17E}" dt="2023-10-30T11:16:33.797" v="3973" actId="478"/>
          <ac:spMkLst>
            <pc:docMk/>
            <pc:sldMk cId="3646840520" sldId="265"/>
            <ac:spMk id="7" creationId="{18B0FDD9-8010-C298-77F2-8B516DC811F9}"/>
          </ac:spMkLst>
        </pc:spChg>
        <pc:spChg chg="add del mod">
          <ac:chgData name="Rahul Sunil" userId="338498e1-f891-48fc-8868-47a0e2903e75" providerId="ADAL" clId="{C9714777-276D-4520-8B1C-FA5538C0F17E}" dt="2023-10-30T11:16:02.438" v="3971" actId="478"/>
          <ac:spMkLst>
            <pc:docMk/>
            <pc:sldMk cId="3646840520" sldId="265"/>
            <ac:spMk id="8" creationId="{7B8CB371-64CA-79EA-F420-70EDC2A5C065}"/>
          </ac:spMkLst>
        </pc:spChg>
        <pc:spChg chg="add del mod">
          <ac:chgData name="Rahul Sunil" userId="338498e1-f891-48fc-8868-47a0e2903e75" providerId="ADAL" clId="{C9714777-276D-4520-8B1C-FA5538C0F17E}" dt="2023-10-30T11:16:32.638" v="3972" actId="478"/>
          <ac:spMkLst>
            <pc:docMk/>
            <pc:sldMk cId="3646840520" sldId="265"/>
            <ac:spMk id="9" creationId="{B13C3DB1-12A2-088B-F727-60DAE5CFF563}"/>
          </ac:spMkLst>
        </pc:spChg>
        <pc:spChg chg="add del mod">
          <ac:chgData name="Rahul Sunil" userId="338498e1-f891-48fc-8868-47a0e2903e75" providerId="ADAL" clId="{C9714777-276D-4520-8B1C-FA5538C0F17E}" dt="2023-10-30T11:19:05.961" v="4003"/>
          <ac:spMkLst>
            <pc:docMk/>
            <pc:sldMk cId="3646840520" sldId="265"/>
            <ac:spMk id="10" creationId="{15DEFBBF-FAD8-1CDF-DD84-83703162BEB8}"/>
          </ac:spMkLst>
        </pc:spChg>
        <pc:spChg chg="add del mod">
          <ac:chgData name="Rahul Sunil" userId="338498e1-f891-48fc-8868-47a0e2903e75" providerId="ADAL" clId="{C9714777-276D-4520-8B1C-FA5538C0F17E}" dt="2023-10-30T11:19:02.491" v="4002"/>
          <ac:spMkLst>
            <pc:docMk/>
            <pc:sldMk cId="3646840520" sldId="265"/>
            <ac:spMk id="11" creationId="{88065CE2-1981-DCBB-C397-27BF7FDC90EB}"/>
          </ac:spMkLst>
        </pc:spChg>
        <pc:spChg chg="add del mod">
          <ac:chgData name="Rahul Sunil" userId="338498e1-f891-48fc-8868-47a0e2903e75" providerId="ADAL" clId="{C9714777-276D-4520-8B1C-FA5538C0F17E}" dt="2023-10-30T11:18:58.284" v="4001"/>
          <ac:spMkLst>
            <pc:docMk/>
            <pc:sldMk cId="3646840520" sldId="265"/>
            <ac:spMk id="12" creationId="{C13855CC-761B-E5AC-FCA8-38B7B790AB9E}"/>
          </ac:spMkLst>
        </pc:spChg>
        <pc:spChg chg="add del mod">
          <ac:chgData name="Rahul Sunil" userId="338498e1-f891-48fc-8868-47a0e2903e75" providerId="ADAL" clId="{C9714777-276D-4520-8B1C-FA5538C0F17E}" dt="2023-10-30T11:18:48.068" v="4000"/>
          <ac:spMkLst>
            <pc:docMk/>
            <pc:sldMk cId="3646840520" sldId="265"/>
            <ac:spMk id="13" creationId="{E369BD1C-BD7C-6340-E00B-3AAE9D938961}"/>
          </ac:spMkLst>
        </pc:spChg>
        <pc:spChg chg="add del mod">
          <ac:chgData name="Rahul Sunil" userId="338498e1-f891-48fc-8868-47a0e2903e75" providerId="ADAL" clId="{C9714777-276D-4520-8B1C-FA5538C0F17E}" dt="2023-10-30T11:19:05.961" v="4003"/>
          <ac:spMkLst>
            <pc:docMk/>
            <pc:sldMk cId="3646840520" sldId="265"/>
            <ac:spMk id="14" creationId="{68675A5B-C6B5-D2E5-33A1-1EE34142A2B5}"/>
          </ac:spMkLst>
        </pc:spChg>
        <pc:spChg chg="add del mod">
          <ac:chgData name="Rahul Sunil" userId="338498e1-f891-48fc-8868-47a0e2903e75" providerId="ADAL" clId="{C9714777-276D-4520-8B1C-FA5538C0F17E}" dt="2023-10-30T11:19:02.491" v="4002"/>
          <ac:spMkLst>
            <pc:docMk/>
            <pc:sldMk cId="3646840520" sldId="265"/>
            <ac:spMk id="15" creationId="{1D611F81-CFDE-02EB-AAA3-41ED0A06915C}"/>
          </ac:spMkLst>
        </pc:spChg>
        <pc:spChg chg="add del mod">
          <ac:chgData name="Rahul Sunil" userId="338498e1-f891-48fc-8868-47a0e2903e75" providerId="ADAL" clId="{C9714777-276D-4520-8B1C-FA5538C0F17E}" dt="2023-10-30T11:18:58.284" v="4001"/>
          <ac:spMkLst>
            <pc:docMk/>
            <pc:sldMk cId="3646840520" sldId="265"/>
            <ac:spMk id="16" creationId="{E612123D-FC2A-67E3-C959-21D2B069F936}"/>
          </ac:spMkLst>
        </pc:spChg>
        <pc:spChg chg="add del mod">
          <ac:chgData name="Rahul Sunil" userId="338498e1-f891-48fc-8868-47a0e2903e75" providerId="ADAL" clId="{C9714777-276D-4520-8B1C-FA5538C0F17E}" dt="2023-10-30T11:18:48.068" v="4000"/>
          <ac:spMkLst>
            <pc:docMk/>
            <pc:sldMk cId="3646840520" sldId="265"/>
            <ac:spMk id="17" creationId="{1CC97912-41C9-4487-7FBE-C950224A8DE5}"/>
          </ac:spMkLst>
        </pc:spChg>
        <pc:spChg chg="mod">
          <ac:chgData name="Rahul Sunil" userId="338498e1-f891-48fc-8868-47a0e2903e75" providerId="ADAL" clId="{C9714777-276D-4520-8B1C-FA5538C0F17E}" dt="2023-10-31T09:08:17.112" v="7920" actId="2711"/>
          <ac:spMkLst>
            <pc:docMk/>
            <pc:sldMk cId="3646840520" sldId="265"/>
            <ac:spMk id="18" creationId="{8F1D938F-B24F-86D6-F819-872CE5A90027}"/>
          </ac:spMkLst>
        </pc:spChg>
        <pc:spChg chg="mod">
          <ac:chgData name="Rahul Sunil" userId="338498e1-f891-48fc-8868-47a0e2903e75" providerId="ADAL" clId="{C9714777-276D-4520-8B1C-FA5538C0F17E}" dt="2023-10-31T09:08:17.112" v="7920" actId="2711"/>
          <ac:spMkLst>
            <pc:docMk/>
            <pc:sldMk cId="3646840520" sldId="265"/>
            <ac:spMk id="19" creationId="{6C45BA44-52C6-6281-06A3-86920D8C8296}"/>
          </ac:spMkLst>
        </pc:spChg>
        <pc:spChg chg="mod">
          <ac:chgData name="Rahul Sunil" userId="338498e1-f891-48fc-8868-47a0e2903e75" providerId="ADAL" clId="{C9714777-276D-4520-8B1C-FA5538C0F17E}" dt="2023-10-31T09:08:17.112" v="7920" actId="2711"/>
          <ac:spMkLst>
            <pc:docMk/>
            <pc:sldMk cId="3646840520" sldId="265"/>
            <ac:spMk id="20" creationId="{A1CBBC24-009B-79BA-CADB-F0B16838398C}"/>
          </ac:spMkLst>
        </pc:spChg>
        <pc:spChg chg="mod">
          <ac:chgData name="Rahul Sunil" userId="338498e1-f891-48fc-8868-47a0e2903e75" providerId="ADAL" clId="{C9714777-276D-4520-8B1C-FA5538C0F17E}" dt="2023-10-31T09:08:17.112" v="7920" actId="2711"/>
          <ac:spMkLst>
            <pc:docMk/>
            <pc:sldMk cId="3646840520" sldId="265"/>
            <ac:spMk id="21" creationId="{22C2566A-7989-6917-E26F-AB2A5E970759}"/>
          </ac:spMkLst>
        </pc:spChg>
        <pc:spChg chg="add mod">
          <ac:chgData name="Rahul Sunil" userId="338498e1-f891-48fc-8868-47a0e2903e75" providerId="ADAL" clId="{C9714777-276D-4520-8B1C-FA5538C0F17E}" dt="2023-10-31T09:08:17.112" v="7920" actId="2711"/>
          <ac:spMkLst>
            <pc:docMk/>
            <pc:sldMk cId="3646840520" sldId="265"/>
            <ac:spMk id="22" creationId="{094A7AB5-7E16-2734-2A5A-580187E6483D}"/>
          </ac:spMkLst>
        </pc:spChg>
        <pc:spChg chg="add mod">
          <ac:chgData name="Rahul Sunil" userId="338498e1-f891-48fc-8868-47a0e2903e75" providerId="ADAL" clId="{C9714777-276D-4520-8B1C-FA5538C0F17E}" dt="2023-10-31T09:08:17.112" v="7920" actId="2711"/>
          <ac:spMkLst>
            <pc:docMk/>
            <pc:sldMk cId="3646840520" sldId="265"/>
            <ac:spMk id="23" creationId="{30656A09-DCC0-6DD0-1D84-01BAFD17298C}"/>
          </ac:spMkLst>
        </pc:spChg>
        <pc:spChg chg="add mod">
          <ac:chgData name="Rahul Sunil" userId="338498e1-f891-48fc-8868-47a0e2903e75" providerId="ADAL" clId="{C9714777-276D-4520-8B1C-FA5538C0F17E}" dt="2023-10-31T09:08:17.112" v="7920" actId="2711"/>
          <ac:spMkLst>
            <pc:docMk/>
            <pc:sldMk cId="3646840520" sldId="265"/>
            <ac:spMk id="24" creationId="{C1EA14C5-7E1E-E3D2-C45D-4E9DE70B35CE}"/>
          </ac:spMkLst>
        </pc:spChg>
        <pc:spChg chg="add mod">
          <ac:chgData name="Rahul Sunil" userId="338498e1-f891-48fc-8868-47a0e2903e75" providerId="ADAL" clId="{C9714777-276D-4520-8B1C-FA5538C0F17E}" dt="2023-10-31T09:08:17.112" v="7920" actId="2711"/>
          <ac:spMkLst>
            <pc:docMk/>
            <pc:sldMk cId="3646840520" sldId="265"/>
            <ac:spMk id="25" creationId="{2962C5ED-E615-7DCD-97A7-0309753E9E61}"/>
          </ac:spMkLst>
        </pc:spChg>
        <pc:spChg chg="add mod">
          <ac:chgData name="Rahul Sunil" userId="338498e1-f891-48fc-8868-47a0e2903e75" providerId="ADAL" clId="{C9714777-276D-4520-8B1C-FA5538C0F17E}" dt="2023-10-31T09:08:17.112" v="7920" actId="2711"/>
          <ac:spMkLst>
            <pc:docMk/>
            <pc:sldMk cId="3646840520" sldId="265"/>
            <ac:spMk id="26" creationId="{F8EBA48F-E78F-7C8A-4D67-A115FC26CF43}"/>
          </ac:spMkLst>
        </pc:spChg>
        <pc:spChg chg="add mod">
          <ac:chgData name="Rahul Sunil" userId="338498e1-f891-48fc-8868-47a0e2903e75" providerId="ADAL" clId="{C9714777-276D-4520-8B1C-FA5538C0F17E}" dt="2023-10-31T09:08:17.112" v="7920" actId="2711"/>
          <ac:spMkLst>
            <pc:docMk/>
            <pc:sldMk cId="3646840520" sldId="265"/>
            <ac:spMk id="27" creationId="{206E0974-4553-0A6D-7544-B63F4CCA85C7}"/>
          </ac:spMkLst>
        </pc:spChg>
        <pc:spChg chg="add mod">
          <ac:chgData name="Rahul Sunil" userId="338498e1-f891-48fc-8868-47a0e2903e75" providerId="ADAL" clId="{C9714777-276D-4520-8B1C-FA5538C0F17E}" dt="2023-10-31T09:08:17.112" v="7920" actId="2711"/>
          <ac:spMkLst>
            <pc:docMk/>
            <pc:sldMk cId="3646840520" sldId="265"/>
            <ac:spMk id="28" creationId="{8F5DD3AD-0259-CAC3-D7EB-8C0F6F821305}"/>
          </ac:spMkLst>
        </pc:spChg>
        <pc:spChg chg="add mod">
          <ac:chgData name="Rahul Sunil" userId="338498e1-f891-48fc-8868-47a0e2903e75" providerId="ADAL" clId="{C9714777-276D-4520-8B1C-FA5538C0F17E}" dt="2023-10-31T09:08:17.112" v="7920" actId="2711"/>
          <ac:spMkLst>
            <pc:docMk/>
            <pc:sldMk cId="3646840520" sldId="265"/>
            <ac:spMk id="29" creationId="{05AD5E7D-9FFA-8A37-0936-67F904CAB37C}"/>
          </ac:spMkLst>
        </pc:spChg>
        <pc:spChg chg="add mod">
          <ac:chgData name="Rahul Sunil" userId="338498e1-f891-48fc-8868-47a0e2903e75" providerId="ADAL" clId="{C9714777-276D-4520-8B1C-FA5538C0F17E}" dt="2023-10-31T09:08:17.112" v="7920" actId="2711"/>
          <ac:spMkLst>
            <pc:docMk/>
            <pc:sldMk cId="3646840520" sldId="265"/>
            <ac:spMk id="30" creationId="{9E8158F6-F27E-2E1B-E0C6-FD56240355BB}"/>
          </ac:spMkLst>
        </pc:spChg>
        <pc:spChg chg="add mod">
          <ac:chgData name="Rahul Sunil" userId="338498e1-f891-48fc-8868-47a0e2903e75" providerId="ADAL" clId="{C9714777-276D-4520-8B1C-FA5538C0F17E}" dt="2023-10-31T09:08:17.112" v="7920" actId="2711"/>
          <ac:spMkLst>
            <pc:docMk/>
            <pc:sldMk cId="3646840520" sldId="265"/>
            <ac:spMk id="31" creationId="{0DE14D53-3438-5C9B-9705-D88A713F019A}"/>
          </ac:spMkLst>
        </pc:spChg>
        <pc:spChg chg="add mod">
          <ac:chgData name="Rahul Sunil" userId="338498e1-f891-48fc-8868-47a0e2903e75" providerId="ADAL" clId="{C9714777-276D-4520-8B1C-FA5538C0F17E}" dt="2023-10-31T09:08:17.112" v="7920" actId="2711"/>
          <ac:spMkLst>
            <pc:docMk/>
            <pc:sldMk cId="3646840520" sldId="265"/>
            <ac:spMk id="32" creationId="{4E17205D-187C-45A5-D9D6-EBEA39F7F12C}"/>
          </ac:spMkLst>
        </pc:spChg>
        <pc:spChg chg="add mod">
          <ac:chgData name="Rahul Sunil" userId="338498e1-f891-48fc-8868-47a0e2903e75" providerId="ADAL" clId="{C9714777-276D-4520-8B1C-FA5538C0F17E}" dt="2023-10-31T09:08:17.112" v="7920" actId="2711"/>
          <ac:spMkLst>
            <pc:docMk/>
            <pc:sldMk cId="3646840520" sldId="265"/>
            <ac:spMk id="33" creationId="{1C8573BB-5226-47E5-5B48-35DE21B709F0}"/>
          </ac:spMkLst>
        </pc:spChg>
        <pc:spChg chg="add mod">
          <ac:chgData name="Rahul Sunil" userId="338498e1-f891-48fc-8868-47a0e2903e75" providerId="ADAL" clId="{C9714777-276D-4520-8B1C-FA5538C0F17E}" dt="2023-10-31T09:08:17.112" v="7920" actId="2711"/>
          <ac:spMkLst>
            <pc:docMk/>
            <pc:sldMk cId="3646840520" sldId="265"/>
            <ac:spMk id="34" creationId="{10C80A8F-3AF6-EC0C-7024-AB7FF7D2B956}"/>
          </ac:spMkLst>
        </pc:spChg>
        <pc:spChg chg="add mod">
          <ac:chgData name="Rahul Sunil" userId="338498e1-f891-48fc-8868-47a0e2903e75" providerId="ADAL" clId="{C9714777-276D-4520-8B1C-FA5538C0F17E}" dt="2023-10-31T09:08:17.112" v="7920" actId="2711"/>
          <ac:spMkLst>
            <pc:docMk/>
            <pc:sldMk cId="3646840520" sldId="265"/>
            <ac:spMk id="35" creationId="{B0132BDE-AF6D-7EEA-5E31-26DDF689EC15}"/>
          </ac:spMkLst>
        </pc:spChg>
        <pc:spChg chg="add mod">
          <ac:chgData name="Rahul Sunil" userId="338498e1-f891-48fc-8868-47a0e2903e75" providerId="ADAL" clId="{C9714777-276D-4520-8B1C-FA5538C0F17E}" dt="2023-10-31T09:08:17.112" v="7920" actId="2711"/>
          <ac:spMkLst>
            <pc:docMk/>
            <pc:sldMk cId="3646840520" sldId="265"/>
            <ac:spMk id="36" creationId="{7ABD3915-1F49-A1D5-FF8E-A010640B8A4C}"/>
          </ac:spMkLst>
        </pc:spChg>
        <pc:spChg chg="add mod">
          <ac:chgData name="Rahul Sunil" userId="338498e1-f891-48fc-8868-47a0e2903e75" providerId="ADAL" clId="{C9714777-276D-4520-8B1C-FA5538C0F17E}" dt="2023-10-31T09:08:17.112" v="7920" actId="2711"/>
          <ac:spMkLst>
            <pc:docMk/>
            <pc:sldMk cId="3646840520" sldId="265"/>
            <ac:spMk id="37" creationId="{83096229-2852-9CE8-A1D4-7D7EBC3FB881}"/>
          </ac:spMkLst>
        </pc:spChg>
        <pc:spChg chg="add del mod">
          <ac:chgData name="Rahul Sunil" userId="338498e1-f891-48fc-8868-47a0e2903e75" providerId="ADAL" clId="{C9714777-276D-4520-8B1C-FA5538C0F17E}" dt="2023-10-31T11:33:38.819" v="9097" actId="21"/>
          <ac:spMkLst>
            <pc:docMk/>
            <pc:sldMk cId="3646840520" sldId="265"/>
            <ac:spMk id="38" creationId="{44A1A6D0-2C77-E194-3443-FEC0FDF6A716}"/>
          </ac:spMkLst>
        </pc:spChg>
        <pc:picChg chg="add mod ord modCrop">
          <ac:chgData name="Rahul Sunil" userId="338498e1-f891-48fc-8868-47a0e2903e75" providerId="ADAL" clId="{C9714777-276D-4520-8B1C-FA5538C0F17E}" dt="2023-10-31T11:33:40.458" v="9098" actId="6264"/>
          <ac:picMkLst>
            <pc:docMk/>
            <pc:sldMk cId="3646840520" sldId="265"/>
            <ac:picMk id="6" creationId="{0CCD1B2E-6B06-132E-E8A2-6C13391960FE}"/>
          </ac:picMkLst>
        </pc:picChg>
      </pc:sldChg>
      <pc:sldChg chg="addSp delSp modSp new mod modClrScheme chgLayout">
        <pc:chgData name="Rahul Sunil" userId="338498e1-f891-48fc-8868-47a0e2903e75" providerId="ADAL" clId="{C9714777-276D-4520-8B1C-FA5538C0F17E}" dt="2023-10-31T11:44:23.663" v="9262" actId="6264"/>
        <pc:sldMkLst>
          <pc:docMk/>
          <pc:sldMk cId="445874769" sldId="266"/>
        </pc:sldMkLst>
        <pc:spChg chg="add del mod ord">
          <ac:chgData name="Rahul Sunil" userId="338498e1-f891-48fc-8868-47a0e2903e75" providerId="ADAL" clId="{C9714777-276D-4520-8B1C-FA5538C0F17E}" dt="2023-10-31T11:44:03.174" v="9257"/>
          <ac:spMkLst>
            <pc:docMk/>
            <pc:sldMk cId="445874769" sldId="266"/>
            <ac:spMk id="2" creationId="{6ACE48A1-660B-3903-3A08-4D2200E21515}"/>
          </ac:spMkLst>
        </pc:spChg>
        <pc:spChg chg="del">
          <ac:chgData name="Rahul Sunil" userId="338498e1-f891-48fc-8868-47a0e2903e75" providerId="ADAL" clId="{C9714777-276D-4520-8B1C-FA5538C0F17E}" dt="2023-10-30T11:24:42.835" v="4128" actId="478"/>
          <ac:spMkLst>
            <pc:docMk/>
            <pc:sldMk cId="445874769" sldId="266"/>
            <ac:spMk id="2" creationId="{8642A112-EABB-9183-6141-9213CCA40AF7}"/>
          </ac:spMkLst>
        </pc:spChg>
        <pc:spChg chg="add del mod topLvl">
          <ac:chgData name="Rahul Sunil" userId="338498e1-f891-48fc-8868-47a0e2903e75" providerId="ADAL" clId="{C9714777-276D-4520-8B1C-FA5538C0F17E}" dt="2023-10-30T11:31:28.234" v="4300" actId="478"/>
          <ac:spMkLst>
            <pc:docMk/>
            <pc:sldMk cId="445874769" sldId="266"/>
            <ac:spMk id="3" creationId="{2D1045B3-34D0-B45E-BB92-2C841E1E0E6E}"/>
          </ac:spMkLst>
        </pc:spChg>
        <pc:spChg chg="add mod ord">
          <ac:chgData name="Rahul Sunil" userId="338498e1-f891-48fc-8868-47a0e2903e75" providerId="ADAL" clId="{C9714777-276D-4520-8B1C-FA5538C0F17E}" dt="2023-10-31T11:44:23.663" v="9262" actId="6264"/>
          <ac:spMkLst>
            <pc:docMk/>
            <pc:sldMk cId="445874769" sldId="266"/>
            <ac:spMk id="3" creationId="{564B9BD0-41A7-DA06-53AF-2D50E48F6BA4}"/>
          </ac:spMkLst>
        </pc:spChg>
        <pc:spChg chg="add del mod topLvl">
          <ac:chgData name="Rahul Sunil" userId="338498e1-f891-48fc-8868-47a0e2903e75" providerId="ADAL" clId="{C9714777-276D-4520-8B1C-FA5538C0F17E}" dt="2023-10-30T11:31:49.119" v="4307"/>
          <ac:spMkLst>
            <pc:docMk/>
            <pc:sldMk cId="445874769" sldId="266"/>
            <ac:spMk id="4" creationId="{08CC621C-1326-538C-F1D6-019536FF8B79}"/>
          </ac:spMkLst>
        </pc:spChg>
        <pc:spChg chg="add del mod">
          <ac:chgData name="Rahul Sunil" userId="338498e1-f891-48fc-8868-47a0e2903e75" providerId="ADAL" clId="{C9714777-276D-4520-8B1C-FA5538C0F17E}" dt="2023-10-31T11:44:16.655" v="9260" actId="6264"/>
          <ac:spMkLst>
            <pc:docMk/>
            <pc:sldMk cId="445874769" sldId="266"/>
            <ac:spMk id="4" creationId="{BB489B78-D5A1-52B1-EF09-7DDEEF227EC9}"/>
          </ac:spMkLst>
        </pc:spChg>
        <pc:spChg chg="add del mod">
          <ac:chgData name="Rahul Sunil" userId="338498e1-f891-48fc-8868-47a0e2903e75" providerId="ADAL" clId="{C9714777-276D-4520-8B1C-FA5538C0F17E}" dt="2023-10-31T11:44:23.663" v="9262" actId="6264"/>
          <ac:spMkLst>
            <pc:docMk/>
            <pc:sldMk cId="445874769" sldId="266"/>
            <ac:spMk id="5" creationId="{52429B41-31F2-28C2-6F1E-2EF1073A123B}"/>
          </ac:spMkLst>
        </pc:spChg>
        <pc:spChg chg="add del mod topLvl">
          <ac:chgData name="Rahul Sunil" userId="338498e1-f891-48fc-8868-47a0e2903e75" providerId="ADAL" clId="{C9714777-276D-4520-8B1C-FA5538C0F17E}" dt="2023-10-30T11:31:26.625" v="4299" actId="478"/>
          <ac:spMkLst>
            <pc:docMk/>
            <pc:sldMk cId="445874769" sldId="266"/>
            <ac:spMk id="5" creationId="{52B3AE5A-80A8-CDB1-256B-7B21D828B4B4}"/>
          </ac:spMkLst>
        </pc:spChg>
        <pc:spChg chg="add del mod topLvl">
          <ac:chgData name="Rahul Sunil" userId="338498e1-f891-48fc-8868-47a0e2903e75" providerId="ADAL" clId="{C9714777-276D-4520-8B1C-FA5538C0F17E}" dt="2023-10-30T11:31:26.625" v="4299" actId="478"/>
          <ac:spMkLst>
            <pc:docMk/>
            <pc:sldMk cId="445874769" sldId="266"/>
            <ac:spMk id="6" creationId="{B07E7010-9C37-7860-2F65-77F34DA0CCD2}"/>
          </ac:spMkLst>
        </pc:spChg>
        <pc:spChg chg="add del mod topLvl">
          <ac:chgData name="Rahul Sunil" userId="338498e1-f891-48fc-8868-47a0e2903e75" providerId="ADAL" clId="{C9714777-276D-4520-8B1C-FA5538C0F17E}" dt="2023-10-30T11:31:29.891" v="4301" actId="478"/>
          <ac:spMkLst>
            <pc:docMk/>
            <pc:sldMk cId="445874769" sldId="266"/>
            <ac:spMk id="8" creationId="{D6A82BDC-4690-BC8C-7F7A-2D6E60748E42}"/>
          </ac:spMkLst>
        </pc:spChg>
        <pc:spChg chg="add del mod topLvl">
          <ac:chgData name="Rahul Sunil" userId="338498e1-f891-48fc-8868-47a0e2903e75" providerId="ADAL" clId="{C9714777-276D-4520-8B1C-FA5538C0F17E}" dt="2023-10-30T11:31:28.234" v="4300" actId="478"/>
          <ac:spMkLst>
            <pc:docMk/>
            <pc:sldMk cId="445874769" sldId="266"/>
            <ac:spMk id="9" creationId="{648603CD-A66A-DBE2-6AF4-C17006455112}"/>
          </ac:spMkLst>
        </pc:spChg>
        <pc:spChg chg="add del mod topLvl">
          <ac:chgData name="Rahul Sunil" userId="338498e1-f891-48fc-8868-47a0e2903e75" providerId="ADAL" clId="{C9714777-276D-4520-8B1C-FA5538C0F17E}" dt="2023-10-30T11:31:26.625" v="4299" actId="478"/>
          <ac:spMkLst>
            <pc:docMk/>
            <pc:sldMk cId="445874769" sldId="266"/>
            <ac:spMk id="10" creationId="{89C70229-46D9-A2ED-7327-630909116FC9}"/>
          </ac:spMkLst>
        </pc:spChg>
        <pc:spChg chg="add del mod topLvl">
          <ac:chgData name="Rahul Sunil" userId="338498e1-f891-48fc-8868-47a0e2903e75" providerId="ADAL" clId="{C9714777-276D-4520-8B1C-FA5538C0F17E}" dt="2023-10-30T11:31:26.625" v="4299" actId="478"/>
          <ac:spMkLst>
            <pc:docMk/>
            <pc:sldMk cId="445874769" sldId="266"/>
            <ac:spMk id="11" creationId="{0E9F4309-0E27-62E3-8D36-A830121447CF}"/>
          </ac:spMkLst>
        </pc:spChg>
        <pc:spChg chg="add mod topLvl">
          <ac:chgData name="Rahul Sunil" userId="338498e1-f891-48fc-8868-47a0e2903e75" providerId="ADAL" clId="{C9714777-276D-4520-8B1C-FA5538C0F17E}" dt="2023-10-31T09:10:40.497" v="7928" actId="2711"/>
          <ac:spMkLst>
            <pc:docMk/>
            <pc:sldMk cId="445874769" sldId="266"/>
            <ac:spMk id="12" creationId="{99E718FA-F1ED-EE3D-21E7-6279C492258C}"/>
          </ac:spMkLst>
        </pc:spChg>
        <pc:spChg chg="add del mod topLvl">
          <ac:chgData name="Rahul Sunil" userId="338498e1-f891-48fc-8868-47a0e2903e75" providerId="ADAL" clId="{C9714777-276D-4520-8B1C-FA5538C0F17E}" dt="2023-10-30T11:31:28.234" v="4300" actId="478"/>
          <ac:spMkLst>
            <pc:docMk/>
            <pc:sldMk cId="445874769" sldId="266"/>
            <ac:spMk id="13" creationId="{F30551BF-FA7F-1B9B-836C-F13D962B926D}"/>
          </ac:spMkLst>
        </pc:spChg>
        <pc:spChg chg="add del mod topLvl">
          <ac:chgData name="Rahul Sunil" userId="338498e1-f891-48fc-8868-47a0e2903e75" providerId="ADAL" clId="{C9714777-276D-4520-8B1C-FA5538C0F17E}" dt="2023-10-30T11:31:26.625" v="4299" actId="478"/>
          <ac:spMkLst>
            <pc:docMk/>
            <pc:sldMk cId="445874769" sldId="266"/>
            <ac:spMk id="14" creationId="{021A2C3C-2979-C3B6-ECD1-6804349DA7C6}"/>
          </ac:spMkLst>
        </pc:spChg>
        <pc:spChg chg="add del mod topLvl">
          <ac:chgData name="Rahul Sunil" userId="338498e1-f891-48fc-8868-47a0e2903e75" providerId="ADAL" clId="{C9714777-276D-4520-8B1C-FA5538C0F17E}" dt="2023-10-30T11:31:26.625" v="4299" actId="478"/>
          <ac:spMkLst>
            <pc:docMk/>
            <pc:sldMk cId="445874769" sldId="266"/>
            <ac:spMk id="15" creationId="{B1D5C3D2-D5AC-E397-12C3-7A8A9DB439D9}"/>
          </ac:spMkLst>
        </pc:spChg>
        <pc:spChg chg="add del mod">
          <ac:chgData name="Rahul Sunil" userId="338498e1-f891-48fc-8868-47a0e2903e75" providerId="ADAL" clId="{C9714777-276D-4520-8B1C-FA5538C0F17E}" dt="2023-10-30T11:31:49.119" v="4307"/>
          <ac:spMkLst>
            <pc:docMk/>
            <pc:sldMk cId="445874769" sldId="266"/>
            <ac:spMk id="18" creationId="{2B6D8490-FED9-0F8C-CE93-1826BAF369A1}"/>
          </ac:spMkLst>
        </pc:spChg>
        <pc:spChg chg="del mod">
          <ac:chgData name="Rahul Sunil" userId="338498e1-f891-48fc-8868-47a0e2903e75" providerId="ADAL" clId="{C9714777-276D-4520-8B1C-FA5538C0F17E}" dt="2023-10-30T11:31:51.567" v="4309" actId="478"/>
          <ac:spMkLst>
            <pc:docMk/>
            <pc:sldMk cId="445874769" sldId="266"/>
            <ac:spMk id="19" creationId="{D4A544DD-C2AB-41ED-DC6A-CB2FA4BAE5AB}"/>
          </ac:spMkLst>
        </pc:spChg>
        <pc:spChg chg="mod">
          <ac:chgData name="Rahul Sunil" userId="338498e1-f891-48fc-8868-47a0e2903e75" providerId="ADAL" clId="{C9714777-276D-4520-8B1C-FA5538C0F17E}" dt="2023-10-30T11:32:14.082" v="4326" actId="164"/>
          <ac:spMkLst>
            <pc:docMk/>
            <pc:sldMk cId="445874769" sldId="266"/>
            <ac:spMk id="20" creationId="{435FB4E7-43CF-CDF4-F7FE-3D83AADF4FCD}"/>
          </ac:spMkLst>
        </pc:spChg>
        <pc:spChg chg="del mod">
          <ac:chgData name="Rahul Sunil" userId="338498e1-f891-48fc-8868-47a0e2903e75" providerId="ADAL" clId="{C9714777-276D-4520-8B1C-FA5538C0F17E}" dt="2023-10-30T11:31:51.250" v="4308" actId="478"/>
          <ac:spMkLst>
            <pc:docMk/>
            <pc:sldMk cId="445874769" sldId="266"/>
            <ac:spMk id="21" creationId="{8B3DDE8D-C490-208A-ABCE-EDAD113BF4FE}"/>
          </ac:spMkLst>
        </pc:spChg>
        <pc:spChg chg="add mod">
          <ac:chgData name="Rahul Sunil" userId="338498e1-f891-48fc-8868-47a0e2903e75" providerId="ADAL" clId="{C9714777-276D-4520-8B1C-FA5538C0F17E}" dt="2023-10-30T11:32:14.082" v="4326" actId="164"/>
          <ac:spMkLst>
            <pc:docMk/>
            <pc:sldMk cId="445874769" sldId="266"/>
            <ac:spMk id="22" creationId="{4BAED4C5-8C8D-4DF8-5F91-97B7D0363265}"/>
          </ac:spMkLst>
        </pc:spChg>
        <pc:spChg chg="add mod">
          <ac:chgData name="Rahul Sunil" userId="338498e1-f891-48fc-8868-47a0e2903e75" providerId="ADAL" clId="{C9714777-276D-4520-8B1C-FA5538C0F17E}" dt="2023-10-30T11:32:14.082" v="4326" actId="164"/>
          <ac:spMkLst>
            <pc:docMk/>
            <pc:sldMk cId="445874769" sldId="266"/>
            <ac:spMk id="23" creationId="{B4C6A077-AA5D-B3BA-2442-FF18D62ADA23}"/>
          </ac:spMkLst>
        </pc:spChg>
        <pc:spChg chg="add mod">
          <ac:chgData name="Rahul Sunil" userId="338498e1-f891-48fc-8868-47a0e2903e75" providerId="ADAL" clId="{C9714777-276D-4520-8B1C-FA5538C0F17E}" dt="2023-10-30T11:32:14.082" v="4326" actId="164"/>
          <ac:spMkLst>
            <pc:docMk/>
            <pc:sldMk cId="445874769" sldId="266"/>
            <ac:spMk id="24" creationId="{0F105542-51D0-81D9-201D-782252F9A567}"/>
          </ac:spMkLst>
        </pc:spChg>
        <pc:spChg chg="add del mod">
          <ac:chgData name="Rahul Sunil" userId="338498e1-f891-48fc-8868-47a0e2903e75" providerId="ADAL" clId="{C9714777-276D-4520-8B1C-FA5538C0F17E}" dt="2023-10-30T11:33:44.818" v="4368" actId="478"/>
          <ac:spMkLst>
            <pc:docMk/>
            <pc:sldMk cId="445874769" sldId="266"/>
            <ac:spMk id="26" creationId="{E31C4DB4-D67C-DA40-A9E7-67C9662B9CFE}"/>
          </ac:spMkLst>
        </pc:spChg>
        <pc:spChg chg="add del mod">
          <ac:chgData name="Rahul Sunil" userId="338498e1-f891-48fc-8868-47a0e2903e75" providerId="ADAL" clId="{C9714777-276D-4520-8B1C-FA5538C0F17E}" dt="2023-10-30T11:33:45.151" v="4369" actId="478"/>
          <ac:spMkLst>
            <pc:docMk/>
            <pc:sldMk cId="445874769" sldId="266"/>
            <ac:spMk id="27" creationId="{0DE55BD9-1DBB-3691-BF03-C04CCA39C548}"/>
          </ac:spMkLst>
        </pc:spChg>
        <pc:spChg chg="add del mod">
          <ac:chgData name="Rahul Sunil" userId="338498e1-f891-48fc-8868-47a0e2903e75" providerId="ADAL" clId="{C9714777-276D-4520-8B1C-FA5538C0F17E}" dt="2023-10-30T11:33:46.056" v="4371" actId="478"/>
          <ac:spMkLst>
            <pc:docMk/>
            <pc:sldMk cId="445874769" sldId="266"/>
            <ac:spMk id="28" creationId="{DB53BBC9-4E5B-F947-DE5C-6F9678E6CA23}"/>
          </ac:spMkLst>
        </pc:spChg>
        <pc:spChg chg="add del mod">
          <ac:chgData name="Rahul Sunil" userId="338498e1-f891-48fc-8868-47a0e2903e75" providerId="ADAL" clId="{C9714777-276D-4520-8B1C-FA5538C0F17E}" dt="2023-10-30T11:33:45.583" v="4370" actId="478"/>
          <ac:spMkLst>
            <pc:docMk/>
            <pc:sldMk cId="445874769" sldId="266"/>
            <ac:spMk id="29" creationId="{8CD6D147-4A35-78EC-C832-A176E9F6E68B}"/>
          </ac:spMkLst>
        </pc:spChg>
        <pc:spChg chg="add mod">
          <ac:chgData name="Rahul Sunil" userId="338498e1-f891-48fc-8868-47a0e2903e75" providerId="ADAL" clId="{C9714777-276D-4520-8B1C-FA5538C0F17E}" dt="2023-10-31T09:10:40.497" v="7928" actId="2711"/>
          <ac:spMkLst>
            <pc:docMk/>
            <pc:sldMk cId="445874769" sldId="266"/>
            <ac:spMk id="30" creationId="{7BEF0B68-8BBE-7B54-17B9-9C168695FABB}"/>
          </ac:spMkLst>
        </pc:spChg>
        <pc:spChg chg="add mod">
          <ac:chgData name="Rahul Sunil" userId="338498e1-f891-48fc-8868-47a0e2903e75" providerId="ADAL" clId="{C9714777-276D-4520-8B1C-FA5538C0F17E}" dt="2023-10-31T09:10:40.497" v="7928" actId="2711"/>
          <ac:spMkLst>
            <pc:docMk/>
            <pc:sldMk cId="445874769" sldId="266"/>
            <ac:spMk id="31" creationId="{C70E425C-D751-CF25-5216-E1993F6460FC}"/>
          </ac:spMkLst>
        </pc:spChg>
        <pc:spChg chg="add mod">
          <ac:chgData name="Rahul Sunil" userId="338498e1-f891-48fc-8868-47a0e2903e75" providerId="ADAL" clId="{C9714777-276D-4520-8B1C-FA5538C0F17E}" dt="2023-10-31T09:10:40.497" v="7928" actId="2711"/>
          <ac:spMkLst>
            <pc:docMk/>
            <pc:sldMk cId="445874769" sldId="266"/>
            <ac:spMk id="32" creationId="{5D8B3E46-5F0B-04AD-53DF-CF0153354757}"/>
          </ac:spMkLst>
        </pc:spChg>
        <pc:spChg chg="add mod">
          <ac:chgData name="Rahul Sunil" userId="338498e1-f891-48fc-8868-47a0e2903e75" providerId="ADAL" clId="{C9714777-276D-4520-8B1C-FA5538C0F17E}" dt="2023-10-31T09:10:40.497" v="7928" actId="2711"/>
          <ac:spMkLst>
            <pc:docMk/>
            <pc:sldMk cId="445874769" sldId="266"/>
            <ac:spMk id="33" creationId="{86E07DF8-9BDF-4FF2-763A-EDBDB124598B}"/>
          </ac:spMkLst>
        </pc:spChg>
        <pc:spChg chg="add mod">
          <ac:chgData name="Rahul Sunil" userId="338498e1-f891-48fc-8868-47a0e2903e75" providerId="ADAL" clId="{C9714777-276D-4520-8B1C-FA5538C0F17E}" dt="2023-10-31T09:10:40.497" v="7928" actId="2711"/>
          <ac:spMkLst>
            <pc:docMk/>
            <pc:sldMk cId="445874769" sldId="266"/>
            <ac:spMk id="34" creationId="{0E7DBF12-8781-4307-CFF0-1F97EDC451FE}"/>
          </ac:spMkLst>
        </pc:spChg>
        <pc:spChg chg="add mod">
          <ac:chgData name="Rahul Sunil" userId="338498e1-f891-48fc-8868-47a0e2903e75" providerId="ADAL" clId="{C9714777-276D-4520-8B1C-FA5538C0F17E}" dt="2023-10-31T09:10:40.497" v="7928" actId="2711"/>
          <ac:spMkLst>
            <pc:docMk/>
            <pc:sldMk cId="445874769" sldId="266"/>
            <ac:spMk id="35" creationId="{5FB9369F-8CDE-6692-5B1C-53DB5BBCBF28}"/>
          </ac:spMkLst>
        </pc:spChg>
        <pc:spChg chg="add mod">
          <ac:chgData name="Rahul Sunil" userId="338498e1-f891-48fc-8868-47a0e2903e75" providerId="ADAL" clId="{C9714777-276D-4520-8B1C-FA5538C0F17E}" dt="2023-10-31T09:10:40.497" v="7928" actId="2711"/>
          <ac:spMkLst>
            <pc:docMk/>
            <pc:sldMk cId="445874769" sldId="266"/>
            <ac:spMk id="36" creationId="{5B5D7888-A1EA-2C11-40FD-4FAFA06C12C0}"/>
          </ac:spMkLst>
        </pc:spChg>
        <pc:spChg chg="add mod">
          <ac:chgData name="Rahul Sunil" userId="338498e1-f891-48fc-8868-47a0e2903e75" providerId="ADAL" clId="{C9714777-276D-4520-8B1C-FA5538C0F17E}" dt="2023-10-31T09:10:40.497" v="7928" actId="2711"/>
          <ac:spMkLst>
            <pc:docMk/>
            <pc:sldMk cId="445874769" sldId="266"/>
            <ac:spMk id="37" creationId="{3293D59E-AFCA-7BC8-FD10-C57DAA46D10E}"/>
          </ac:spMkLst>
        </pc:spChg>
        <pc:spChg chg="add mod">
          <ac:chgData name="Rahul Sunil" userId="338498e1-f891-48fc-8868-47a0e2903e75" providerId="ADAL" clId="{C9714777-276D-4520-8B1C-FA5538C0F17E}" dt="2023-10-31T09:10:40.497" v="7928" actId="2711"/>
          <ac:spMkLst>
            <pc:docMk/>
            <pc:sldMk cId="445874769" sldId="266"/>
            <ac:spMk id="38" creationId="{262D22B1-FB72-0F2E-F5C3-78A2E67B780A}"/>
          </ac:spMkLst>
        </pc:spChg>
        <pc:spChg chg="add mod">
          <ac:chgData name="Rahul Sunil" userId="338498e1-f891-48fc-8868-47a0e2903e75" providerId="ADAL" clId="{C9714777-276D-4520-8B1C-FA5538C0F17E}" dt="2023-10-31T09:10:40.497" v="7928" actId="2711"/>
          <ac:spMkLst>
            <pc:docMk/>
            <pc:sldMk cId="445874769" sldId="266"/>
            <ac:spMk id="39" creationId="{6944FA52-53D3-1D65-D101-9B8887C00633}"/>
          </ac:spMkLst>
        </pc:spChg>
        <pc:spChg chg="add mod">
          <ac:chgData name="Rahul Sunil" userId="338498e1-f891-48fc-8868-47a0e2903e75" providerId="ADAL" clId="{C9714777-276D-4520-8B1C-FA5538C0F17E}" dt="2023-10-31T09:10:40.497" v="7928" actId="2711"/>
          <ac:spMkLst>
            <pc:docMk/>
            <pc:sldMk cId="445874769" sldId="266"/>
            <ac:spMk id="40" creationId="{66DA1DD9-BE73-DB9C-560B-D724D8B446A3}"/>
          </ac:spMkLst>
        </pc:spChg>
        <pc:spChg chg="add mod">
          <ac:chgData name="Rahul Sunil" userId="338498e1-f891-48fc-8868-47a0e2903e75" providerId="ADAL" clId="{C9714777-276D-4520-8B1C-FA5538C0F17E}" dt="2023-10-31T09:10:40.497" v="7928" actId="2711"/>
          <ac:spMkLst>
            <pc:docMk/>
            <pc:sldMk cId="445874769" sldId="266"/>
            <ac:spMk id="41" creationId="{1EB9A69C-508A-2EC5-FD5D-E34DC756C0D7}"/>
          </ac:spMkLst>
        </pc:spChg>
        <pc:spChg chg="add mod">
          <ac:chgData name="Rahul Sunil" userId="338498e1-f891-48fc-8868-47a0e2903e75" providerId="ADAL" clId="{C9714777-276D-4520-8B1C-FA5538C0F17E}" dt="2023-10-31T09:10:40.497" v="7928" actId="2711"/>
          <ac:spMkLst>
            <pc:docMk/>
            <pc:sldMk cId="445874769" sldId="266"/>
            <ac:spMk id="42" creationId="{21B4B3BE-5868-F853-F3E4-3A4F4BF7BFF6}"/>
          </ac:spMkLst>
        </pc:spChg>
        <pc:spChg chg="add mod">
          <ac:chgData name="Rahul Sunil" userId="338498e1-f891-48fc-8868-47a0e2903e75" providerId="ADAL" clId="{C9714777-276D-4520-8B1C-FA5538C0F17E}" dt="2023-10-31T09:10:40.497" v="7928" actId="2711"/>
          <ac:spMkLst>
            <pc:docMk/>
            <pc:sldMk cId="445874769" sldId="266"/>
            <ac:spMk id="43" creationId="{59AC33A6-3C1F-5A99-5C3F-5FAF609D7F3B}"/>
          </ac:spMkLst>
        </pc:spChg>
        <pc:spChg chg="add mod">
          <ac:chgData name="Rahul Sunil" userId="338498e1-f891-48fc-8868-47a0e2903e75" providerId="ADAL" clId="{C9714777-276D-4520-8B1C-FA5538C0F17E}" dt="2023-10-31T09:10:40.497" v="7928" actId="2711"/>
          <ac:spMkLst>
            <pc:docMk/>
            <pc:sldMk cId="445874769" sldId="266"/>
            <ac:spMk id="44" creationId="{F7AB44DA-FAC6-C253-1371-3EAD9346792B}"/>
          </ac:spMkLst>
        </pc:spChg>
        <pc:spChg chg="add mod">
          <ac:chgData name="Rahul Sunil" userId="338498e1-f891-48fc-8868-47a0e2903e75" providerId="ADAL" clId="{C9714777-276D-4520-8B1C-FA5538C0F17E}" dt="2023-10-31T09:10:46.340" v="7929" actId="2711"/>
          <ac:spMkLst>
            <pc:docMk/>
            <pc:sldMk cId="445874769" sldId="266"/>
            <ac:spMk id="45" creationId="{45369784-D92A-9189-32C1-2CFFE1DAF426}"/>
          </ac:spMkLst>
        </pc:spChg>
        <pc:spChg chg="add mod">
          <ac:chgData name="Rahul Sunil" userId="338498e1-f891-48fc-8868-47a0e2903e75" providerId="ADAL" clId="{C9714777-276D-4520-8B1C-FA5538C0F17E}" dt="2023-10-31T09:10:46.340" v="7929" actId="2711"/>
          <ac:spMkLst>
            <pc:docMk/>
            <pc:sldMk cId="445874769" sldId="266"/>
            <ac:spMk id="46" creationId="{B1803677-BF05-7F77-9B8A-0E7873F3658A}"/>
          </ac:spMkLst>
        </pc:spChg>
        <pc:spChg chg="add mod">
          <ac:chgData name="Rahul Sunil" userId="338498e1-f891-48fc-8868-47a0e2903e75" providerId="ADAL" clId="{C9714777-276D-4520-8B1C-FA5538C0F17E}" dt="2023-10-31T09:10:46.340" v="7929" actId="2711"/>
          <ac:spMkLst>
            <pc:docMk/>
            <pc:sldMk cId="445874769" sldId="266"/>
            <ac:spMk id="47" creationId="{D905DC49-7F1B-52B4-C5F9-4B3AC8DBC239}"/>
          </ac:spMkLst>
        </pc:spChg>
        <pc:spChg chg="add mod">
          <ac:chgData name="Rahul Sunil" userId="338498e1-f891-48fc-8868-47a0e2903e75" providerId="ADAL" clId="{C9714777-276D-4520-8B1C-FA5538C0F17E}" dt="2023-10-31T09:10:46.340" v="7929" actId="2711"/>
          <ac:spMkLst>
            <pc:docMk/>
            <pc:sldMk cId="445874769" sldId="266"/>
            <ac:spMk id="48" creationId="{768250BF-0BB5-BD7F-0AC2-C4E8E82245BE}"/>
          </ac:spMkLst>
        </pc:spChg>
        <pc:spChg chg="add del mod">
          <ac:chgData name="Rahul Sunil" userId="338498e1-f891-48fc-8868-47a0e2903e75" providerId="ADAL" clId="{C9714777-276D-4520-8B1C-FA5538C0F17E}" dt="2023-10-31T11:42:58.218" v="9239" actId="21"/>
          <ac:spMkLst>
            <pc:docMk/>
            <pc:sldMk cId="445874769" sldId="266"/>
            <ac:spMk id="49" creationId="{B5720548-A3ED-9857-AA45-78F3CC6CA95A}"/>
          </ac:spMkLst>
        </pc:spChg>
        <pc:spChg chg="add del mod">
          <ac:chgData name="Rahul Sunil" userId="338498e1-f891-48fc-8868-47a0e2903e75" providerId="ADAL" clId="{C9714777-276D-4520-8B1C-FA5538C0F17E}" dt="2023-10-30T12:41:30.121" v="4832" actId="478"/>
          <ac:spMkLst>
            <pc:docMk/>
            <pc:sldMk cId="445874769" sldId="266"/>
            <ac:spMk id="51" creationId="{1D13249C-0F06-F658-9572-35BEBEECC7F6}"/>
          </ac:spMkLst>
        </pc:spChg>
        <pc:grpChg chg="add del mod topLvl">
          <ac:chgData name="Rahul Sunil" userId="338498e1-f891-48fc-8868-47a0e2903e75" providerId="ADAL" clId="{C9714777-276D-4520-8B1C-FA5538C0F17E}" dt="2023-10-30T11:30:45.484" v="4290" actId="165"/>
          <ac:grpSpMkLst>
            <pc:docMk/>
            <pc:sldMk cId="445874769" sldId="266"/>
            <ac:grpSpMk id="7" creationId="{3BAE0645-FC79-EC08-6CA7-0F1EAC1939C4}"/>
          </ac:grpSpMkLst>
        </pc:grpChg>
        <pc:grpChg chg="add del mod">
          <ac:chgData name="Rahul Sunil" userId="338498e1-f891-48fc-8868-47a0e2903e75" providerId="ADAL" clId="{C9714777-276D-4520-8B1C-FA5538C0F17E}" dt="2023-10-30T11:29:35.157" v="4277" actId="165"/>
          <ac:grpSpMkLst>
            <pc:docMk/>
            <pc:sldMk cId="445874769" sldId="266"/>
            <ac:grpSpMk id="16" creationId="{5D12DFF6-48E9-1680-4EC1-4C71966A6088}"/>
          </ac:grpSpMkLst>
        </pc:grpChg>
        <pc:grpChg chg="add del mod">
          <ac:chgData name="Rahul Sunil" userId="338498e1-f891-48fc-8868-47a0e2903e75" providerId="ADAL" clId="{C9714777-276D-4520-8B1C-FA5538C0F17E}" dt="2023-10-30T11:30:33.756" v="4286" actId="165"/>
          <ac:grpSpMkLst>
            <pc:docMk/>
            <pc:sldMk cId="445874769" sldId="266"/>
            <ac:grpSpMk id="17" creationId="{C2726E9C-71AB-15EB-BCA5-838E8FF548A0}"/>
          </ac:grpSpMkLst>
        </pc:grpChg>
        <pc:grpChg chg="add del mod">
          <ac:chgData name="Rahul Sunil" userId="338498e1-f891-48fc-8868-47a0e2903e75" providerId="ADAL" clId="{C9714777-276D-4520-8B1C-FA5538C0F17E}" dt="2023-10-30T11:32:22.858" v="4330" actId="478"/>
          <ac:grpSpMkLst>
            <pc:docMk/>
            <pc:sldMk cId="445874769" sldId="266"/>
            <ac:grpSpMk id="25" creationId="{626F6D8F-6BB7-71AE-E93A-DBF8229D2561}"/>
          </ac:grpSpMkLst>
        </pc:grpChg>
      </pc:sldChg>
      <pc:sldChg chg="add del">
        <pc:chgData name="Rahul Sunil" userId="338498e1-f891-48fc-8868-47a0e2903e75" providerId="ADAL" clId="{C9714777-276D-4520-8B1C-FA5538C0F17E}" dt="2023-10-30T11:15:13.715" v="3955"/>
        <pc:sldMkLst>
          <pc:docMk/>
          <pc:sldMk cId="2937405853" sldId="266"/>
        </pc:sldMkLst>
      </pc:sldChg>
      <pc:sldChg chg="addSp delSp modSp new mod modClrScheme chgLayout">
        <pc:chgData name="Rahul Sunil" userId="338498e1-f891-48fc-8868-47a0e2903e75" providerId="ADAL" clId="{C9714777-276D-4520-8B1C-FA5538C0F17E}" dt="2023-10-31T11:44:52.747" v="9265"/>
        <pc:sldMkLst>
          <pc:docMk/>
          <pc:sldMk cId="4055827948" sldId="267"/>
        </pc:sldMkLst>
        <pc:spChg chg="add del mod ord">
          <ac:chgData name="Rahul Sunil" userId="338498e1-f891-48fc-8868-47a0e2903e75" providerId="ADAL" clId="{C9714777-276D-4520-8B1C-FA5538C0F17E}" dt="2023-10-31T11:00:03.574" v="8504" actId="700"/>
          <ac:spMkLst>
            <pc:docMk/>
            <pc:sldMk cId="4055827948" sldId="267"/>
            <ac:spMk id="2" creationId="{C53B43CD-55C6-0E8D-DC81-31E7C68A7165}"/>
          </ac:spMkLst>
        </pc:spChg>
        <pc:spChg chg="del">
          <ac:chgData name="Rahul Sunil" userId="338498e1-f891-48fc-8868-47a0e2903e75" providerId="ADAL" clId="{C9714777-276D-4520-8B1C-FA5538C0F17E}" dt="2023-10-30T11:40:46.600" v="4466" actId="478"/>
          <ac:spMkLst>
            <pc:docMk/>
            <pc:sldMk cId="4055827948" sldId="267"/>
            <ac:spMk id="2" creationId="{E162EE74-64C4-DAF4-15BD-28EF93B2A53A}"/>
          </ac:spMkLst>
        </pc:spChg>
        <pc:spChg chg="add del mod">
          <ac:chgData name="Rahul Sunil" userId="338498e1-f891-48fc-8868-47a0e2903e75" providerId="ADAL" clId="{C9714777-276D-4520-8B1C-FA5538C0F17E}" dt="2023-10-30T11:43:26.701" v="4474" actId="478"/>
          <ac:spMkLst>
            <pc:docMk/>
            <pc:sldMk cId="4055827948" sldId="267"/>
            <ac:spMk id="3" creationId="{D5E5FC9A-22CD-7BAF-CCC2-CC987B4CCDBD}"/>
          </ac:spMkLst>
        </pc:spChg>
        <pc:spChg chg="add del mod">
          <ac:chgData name="Rahul Sunil" userId="338498e1-f891-48fc-8868-47a0e2903e75" providerId="ADAL" clId="{C9714777-276D-4520-8B1C-FA5538C0F17E}" dt="2023-10-31T11:44:50.433" v="9264" actId="21"/>
          <ac:spMkLst>
            <pc:docMk/>
            <pc:sldMk cId="4055827948" sldId="267"/>
            <ac:spMk id="3" creationId="{FC9935AC-EE92-005F-5B14-E78317BBEA20}"/>
          </ac:spMkLst>
        </pc:spChg>
        <pc:spChg chg="add del mod ord">
          <ac:chgData name="Rahul Sunil" userId="338498e1-f891-48fc-8868-47a0e2903e75" providerId="ADAL" clId="{C9714777-276D-4520-8B1C-FA5538C0F17E}" dt="2023-10-31T11:44:52.747" v="9265"/>
          <ac:spMkLst>
            <pc:docMk/>
            <pc:sldMk cId="4055827948" sldId="267"/>
            <ac:spMk id="4" creationId="{E15BEAD6-2007-E6AB-4074-A380304D72A0}"/>
          </ac:spMkLst>
        </pc:spChg>
        <pc:spChg chg="add del mod topLvl">
          <ac:chgData name="Rahul Sunil" userId="338498e1-f891-48fc-8868-47a0e2903e75" providerId="ADAL" clId="{C9714777-276D-4520-8B1C-FA5538C0F17E}" dt="2023-10-30T12:06:16.149" v="4545" actId="478"/>
          <ac:spMkLst>
            <pc:docMk/>
            <pc:sldMk cId="4055827948" sldId="267"/>
            <ac:spMk id="4" creationId="{E70E80C6-97F7-87CD-7EBD-9D79D1E7C079}"/>
          </ac:spMkLst>
        </pc:spChg>
        <pc:spChg chg="add mod topLvl">
          <ac:chgData name="Rahul Sunil" userId="338498e1-f891-48fc-8868-47a0e2903e75" providerId="ADAL" clId="{C9714777-276D-4520-8B1C-FA5538C0F17E}" dt="2023-10-31T09:10:55.945" v="7930" actId="2711"/>
          <ac:spMkLst>
            <pc:docMk/>
            <pc:sldMk cId="4055827948" sldId="267"/>
            <ac:spMk id="5" creationId="{7A092022-899C-19DF-C13D-4F2E838285BF}"/>
          </ac:spMkLst>
        </pc:spChg>
        <pc:spChg chg="add del mod topLvl">
          <ac:chgData name="Rahul Sunil" userId="338498e1-f891-48fc-8868-47a0e2903e75" providerId="ADAL" clId="{C9714777-276D-4520-8B1C-FA5538C0F17E}" dt="2023-10-30T12:06:16.149" v="4545" actId="478"/>
          <ac:spMkLst>
            <pc:docMk/>
            <pc:sldMk cId="4055827948" sldId="267"/>
            <ac:spMk id="6" creationId="{AA23CFD2-F68E-B14F-2273-CAC925381C62}"/>
          </ac:spMkLst>
        </pc:spChg>
        <pc:spChg chg="add mod">
          <ac:chgData name="Rahul Sunil" userId="338498e1-f891-48fc-8868-47a0e2903e75" providerId="ADAL" clId="{C9714777-276D-4520-8B1C-FA5538C0F17E}" dt="2023-10-31T11:44:52.747" v="9265"/>
          <ac:spMkLst>
            <pc:docMk/>
            <pc:sldMk cId="4055827948" sldId="267"/>
            <ac:spMk id="6" creationId="{AF963BF6-343B-CA9F-F525-1769EF7E53E1}"/>
          </ac:spMkLst>
        </pc:spChg>
        <pc:spChg chg="add del mod topLvl">
          <ac:chgData name="Rahul Sunil" userId="338498e1-f891-48fc-8868-47a0e2903e75" providerId="ADAL" clId="{C9714777-276D-4520-8B1C-FA5538C0F17E}" dt="2023-10-30T12:06:16.149" v="4545" actId="478"/>
          <ac:spMkLst>
            <pc:docMk/>
            <pc:sldMk cId="4055827948" sldId="267"/>
            <ac:spMk id="7" creationId="{A615336B-B01A-F5EE-BCF0-67433390902F}"/>
          </ac:spMkLst>
        </pc:spChg>
        <pc:spChg chg="add del mod topLvl">
          <ac:chgData name="Rahul Sunil" userId="338498e1-f891-48fc-8868-47a0e2903e75" providerId="ADAL" clId="{C9714777-276D-4520-8B1C-FA5538C0F17E}" dt="2023-10-30T12:06:16.149" v="4545" actId="478"/>
          <ac:spMkLst>
            <pc:docMk/>
            <pc:sldMk cId="4055827948" sldId="267"/>
            <ac:spMk id="9" creationId="{7486F9CD-BF3A-876C-4965-5A520B144004}"/>
          </ac:spMkLst>
        </pc:spChg>
        <pc:spChg chg="add del mod topLvl">
          <ac:chgData name="Rahul Sunil" userId="338498e1-f891-48fc-8868-47a0e2903e75" providerId="ADAL" clId="{C9714777-276D-4520-8B1C-FA5538C0F17E}" dt="2023-10-30T12:05:08.626" v="4529" actId="478"/>
          <ac:spMkLst>
            <pc:docMk/>
            <pc:sldMk cId="4055827948" sldId="267"/>
            <ac:spMk id="10" creationId="{CC283C48-2F65-EB7D-49C3-4F4A2CC3AD2C}"/>
          </ac:spMkLst>
        </pc:spChg>
        <pc:spChg chg="add mod topLvl">
          <ac:chgData name="Rahul Sunil" userId="338498e1-f891-48fc-8868-47a0e2903e75" providerId="ADAL" clId="{C9714777-276D-4520-8B1C-FA5538C0F17E}" dt="2023-10-31T09:10:55.945" v="7930" actId="2711"/>
          <ac:spMkLst>
            <pc:docMk/>
            <pc:sldMk cId="4055827948" sldId="267"/>
            <ac:spMk id="11" creationId="{E83E69D7-4B28-AB20-3EB7-2D7BD74ED483}"/>
          </ac:spMkLst>
        </pc:spChg>
        <pc:spChg chg="add mod topLvl">
          <ac:chgData name="Rahul Sunil" userId="338498e1-f891-48fc-8868-47a0e2903e75" providerId="ADAL" clId="{C9714777-276D-4520-8B1C-FA5538C0F17E}" dt="2023-10-31T09:10:55.945" v="7930" actId="2711"/>
          <ac:spMkLst>
            <pc:docMk/>
            <pc:sldMk cId="4055827948" sldId="267"/>
            <ac:spMk id="12" creationId="{08998A70-7894-62D4-2BA6-84D97AD8C0F0}"/>
          </ac:spMkLst>
        </pc:spChg>
        <pc:spChg chg="add del mod topLvl">
          <ac:chgData name="Rahul Sunil" userId="338498e1-f891-48fc-8868-47a0e2903e75" providerId="ADAL" clId="{C9714777-276D-4520-8B1C-FA5538C0F17E}" dt="2023-10-30T12:06:16.149" v="4545" actId="478"/>
          <ac:spMkLst>
            <pc:docMk/>
            <pc:sldMk cId="4055827948" sldId="267"/>
            <ac:spMk id="13" creationId="{3892B5EC-A727-4DBB-BA32-E0DA4BCEC8A4}"/>
          </ac:spMkLst>
        </pc:spChg>
        <pc:spChg chg="add mod topLvl">
          <ac:chgData name="Rahul Sunil" userId="338498e1-f891-48fc-8868-47a0e2903e75" providerId="ADAL" clId="{C9714777-276D-4520-8B1C-FA5538C0F17E}" dt="2023-10-31T09:10:55.945" v="7930" actId="2711"/>
          <ac:spMkLst>
            <pc:docMk/>
            <pc:sldMk cId="4055827948" sldId="267"/>
            <ac:spMk id="15" creationId="{4C8ED7D7-52A5-90BB-9330-9B64A6074FF5}"/>
          </ac:spMkLst>
        </pc:spChg>
        <pc:spChg chg="add mod topLvl">
          <ac:chgData name="Rahul Sunil" userId="338498e1-f891-48fc-8868-47a0e2903e75" providerId="ADAL" clId="{C9714777-276D-4520-8B1C-FA5538C0F17E}" dt="2023-10-31T09:10:55.945" v="7930" actId="2711"/>
          <ac:spMkLst>
            <pc:docMk/>
            <pc:sldMk cId="4055827948" sldId="267"/>
            <ac:spMk id="16" creationId="{539529F4-7B7C-28CB-ABA5-3820152DC5E3}"/>
          </ac:spMkLst>
        </pc:spChg>
        <pc:spChg chg="add mod topLvl">
          <ac:chgData name="Rahul Sunil" userId="338498e1-f891-48fc-8868-47a0e2903e75" providerId="ADAL" clId="{C9714777-276D-4520-8B1C-FA5538C0F17E}" dt="2023-10-31T09:10:55.945" v="7930" actId="2711"/>
          <ac:spMkLst>
            <pc:docMk/>
            <pc:sldMk cId="4055827948" sldId="267"/>
            <ac:spMk id="17" creationId="{FEA925ED-8B96-D377-6ADD-BB5874FB1711}"/>
          </ac:spMkLst>
        </pc:spChg>
        <pc:spChg chg="add mod topLvl">
          <ac:chgData name="Rahul Sunil" userId="338498e1-f891-48fc-8868-47a0e2903e75" providerId="ADAL" clId="{C9714777-276D-4520-8B1C-FA5538C0F17E}" dt="2023-10-31T09:10:55.945" v="7930" actId="2711"/>
          <ac:spMkLst>
            <pc:docMk/>
            <pc:sldMk cId="4055827948" sldId="267"/>
            <ac:spMk id="18" creationId="{713C5871-2B60-A07E-18A6-AF4C70E5AD2D}"/>
          </ac:spMkLst>
        </pc:spChg>
        <pc:spChg chg="add mod topLvl">
          <ac:chgData name="Rahul Sunil" userId="338498e1-f891-48fc-8868-47a0e2903e75" providerId="ADAL" clId="{C9714777-276D-4520-8B1C-FA5538C0F17E}" dt="2023-10-31T09:10:55.945" v="7930" actId="2711"/>
          <ac:spMkLst>
            <pc:docMk/>
            <pc:sldMk cId="4055827948" sldId="267"/>
            <ac:spMk id="19" creationId="{F72A8C27-C9B9-707E-572A-624713EEACDF}"/>
          </ac:spMkLst>
        </pc:spChg>
        <pc:spChg chg="add mod topLvl">
          <ac:chgData name="Rahul Sunil" userId="338498e1-f891-48fc-8868-47a0e2903e75" providerId="ADAL" clId="{C9714777-276D-4520-8B1C-FA5538C0F17E}" dt="2023-10-31T09:10:55.945" v="7930" actId="2711"/>
          <ac:spMkLst>
            <pc:docMk/>
            <pc:sldMk cId="4055827948" sldId="267"/>
            <ac:spMk id="22" creationId="{6D0FAFFF-494D-6336-A517-FF535E5A0E2F}"/>
          </ac:spMkLst>
        </pc:spChg>
        <pc:spChg chg="add mod topLvl">
          <ac:chgData name="Rahul Sunil" userId="338498e1-f891-48fc-8868-47a0e2903e75" providerId="ADAL" clId="{C9714777-276D-4520-8B1C-FA5538C0F17E}" dt="2023-10-31T09:10:55.945" v="7930" actId="2711"/>
          <ac:spMkLst>
            <pc:docMk/>
            <pc:sldMk cId="4055827948" sldId="267"/>
            <ac:spMk id="23" creationId="{2CCE64C0-85C8-A19F-E85A-E9A27E3A6F8C}"/>
          </ac:spMkLst>
        </pc:spChg>
        <pc:spChg chg="add mod topLvl">
          <ac:chgData name="Rahul Sunil" userId="338498e1-f891-48fc-8868-47a0e2903e75" providerId="ADAL" clId="{C9714777-276D-4520-8B1C-FA5538C0F17E}" dt="2023-10-31T09:10:55.945" v="7930" actId="2711"/>
          <ac:spMkLst>
            <pc:docMk/>
            <pc:sldMk cId="4055827948" sldId="267"/>
            <ac:spMk id="24" creationId="{E0398218-70F6-BC54-AC7A-8122143679C1}"/>
          </ac:spMkLst>
        </pc:spChg>
        <pc:spChg chg="add mod topLvl">
          <ac:chgData name="Rahul Sunil" userId="338498e1-f891-48fc-8868-47a0e2903e75" providerId="ADAL" clId="{C9714777-276D-4520-8B1C-FA5538C0F17E}" dt="2023-10-31T09:10:55.945" v="7930" actId="2711"/>
          <ac:spMkLst>
            <pc:docMk/>
            <pc:sldMk cId="4055827948" sldId="267"/>
            <ac:spMk id="25" creationId="{C29615FF-C067-6FE1-9C40-7C39AAD659E0}"/>
          </ac:spMkLst>
        </pc:spChg>
        <pc:spChg chg="add mod topLvl">
          <ac:chgData name="Rahul Sunil" userId="338498e1-f891-48fc-8868-47a0e2903e75" providerId="ADAL" clId="{C9714777-276D-4520-8B1C-FA5538C0F17E}" dt="2023-10-31T09:10:55.945" v="7930" actId="2711"/>
          <ac:spMkLst>
            <pc:docMk/>
            <pc:sldMk cId="4055827948" sldId="267"/>
            <ac:spMk id="26" creationId="{E7B4F1EE-EE22-C707-10B3-3436734F971B}"/>
          </ac:spMkLst>
        </pc:spChg>
        <pc:spChg chg="add mod topLvl">
          <ac:chgData name="Rahul Sunil" userId="338498e1-f891-48fc-8868-47a0e2903e75" providerId="ADAL" clId="{C9714777-276D-4520-8B1C-FA5538C0F17E}" dt="2023-10-31T09:10:55.945" v="7930" actId="2711"/>
          <ac:spMkLst>
            <pc:docMk/>
            <pc:sldMk cId="4055827948" sldId="267"/>
            <ac:spMk id="27" creationId="{466EBEE9-D4BE-A45C-AF23-95648B30169A}"/>
          </ac:spMkLst>
        </pc:spChg>
        <pc:spChg chg="add mod topLvl">
          <ac:chgData name="Rahul Sunil" userId="338498e1-f891-48fc-8868-47a0e2903e75" providerId="ADAL" clId="{C9714777-276D-4520-8B1C-FA5538C0F17E}" dt="2023-10-31T09:10:55.945" v="7930" actId="2711"/>
          <ac:spMkLst>
            <pc:docMk/>
            <pc:sldMk cId="4055827948" sldId="267"/>
            <ac:spMk id="28" creationId="{963C1F0D-DC0D-CF3E-577E-6E591235B2FD}"/>
          </ac:spMkLst>
        </pc:spChg>
        <pc:spChg chg="add mod topLvl">
          <ac:chgData name="Rahul Sunil" userId="338498e1-f891-48fc-8868-47a0e2903e75" providerId="ADAL" clId="{C9714777-276D-4520-8B1C-FA5538C0F17E}" dt="2023-10-31T09:10:55.945" v="7930" actId="2711"/>
          <ac:spMkLst>
            <pc:docMk/>
            <pc:sldMk cId="4055827948" sldId="267"/>
            <ac:spMk id="29" creationId="{20B19037-07E5-4E67-0CA5-43089BAE4CDC}"/>
          </ac:spMkLst>
        </pc:spChg>
        <pc:spChg chg="add mod topLvl">
          <ac:chgData name="Rahul Sunil" userId="338498e1-f891-48fc-8868-47a0e2903e75" providerId="ADAL" clId="{C9714777-276D-4520-8B1C-FA5538C0F17E}" dt="2023-10-31T09:10:55.945" v="7930" actId="2711"/>
          <ac:spMkLst>
            <pc:docMk/>
            <pc:sldMk cId="4055827948" sldId="267"/>
            <ac:spMk id="30" creationId="{8B489E9E-EA5F-0A2A-2FFA-EC8005F21BAF}"/>
          </ac:spMkLst>
        </pc:spChg>
        <pc:spChg chg="add mod topLvl">
          <ac:chgData name="Rahul Sunil" userId="338498e1-f891-48fc-8868-47a0e2903e75" providerId="ADAL" clId="{C9714777-276D-4520-8B1C-FA5538C0F17E}" dt="2023-10-31T09:10:55.945" v="7930" actId="2711"/>
          <ac:spMkLst>
            <pc:docMk/>
            <pc:sldMk cId="4055827948" sldId="267"/>
            <ac:spMk id="31" creationId="{C6A15CA0-1807-B6B8-6BF6-2B7A96B2EDDC}"/>
          </ac:spMkLst>
        </pc:spChg>
        <pc:spChg chg="add mod">
          <ac:chgData name="Rahul Sunil" userId="338498e1-f891-48fc-8868-47a0e2903e75" providerId="ADAL" clId="{C9714777-276D-4520-8B1C-FA5538C0F17E}" dt="2023-10-31T09:10:55.945" v="7930" actId="2711"/>
          <ac:spMkLst>
            <pc:docMk/>
            <pc:sldMk cId="4055827948" sldId="267"/>
            <ac:spMk id="33" creationId="{7BB2603D-6887-5D70-63CB-1D21BC000986}"/>
          </ac:spMkLst>
        </pc:spChg>
        <pc:spChg chg="add mod">
          <ac:chgData name="Rahul Sunil" userId="338498e1-f891-48fc-8868-47a0e2903e75" providerId="ADAL" clId="{C9714777-276D-4520-8B1C-FA5538C0F17E}" dt="2023-10-31T09:10:55.945" v="7930" actId="2711"/>
          <ac:spMkLst>
            <pc:docMk/>
            <pc:sldMk cId="4055827948" sldId="267"/>
            <ac:spMk id="34" creationId="{8BDEA0C5-C319-4D20-EDD4-C041415E8CED}"/>
          </ac:spMkLst>
        </pc:spChg>
        <pc:spChg chg="add mod">
          <ac:chgData name="Rahul Sunil" userId="338498e1-f891-48fc-8868-47a0e2903e75" providerId="ADAL" clId="{C9714777-276D-4520-8B1C-FA5538C0F17E}" dt="2023-10-31T09:10:55.945" v="7930" actId="2711"/>
          <ac:spMkLst>
            <pc:docMk/>
            <pc:sldMk cId="4055827948" sldId="267"/>
            <ac:spMk id="35" creationId="{BFA35CAF-7821-DB91-5368-FF8CFF0075B7}"/>
          </ac:spMkLst>
        </pc:spChg>
        <pc:spChg chg="mod">
          <ac:chgData name="Rahul Sunil" userId="338498e1-f891-48fc-8868-47a0e2903e75" providerId="ADAL" clId="{C9714777-276D-4520-8B1C-FA5538C0F17E}" dt="2023-10-30T12:09:46.984" v="4651" actId="571"/>
          <ac:spMkLst>
            <pc:docMk/>
            <pc:sldMk cId="4055827948" sldId="267"/>
            <ac:spMk id="37" creationId="{4DA8EA91-8C83-3798-8015-AFDB89072C40}"/>
          </ac:spMkLst>
        </pc:spChg>
        <pc:spChg chg="mod">
          <ac:chgData name="Rahul Sunil" userId="338498e1-f891-48fc-8868-47a0e2903e75" providerId="ADAL" clId="{C9714777-276D-4520-8B1C-FA5538C0F17E}" dt="2023-10-30T12:09:46.984" v="4651" actId="571"/>
          <ac:spMkLst>
            <pc:docMk/>
            <pc:sldMk cId="4055827948" sldId="267"/>
            <ac:spMk id="38" creationId="{F228ABA9-3178-4102-4A90-7BDC3F0BF361}"/>
          </ac:spMkLst>
        </pc:spChg>
        <pc:spChg chg="mod">
          <ac:chgData name="Rahul Sunil" userId="338498e1-f891-48fc-8868-47a0e2903e75" providerId="ADAL" clId="{C9714777-276D-4520-8B1C-FA5538C0F17E}" dt="2023-10-30T12:09:46.984" v="4651" actId="571"/>
          <ac:spMkLst>
            <pc:docMk/>
            <pc:sldMk cId="4055827948" sldId="267"/>
            <ac:spMk id="39" creationId="{A41738DD-AD44-997B-60E4-4941E7775407}"/>
          </ac:spMkLst>
        </pc:spChg>
        <pc:spChg chg="add mod">
          <ac:chgData name="Rahul Sunil" userId="338498e1-f891-48fc-8868-47a0e2903e75" providerId="ADAL" clId="{C9714777-276D-4520-8B1C-FA5538C0F17E}" dt="2023-10-30T12:09:46.984" v="4651" actId="571"/>
          <ac:spMkLst>
            <pc:docMk/>
            <pc:sldMk cId="4055827948" sldId="267"/>
            <ac:spMk id="40" creationId="{AF2BF0D1-7357-FB20-DFCD-F593B01BBDCA}"/>
          </ac:spMkLst>
        </pc:spChg>
        <pc:spChg chg="add mod">
          <ac:chgData name="Rahul Sunil" userId="338498e1-f891-48fc-8868-47a0e2903e75" providerId="ADAL" clId="{C9714777-276D-4520-8B1C-FA5538C0F17E}" dt="2023-10-31T09:10:55.945" v="7930" actId="2711"/>
          <ac:spMkLst>
            <pc:docMk/>
            <pc:sldMk cId="4055827948" sldId="267"/>
            <ac:spMk id="41" creationId="{F28FB818-A842-BCD0-E535-2EB3C7395F4B}"/>
          </ac:spMkLst>
        </pc:spChg>
        <pc:spChg chg="add mod">
          <ac:chgData name="Rahul Sunil" userId="338498e1-f891-48fc-8868-47a0e2903e75" providerId="ADAL" clId="{C9714777-276D-4520-8B1C-FA5538C0F17E}" dt="2023-10-31T09:10:55.945" v="7930" actId="2711"/>
          <ac:spMkLst>
            <pc:docMk/>
            <pc:sldMk cId="4055827948" sldId="267"/>
            <ac:spMk id="42" creationId="{764EC37C-D06A-60BD-C1CE-82E356AAB622}"/>
          </ac:spMkLst>
        </pc:spChg>
        <pc:spChg chg="add mod">
          <ac:chgData name="Rahul Sunil" userId="338498e1-f891-48fc-8868-47a0e2903e75" providerId="ADAL" clId="{C9714777-276D-4520-8B1C-FA5538C0F17E}" dt="2023-10-31T09:10:55.945" v="7930" actId="2711"/>
          <ac:spMkLst>
            <pc:docMk/>
            <pc:sldMk cId="4055827948" sldId="267"/>
            <ac:spMk id="43" creationId="{7E09DD50-7994-5000-C2DB-378EF91B22C0}"/>
          </ac:spMkLst>
        </pc:spChg>
        <pc:spChg chg="add del mod">
          <ac:chgData name="Rahul Sunil" userId="338498e1-f891-48fc-8868-47a0e2903e75" providerId="ADAL" clId="{C9714777-276D-4520-8B1C-FA5538C0F17E}" dt="2023-10-30T12:11:36.104" v="4711" actId="478"/>
          <ac:spMkLst>
            <pc:docMk/>
            <pc:sldMk cId="4055827948" sldId="267"/>
            <ac:spMk id="44" creationId="{0313DD1C-6B13-D32D-06D8-47404664CDC3}"/>
          </ac:spMkLst>
        </pc:spChg>
        <pc:spChg chg="add mod">
          <ac:chgData name="Rahul Sunil" userId="338498e1-f891-48fc-8868-47a0e2903e75" providerId="ADAL" clId="{C9714777-276D-4520-8B1C-FA5538C0F17E}" dt="2023-10-31T09:10:55.945" v="7930" actId="2711"/>
          <ac:spMkLst>
            <pc:docMk/>
            <pc:sldMk cId="4055827948" sldId="267"/>
            <ac:spMk id="45" creationId="{9B1DBBAF-C6C1-938D-A073-6F0D606834B4}"/>
          </ac:spMkLst>
        </pc:spChg>
        <pc:spChg chg="add del mod">
          <ac:chgData name="Rahul Sunil" userId="338498e1-f891-48fc-8868-47a0e2903e75" providerId="ADAL" clId="{C9714777-276D-4520-8B1C-FA5538C0F17E}" dt="2023-10-31T11:01:21.468" v="8513" actId="21"/>
          <ac:spMkLst>
            <pc:docMk/>
            <pc:sldMk cId="4055827948" sldId="267"/>
            <ac:spMk id="46" creationId="{B9D81846-D61A-C649-732D-B4A283B435C5}"/>
          </ac:spMkLst>
        </pc:spChg>
        <pc:spChg chg="add mod">
          <ac:chgData name="Rahul Sunil" userId="338498e1-f891-48fc-8868-47a0e2903e75" providerId="ADAL" clId="{C9714777-276D-4520-8B1C-FA5538C0F17E}" dt="2023-10-31T09:10:55.945" v="7930" actId="2711"/>
          <ac:spMkLst>
            <pc:docMk/>
            <pc:sldMk cId="4055827948" sldId="267"/>
            <ac:spMk id="47" creationId="{B0C68A1C-59B2-515E-E653-75ED689C5BB2}"/>
          </ac:spMkLst>
        </pc:spChg>
        <pc:spChg chg="add mod">
          <ac:chgData name="Rahul Sunil" userId="338498e1-f891-48fc-8868-47a0e2903e75" providerId="ADAL" clId="{C9714777-276D-4520-8B1C-FA5538C0F17E}" dt="2023-10-31T09:10:55.945" v="7930" actId="2711"/>
          <ac:spMkLst>
            <pc:docMk/>
            <pc:sldMk cId="4055827948" sldId="267"/>
            <ac:spMk id="48" creationId="{A81F1E9E-3047-9C65-66E5-280F23C475EA}"/>
          </ac:spMkLst>
        </pc:spChg>
        <pc:grpChg chg="add del mod">
          <ac:chgData name="Rahul Sunil" userId="338498e1-f891-48fc-8868-47a0e2903e75" providerId="ADAL" clId="{C9714777-276D-4520-8B1C-FA5538C0F17E}" dt="2023-10-30T11:43:51.573" v="4485" actId="165"/>
          <ac:grpSpMkLst>
            <pc:docMk/>
            <pc:sldMk cId="4055827948" sldId="267"/>
            <ac:grpSpMk id="8" creationId="{3ACAA59E-ED7E-548D-3855-04558FCFCEEE}"/>
          </ac:grpSpMkLst>
        </pc:grpChg>
        <pc:grpChg chg="add del mod">
          <ac:chgData name="Rahul Sunil" userId="338498e1-f891-48fc-8868-47a0e2903e75" providerId="ADAL" clId="{C9714777-276D-4520-8B1C-FA5538C0F17E}" dt="2023-10-30T11:45:37.800" v="4516" actId="165"/>
          <ac:grpSpMkLst>
            <pc:docMk/>
            <pc:sldMk cId="4055827948" sldId="267"/>
            <ac:grpSpMk id="14" creationId="{04EBE19E-8182-2D81-3ACB-0B4FA7964778}"/>
          </ac:grpSpMkLst>
        </pc:grpChg>
        <pc:grpChg chg="add del mod topLvl">
          <ac:chgData name="Rahul Sunil" userId="338498e1-f891-48fc-8868-47a0e2903e75" providerId="ADAL" clId="{C9714777-276D-4520-8B1C-FA5538C0F17E}" dt="2023-10-31T04:31:46.057" v="5913" actId="165"/>
          <ac:grpSpMkLst>
            <pc:docMk/>
            <pc:sldMk cId="4055827948" sldId="267"/>
            <ac:grpSpMk id="20" creationId="{87B72FC6-58CE-BEEC-6C54-8EDAA5BCEE7D}"/>
          </ac:grpSpMkLst>
        </pc:grpChg>
        <pc:grpChg chg="add del mod topLvl">
          <ac:chgData name="Rahul Sunil" userId="338498e1-f891-48fc-8868-47a0e2903e75" providerId="ADAL" clId="{C9714777-276D-4520-8B1C-FA5538C0F17E}" dt="2023-10-31T04:31:41.001" v="5912" actId="165"/>
          <ac:grpSpMkLst>
            <pc:docMk/>
            <pc:sldMk cId="4055827948" sldId="267"/>
            <ac:grpSpMk id="21" creationId="{937D6887-7C50-FEF9-785F-951D68567113}"/>
          </ac:grpSpMkLst>
        </pc:grpChg>
        <pc:grpChg chg="add del mod">
          <ac:chgData name="Rahul Sunil" userId="338498e1-f891-48fc-8868-47a0e2903e75" providerId="ADAL" clId="{C9714777-276D-4520-8B1C-FA5538C0F17E}" dt="2023-10-30T12:09:02.997" v="4621" actId="165"/>
          <ac:grpSpMkLst>
            <pc:docMk/>
            <pc:sldMk cId="4055827948" sldId="267"/>
            <ac:grpSpMk id="32" creationId="{EADEAED6-02B0-9BB8-C115-5F7EC3B04FF6}"/>
          </ac:grpSpMkLst>
        </pc:grpChg>
        <pc:grpChg chg="add mod">
          <ac:chgData name="Rahul Sunil" userId="338498e1-f891-48fc-8868-47a0e2903e75" providerId="ADAL" clId="{C9714777-276D-4520-8B1C-FA5538C0F17E}" dt="2023-10-30T12:09:46.984" v="4651" actId="571"/>
          <ac:grpSpMkLst>
            <pc:docMk/>
            <pc:sldMk cId="4055827948" sldId="267"/>
            <ac:grpSpMk id="36" creationId="{897B466F-DC02-674B-3BFA-90EFA04E30B0}"/>
          </ac:grpSpMkLst>
        </pc:grpChg>
      </pc:sldChg>
      <pc:sldChg chg="addSp delSp modSp new mod ord modClrScheme chgLayout">
        <pc:chgData name="Rahul Sunil" userId="338498e1-f891-48fc-8868-47a0e2903e75" providerId="ADAL" clId="{C9714777-276D-4520-8B1C-FA5538C0F17E}" dt="2023-10-31T12:13:58.152" v="9729"/>
        <pc:sldMkLst>
          <pc:docMk/>
          <pc:sldMk cId="782468714" sldId="268"/>
        </pc:sldMkLst>
        <pc:spChg chg="del">
          <ac:chgData name="Rahul Sunil" userId="338498e1-f891-48fc-8868-47a0e2903e75" providerId="ADAL" clId="{C9714777-276D-4520-8B1C-FA5538C0F17E}" dt="2023-10-30T12:44:46.215" v="4834" actId="478"/>
          <ac:spMkLst>
            <pc:docMk/>
            <pc:sldMk cId="782468714" sldId="268"/>
            <ac:spMk id="2" creationId="{5ADB06DB-4896-2447-3B0C-6E2D6731A44A}"/>
          </ac:spMkLst>
        </pc:spChg>
        <pc:spChg chg="add del mod">
          <ac:chgData name="Rahul Sunil" userId="338498e1-f891-48fc-8868-47a0e2903e75" providerId="ADAL" clId="{C9714777-276D-4520-8B1C-FA5538C0F17E}" dt="2023-10-31T11:45:52.876" v="9287" actId="6264"/>
          <ac:spMkLst>
            <pc:docMk/>
            <pc:sldMk cId="782468714" sldId="268"/>
            <ac:spMk id="2" creationId="{DD89B7EE-C697-C7EF-3B20-E4680D020767}"/>
          </ac:spMkLst>
        </pc:spChg>
        <pc:spChg chg="add del mod topLvl">
          <ac:chgData name="Rahul Sunil" userId="338498e1-f891-48fc-8868-47a0e2903e75" providerId="ADAL" clId="{C9714777-276D-4520-8B1C-FA5538C0F17E}" dt="2023-10-30T12:47:29.902" v="4864" actId="478"/>
          <ac:spMkLst>
            <pc:docMk/>
            <pc:sldMk cId="782468714" sldId="268"/>
            <ac:spMk id="3" creationId="{664C51BB-69E7-56EA-3716-0138AABC3B62}"/>
          </ac:spMkLst>
        </pc:spChg>
        <pc:spChg chg="add del mod ord">
          <ac:chgData name="Rahul Sunil" userId="338498e1-f891-48fc-8868-47a0e2903e75" providerId="ADAL" clId="{C9714777-276D-4520-8B1C-FA5538C0F17E}" dt="2023-10-31T11:46:07.876" v="9290" actId="6264"/>
          <ac:spMkLst>
            <pc:docMk/>
            <pc:sldMk cId="782468714" sldId="268"/>
            <ac:spMk id="3" creationId="{B09EEAC4-E126-E2CC-8CDB-3487C22DF93F}"/>
          </ac:spMkLst>
        </pc:spChg>
        <pc:spChg chg="add del mod topLvl">
          <ac:chgData name="Rahul Sunil" userId="338498e1-f891-48fc-8868-47a0e2903e75" providerId="ADAL" clId="{C9714777-276D-4520-8B1C-FA5538C0F17E}" dt="2023-10-30T12:47:29.902" v="4864" actId="478"/>
          <ac:spMkLst>
            <pc:docMk/>
            <pc:sldMk cId="782468714" sldId="268"/>
            <ac:spMk id="4" creationId="{C1A46073-C73A-E8BB-71BE-A5D07488C5D5}"/>
          </ac:spMkLst>
        </pc:spChg>
        <pc:spChg chg="add del mod">
          <ac:chgData name="Rahul Sunil" userId="338498e1-f891-48fc-8868-47a0e2903e75" providerId="ADAL" clId="{C9714777-276D-4520-8B1C-FA5538C0F17E}" dt="2023-10-31T11:46:07.876" v="9290" actId="6264"/>
          <ac:spMkLst>
            <pc:docMk/>
            <pc:sldMk cId="782468714" sldId="268"/>
            <ac:spMk id="4" creationId="{F80DBB7B-D436-5CC5-F71B-24C3470FE78C}"/>
          </ac:spMkLst>
        </pc:spChg>
        <pc:spChg chg="add del mod topLvl">
          <ac:chgData name="Rahul Sunil" userId="338498e1-f891-48fc-8868-47a0e2903e75" providerId="ADAL" clId="{C9714777-276D-4520-8B1C-FA5538C0F17E}" dt="2023-10-30T12:47:29.902" v="4864" actId="478"/>
          <ac:spMkLst>
            <pc:docMk/>
            <pc:sldMk cId="782468714" sldId="268"/>
            <ac:spMk id="5" creationId="{8891F9C0-1410-15F2-5270-30B50A2F9E14}"/>
          </ac:spMkLst>
        </pc:spChg>
        <pc:spChg chg="add del mod ord">
          <ac:chgData name="Rahul Sunil" userId="338498e1-f891-48fc-8868-47a0e2903e75" providerId="ADAL" clId="{C9714777-276D-4520-8B1C-FA5538C0F17E}" dt="2023-10-31T11:46:10.420" v="9291"/>
          <ac:spMkLst>
            <pc:docMk/>
            <pc:sldMk cId="782468714" sldId="268"/>
            <ac:spMk id="5" creationId="{CCEB7D14-3798-C8BC-92C0-03D90801A928}"/>
          </ac:spMkLst>
        </pc:spChg>
        <pc:spChg chg="add del mod topLvl">
          <ac:chgData name="Rahul Sunil" userId="338498e1-f891-48fc-8868-47a0e2903e75" providerId="ADAL" clId="{C9714777-276D-4520-8B1C-FA5538C0F17E}" dt="2023-10-30T12:47:29.902" v="4864" actId="478"/>
          <ac:spMkLst>
            <pc:docMk/>
            <pc:sldMk cId="782468714" sldId="268"/>
            <ac:spMk id="6" creationId="{6DC4A29C-E782-E4BA-4931-D4166EC5AC36}"/>
          </ac:spMkLst>
        </pc:spChg>
        <pc:spChg chg="add mod ord">
          <ac:chgData name="Rahul Sunil" userId="338498e1-f891-48fc-8868-47a0e2903e75" providerId="ADAL" clId="{C9714777-276D-4520-8B1C-FA5538C0F17E}" dt="2023-10-31T11:47:08.429" v="9310" actId="6264"/>
          <ac:spMkLst>
            <pc:docMk/>
            <pc:sldMk cId="782468714" sldId="268"/>
            <ac:spMk id="6" creationId="{BD3F964B-111D-E3AC-02C1-882763229069}"/>
          </ac:spMkLst>
        </pc:spChg>
        <pc:spChg chg="add del mod">
          <ac:chgData name="Rahul Sunil" userId="338498e1-f891-48fc-8868-47a0e2903e75" providerId="ADAL" clId="{C9714777-276D-4520-8B1C-FA5538C0F17E}" dt="2023-10-31T11:47:00.510" v="9305" actId="6264"/>
          <ac:spMkLst>
            <pc:docMk/>
            <pc:sldMk cId="782468714" sldId="268"/>
            <ac:spMk id="7" creationId="{3846504B-BDAB-97C2-0292-BEF5B91FC162}"/>
          </ac:spMkLst>
        </pc:spChg>
        <pc:spChg chg="add del mod">
          <ac:chgData name="Rahul Sunil" userId="338498e1-f891-48fc-8868-47a0e2903e75" providerId="ADAL" clId="{C9714777-276D-4520-8B1C-FA5538C0F17E}" dt="2023-10-30T12:47:29.902" v="4864" actId="478"/>
          <ac:spMkLst>
            <pc:docMk/>
            <pc:sldMk cId="782468714" sldId="268"/>
            <ac:spMk id="8" creationId="{25772280-F43B-5630-A008-E8EC771089B8}"/>
          </ac:spMkLst>
        </pc:spChg>
        <pc:spChg chg="add del mod">
          <ac:chgData name="Rahul Sunil" userId="338498e1-f891-48fc-8868-47a0e2903e75" providerId="ADAL" clId="{C9714777-276D-4520-8B1C-FA5538C0F17E}" dt="2023-10-31T11:47:00.510" v="9305" actId="6264"/>
          <ac:spMkLst>
            <pc:docMk/>
            <pc:sldMk cId="782468714" sldId="268"/>
            <ac:spMk id="8" creationId="{AEEA948E-90E0-BCDC-0689-856E15A346FD}"/>
          </ac:spMkLst>
        </pc:spChg>
        <pc:spChg chg="add del mod ord">
          <ac:chgData name="Rahul Sunil" userId="338498e1-f891-48fc-8868-47a0e2903e75" providerId="ADAL" clId="{C9714777-276D-4520-8B1C-FA5538C0F17E}" dt="2023-10-31T11:47:08.429" v="9310" actId="6264"/>
          <ac:spMkLst>
            <pc:docMk/>
            <pc:sldMk cId="782468714" sldId="268"/>
            <ac:spMk id="9" creationId="{C4E187BC-C1DE-EA35-9898-648926C16B7D}"/>
          </ac:spMkLst>
        </pc:spChg>
        <pc:spChg chg="add del mod">
          <ac:chgData name="Rahul Sunil" userId="338498e1-f891-48fc-8868-47a0e2903e75" providerId="ADAL" clId="{C9714777-276D-4520-8B1C-FA5538C0F17E}" dt="2023-10-30T12:47:29.902" v="4864" actId="478"/>
          <ac:spMkLst>
            <pc:docMk/>
            <pc:sldMk cId="782468714" sldId="268"/>
            <ac:spMk id="9" creationId="{CE3F541E-BF98-5588-1E61-EF1AF9D29C76}"/>
          </ac:spMkLst>
        </pc:spChg>
        <pc:spChg chg="add del mod">
          <ac:chgData name="Rahul Sunil" userId="338498e1-f891-48fc-8868-47a0e2903e75" providerId="ADAL" clId="{C9714777-276D-4520-8B1C-FA5538C0F17E}" dt="2023-10-30T12:47:29.902" v="4864" actId="478"/>
          <ac:spMkLst>
            <pc:docMk/>
            <pc:sldMk cId="782468714" sldId="268"/>
            <ac:spMk id="10" creationId="{735C4D17-4305-DCC9-E0B1-BF9B56EB489F}"/>
          </ac:spMkLst>
        </pc:spChg>
        <pc:spChg chg="add del mod">
          <ac:chgData name="Rahul Sunil" userId="338498e1-f891-48fc-8868-47a0e2903e75" providerId="ADAL" clId="{C9714777-276D-4520-8B1C-FA5538C0F17E}" dt="2023-10-31T11:47:08.429" v="9310" actId="6264"/>
          <ac:spMkLst>
            <pc:docMk/>
            <pc:sldMk cId="782468714" sldId="268"/>
            <ac:spMk id="10" creationId="{A0A760F5-5A5E-9DFB-3EC0-FC78FB6ECDB6}"/>
          </ac:spMkLst>
        </pc:spChg>
        <pc:spChg chg="add del mod">
          <ac:chgData name="Rahul Sunil" userId="338498e1-f891-48fc-8868-47a0e2903e75" providerId="ADAL" clId="{C9714777-276D-4520-8B1C-FA5538C0F17E}" dt="2023-10-30T12:47:29.902" v="4864" actId="478"/>
          <ac:spMkLst>
            <pc:docMk/>
            <pc:sldMk cId="782468714" sldId="268"/>
            <ac:spMk id="11" creationId="{14DF7493-2B14-CAF6-011E-7C403C95F588}"/>
          </ac:spMkLst>
        </pc:spChg>
        <pc:spChg chg="add del mod">
          <ac:chgData name="Rahul Sunil" userId="338498e1-f891-48fc-8868-47a0e2903e75" providerId="ADAL" clId="{C9714777-276D-4520-8B1C-FA5538C0F17E}" dt="2023-10-31T11:47:08.429" v="9310" actId="6264"/>
          <ac:spMkLst>
            <pc:docMk/>
            <pc:sldMk cId="782468714" sldId="268"/>
            <ac:spMk id="11" creationId="{78786505-EDE0-9798-BABE-DD146462EE08}"/>
          </ac:spMkLst>
        </pc:spChg>
        <pc:spChg chg="add mod topLvl">
          <ac:chgData name="Rahul Sunil" userId="338498e1-f891-48fc-8868-47a0e2903e75" providerId="ADAL" clId="{C9714777-276D-4520-8B1C-FA5538C0F17E}" dt="2023-10-31T09:11:09.440" v="7932" actId="2711"/>
          <ac:spMkLst>
            <pc:docMk/>
            <pc:sldMk cId="782468714" sldId="268"/>
            <ac:spMk id="12" creationId="{79C84150-5970-6668-B6DC-9F57CBE30CF1}"/>
          </ac:spMkLst>
        </pc:spChg>
        <pc:spChg chg="add del mod ord">
          <ac:chgData name="Rahul Sunil" userId="338498e1-f891-48fc-8868-47a0e2903e75" providerId="ADAL" clId="{C9714777-276D-4520-8B1C-FA5538C0F17E}" dt="2023-10-31T11:47:12.098" v="9311"/>
          <ac:spMkLst>
            <pc:docMk/>
            <pc:sldMk cId="782468714" sldId="268"/>
            <ac:spMk id="13" creationId="{59878BB3-E055-5763-2B8D-CD9077C555F7}"/>
          </ac:spMkLst>
        </pc:spChg>
        <pc:spChg chg="add del mod topLvl">
          <ac:chgData name="Rahul Sunil" userId="338498e1-f891-48fc-8868-47a0e2903e75" providerId="ADAL" clId="{C9714777-276D-4520-8B1C-FA5538C0F17E}" dt="2023-10-30T12:54:15.212" v="5066"/>
          <ac:spMkLst>
            <pc:docMk/>
            <pc:sldMk cId="782468714" sldId="268"/>
            <ac:spMk id="13" creationId="{A688C90C-154E-DAAE-7FEB-A07A8EAE4799}"/>
          </ac:spMkLst>
        </pc:spChg>
        <pc:spChg chg="add del mod topLvl">
          <ac:chgData name="Rahul Sunil" userId="338498e1-f891-48fc-8868-47a0e2903e75" providerId="ADAL" clId="{C9714777-276D-4520-8B1C-FA5538C0F17E}" dt="2023-10-30T12:54:15.212" v="5066"/>
          <ac:spMkLst>
            <pc:docMk/>
            <pc:sldMk cId="782468714" sldId="268"/>
            <ac:spMk id="14" creationId="{97AEDF44-EE92-29C8-3826-65032D266A8D}"/>
          </ac:spMkLst>
        </pc:spChg>
        <pc:spChg chg="add mod">
          <ac:chgData name="Rahul Sunil" userId="338498e1-f891-48fc-8868-47a0e2903e75" providerId="ADAL" clId="{C9714777-276D-4520-8B1C-FA5538C0F17E}" dt="2023-10-31T11:47:12.098" v="9311"/>
          <ac:spMkLst>
            <pc:docMk/>
            <pc:sldMk cId="782468714" sldId="268"/>
            <ac:spMk id="14" creationId="{DB970DE1-E619-FD7A-167D-427B4E54CB85}"/>
          </ac:spMkLst>
        </pc:spChg>
        <pc:spChg chg="add del mod topLvl">
          <ac:chgData name="Rahul Sunil" userId="338498e1-f891-48fc-8868-47a0e2903e75" providerId="ADAL" clId="{C9714777-276D-4520-8B1C-FA5538C0F17E}" dt="2023-10-30T12:54:15.212" v="5066"/>
          <ac:spMkLst>
            <pc:docMk/>
            <pc:sldMk cId="782468714" sldId="268"/>
            <ac:spMk id="15" creationId="{0091E75D-26C5-3153-4E25-6CA6E2E5154F}"/>
          </ac:spMkLst>
        </pc:spChg>
        <pc:spChg chg="add mod topLvl">
          <ac:chgData name="Rahul Sunil" userId="338498e1-f891-48fc-8868-47a0e2903e75" providerId="ADAL" clId="{C9714777-276D-4520-8B1C-FA5538C0F17E}" dt="2023-10-31T09:11:09.440" v="7932" actId="2711"/>
          <ac:spMkLst>
            <pc:docMk/>
            <pc:sldMk cId="782468714" sldId="268"/>
            <ac:spMk id="16" creationId="{8382F0EC-F5F0-FAC9-D87B-0F66FB9F9F8E}"/>
          </ac:spMkLst>
        </pc:spChg>
        <pc:spChg chg="add mod topLvl">
          <ac:chgData name="Rahul Sunil" userId="338498e1-f891-48fc-8868-47a0e2903e75" providerId="ADAL" clId="{C9714777-276D-4520-8B1C-FA5538C0F17E}" dt="2023-10-31T09:11:09.440" v="7932" actId="2711"/>
          <ac:spMkLst>
            <pc:docMk/>
            <pc:sldMk cId="782468714" sldId="268"/>
            <ac:spMk id="17" creationId="{FC1A3567-8AE6-F8CA-2EE2-9070E1810D30}"/>
          </ac:spMkLst>
        </pc:spChg>
        <pc:spChg chg="add mod topLvl">
          <ac:chgData name="Rahul Sunil" userId="338498e1-f891-48fc-8868-47a0e2903e75" providerId="ADAL" clId="{C9714777-276D-4520-8B1C-FA5538C0F17E}" dt="2023-10-31T09:11:09.440" v="7932" actId="2711"/>
          <ac:spMkLst>
            <pc:docMk/>
            <pc:sldMk cId="782468714" sldId="268"/>
            <ac:spMk id="18" creationId="{B94DA0BA-9736-08DA-0115-D60BF09FABF1}"/>
          </ac:spMkLst>
        </pc:spChg>
        <pc:spChg chg="add mod topLvl">
          <ac:chgData name="Rahul Sunil" userId="338498e1-f891-48fc-8868-47a0e2903e75" providerId="ADAL" clId="{C9714777-276D-4520-8B1C-FA5538C0F17E}" dt="2023-10-31T09:11:09.440" v="7932" actId="2711"/>
          <ac:spMkLst>
            <pc:docMk/>
            <pc:sldMk cId="782468714" sldId="268"/>
            <ac:spMk id="19" creationId="{E16459BF-F470-71BE-7D4D-AB0E48DA5A3B}"/>
          </ac:spMkLst>
        </pc:spChg>
        <pc:spChg chg="add mod">
          <ac:chgData name="Rahul Sunil" userId="338498e1-f891-48fc-8868-47a0e2903e75" providerId="ADAL" clId="{C9714777-276D-4520-8B1C-FA5538C0F17E}" dt="2023-10-30T12:49:29.338" v="4902" actId="571"/>
          <ac:spMkLst>
            <pc:docMk/>
            <pc:sldMk cId="782468714" sldId="268"/>
            <ac:spMk id="20" creationId="{EE2640DF-E220-BE91-DCEC-ED17677BD927}"/>
          </ac:spMkLst>
        </pc:spChg>
        <pc:spChg chg="add mod">
          <ac:chgData name="Rahul Sunil" userId="338498e1-f891-48fc-8868-47a0e2903e75" providerId="ADAL" clId="{C9714777-276D-4520-8B1C-FA5538C0F17E}" dt="2023-10-30T12:49:29.338" v="4902" actId="571"/>
          <ac:spMkLst>
            <pc:docMk/>
            <pc:sldMk cId="782468714" sldId="268"/>
            <ac:spMk id="21" creationId="{FA3E31BD-CEF7-B8E2-A208-4DAF8F88B36B}"/>
          </ac:spMkLst>
        </pc:spChg>
        <pc:spChg chg="add mod topLvl">
          <ac:chgData name="Rahul Sunil" userId="338498e1-f891-48fc-8868-47a0e2903e75" providerId="ADAL" clId="{C9714777-276D-4520-8B1C-FA5538C0F17E}" dt="2023-10-31T09:11:09.440" v="7932" actId="2711"/>
          <ac:spMkLst>
            <pc:docMk/>
            <pc:sldMk cId="782468714" sldId="268"/>
            <ac:spMk id="22" creationId="{E02F54BE-CBBF-EA69-5ABB-23F6A1F600F9}"/>
          </ac:spMkLst>
        </pc:spChg>
        <pc:spChg chg="add mod">
          <ac:chgData name="Rahul Sunil" userId="338498e1-f891-48fc-8868-47a0e2903e75" providerId="ADAL" clId="{C9714777-276D-4520-8B1C-FA5538C0F17E}" dt="2023-10-31T09:11:09.440" v="7932" actId="2711"/>
          <ac:spMkLst>
            <pc:docMk/>
            <pc:sldMk cId="782468714" sldId="268"/>
            <ac:spMk id="24" creationId="{E076B4C3-72D5-07A9-35FB-9EACA7CE7550}"/>
          </ac:spMkLst>
        </pc:spChg>
        <pc:spChg chg="add mod">
          <ac:chgData name="Rahul Sunil" userId="338498e1-f891-48fc-8868-47a0e2903e75" providerId="ADAL" clId="{C9714777-276D-4520-8B1C-FA5538C0F17E}" dt="2023-10-31T09:11:09.440" v="7932" actId="2711"/>
          <ac:spMkLst>
            <pc:docMk/>
            <pc:sldMk cId="782468714" sldId="268"/>
            <ac:spMk id="25" creationId="{17EB81A1-F8AF-90E4-31D6-394830A234E0}"/>
          </ac:spMkLst>
        </pc:spChg>
        <pc:spChg chg="add mod">
          <ac:chgData name="Rahul Sunil" userId="338498e1-f891-48fc-8868-47a0e2903e75" providerId="ADAL" clId="{C9714777-276D-4520-8B1C-FA5538C0F17E}" dt="2023-10-31T09:11:09.440" v="7932" actId="2711"/>
          <ac:spMkLst>
            <pc:docMk/>
            <pc:sldMk cId="782468714" sldId="268"/>
            <ac:spMk id="26" creationId="{955D43EC-BAF4-B75B-25CD-970F3D88D6F8}"/>
          </ac:spMkLst>
        </pc:spChg>
        <pc:spChg chg="add mod">
          <ac:chgData name="Rahul Sunil" userId="338498e1-f891-48fc-8868-47a0e2903e75" providerId="ADAL" clId="{C9714777-276D-4520-8B1C-FA5538C0F17E}" dt="2023-10-31T09:11:09.440" v="7932" actId="2711"/>
          <ac:spMkLst>
            <pc:docMk/>
            <pc:sldMk cId="782468714" sldId="268"/>
            <ac:spMk id="27" creationId="{25349BD1-8609-52AE-284A-C1AED6E55862}"/>
          </ac:spMkLst>
        </pc:spChg>
        <pc:spChg chg="add mod">
          <ac:chgData name="Rahul Sunil" userId="338498e1-f891-48fc-8868-47a0e2903e75" providerId="ADAL" clId="{C9714777-276D-4520-8B1C-FA5538C0F17E}" dt="2023-10-31T09:11:09.440" v="7932" actId="2711"/>
          <ac:spMkLst>
            <pc:docMk/>
            <pc:sldMk cId="782468714" sldId="268"/>
            <ac:spMk id="28" creationId="{035DBFE8-F718-FFA4-3B45-316DA23C3F58}"/>
          </ac:spMkLst>
        </pc:spChg>
        <pc:spChg chg="add mod">
          <ac:chgData name="Rahul Sunil" userId="338498e1-f891-48fc-8868-47a0e2903e75" providerId="ADAL" clId="{C9714777-276D-4520-8B1C-FA5538C0F17E}" dt="2023-10-31T09:11:09.440" v="7932" actId="2711"/>
          <ac:spMkLst>
            <pc:docMk/>
            <pc:sldMk cId="782468714" sldId="268"/>
            <ac:spMk id="29" creationId="{375375CA-317D-B54F-F78F-F103E31499D6}"/>
          </ac:spMkLst>
        </pc:spChg>
        <pc:spChg chg="add mod">
          <ac:chgData name="Rahul Sunil" userId="338498e1-f891-48fc-8868-47a0e2903e75" providerId="ADAL" clId="{C9714777-276D-4520-8B1C-FA5538C0F17E}" dt="2023-10-31T09:11:09.440" v="7932" actId="2711"/>
          <ac:spMkLst>
            <pc:docMk/>
            <pc:sldMk cId="782468714" sldId="268"/>
            <ac:spMk id="30" creationId="{DADDD6E8-4751-BF5B-FD88-89EE73A5C5A3}"/>
          </ac:spMkLst>
        </pc:spChg>
        <pc:spChg chg="add mod">
          <ac:chgData name="Rahul Sunil" userId="338498e1-f891-48fc-8868-47a0e2903e75" providerId="ADAL" clId="{C9714777-276D-4520-8B1C-FA5538C0F17E}" dt="2023-10-31T09:11:09.440" v="7932" actId="2711"/>
          <ac:spMkLst>
            <pc:docMk/>
            <pc:sldMk cId="782468714" sldId="268"/>
            <ac:spMk id="31" creationId="{E572D10F-9B13-F671-58BC-F2671842B92D}"/>
          </ac:spMkLst>
        </pc:spChg>
        <pc:spChg chg="add mod">
          <ac:chgData name="Rahul Sunil" userId="338498e1-f891-48fc-8868-47a0e2903e75" providerId="ADAL" clId="{C9714777-276D-4520-8B1C-FA5538C0F17E}" dt="2023-10-31T09:11:09.440" v="7932" actId="2711"/>
          <ac:spMkLst>
            <pc:docMk/>
            <pc:sldMk cId="782468714" sldId="268"/>
            <ac:spMk id="32" creationId="{1B7D8A20-AF09-0180-40B4-E176E2770778}"/>
          </ac:spMkLst>
        </pc:spChg>
        <pc:spChg chg="add mod">
          <ac:chgData name="Rahul Sunil" userId="338498e1-f891-48fc-8868-47a0e2903e75" providerId="ADAL" clId="{C9714777-276D-4520-8B1C-FA5538C0F17E}" dt="2023-10-31T09:11:09.440" v="7932" actId="2711"/>
          <ac:spMkLst>
            <pc:docMk/>
            <pc:sldMk cId="782468714" sldId="268"/>
            <ac:spMk id="33" creationId="{441D8D5D-BAA2-A8C8-4BEB-444AC8F128DF}"/>
          </ac:spMkLst>
        </pc:spChg>
        <pc:spChg chg="add mod">
          <ac:chgData name="Rahul Sunil" userId="338498e1-f891-48fc-8868-47a0e2903e75" providerId="ADAL" clId="{C9714777-276D-4520-8B1C-FA5538C0F17E}" dt="2023-10-31T09:11:09.440" v="7932" actId="2711"/>
          <ac:spMkLst>
            <pc:docMk/>
            <pc:sldMk cId="782468714" sldId="268"/>
            <ac:spMk id="34" creationId="{2EDB90F7-9EC5-9536-CCA8-E4EDB81993DC}"/>
          </ac:spMkLst>
        </pc:spChg>
        <pc:spChg chg="add mod">
          <ac:chgData name="Rahul Sunil" userId="338498e1-f891-48fc-8868-47a0e2903e75" providerId="ADAL" clId="{C9714777-276D-4520-8B1C-FA5538C0F17E}" dt="2023-10-31T09:11:09.440" v="7932" actId="2711"/>
          <ac:spMkLst>
            <pc:docMk/>
            <pc:sldMk cId="782468714" sldId="268"/>
            <ac:spMk id="35" creationId="{47501116-D880-CC80-67C6-A66F5DB84949}"/>
          </ac:spMkLst>
        </pc:spChg>
        <pc:spChg chg="add del mod">
          <ac:chgData name="Rahul Sunil" userId="338498e1-f891-48fc-8868-47a0e2903e75" providerId="ADAL" clId="{C9714777-276D-4520-8B1C-FA5538C0F17E}" dt="2023-10-31T11:46:06.232" v="9289" actId="21"/>
          <ac:spMkLst>
            <pc:docMk/>
            <pc:sldMk cId="782468714" sldId="268"/>
            <ac:spMk id="36" creationId="{FBC8D3DA-B1B1-6610-6934-2E071D8E58C2}"/>
          </ac:spMkLst>
        </pc:spChg>
        <pc:spChg chg="add del mod">
          <ac:chgData name="Rahul Sunil" userId="338498e1-f891-48fc-8868-47a0e2903e75" providerId="ADAL" clId="{C9714777-276D-4520-8B1C-FA5538C0F17E}" dt="2023-10-31T11:47:07.031" v="9309" actId="21"/>
          <ac:spMkLst>
            <pc:docMk/>
            <pc:sldMk cId="782468714" sldId="268"/>
            <ac:spMk id="38" creationId="{C8F3EE65-4C9C-4516-1AD1-03692D50A5DC}"/>
          </ac:spMkLst>
        </pc:spChg>
        <pc:spChg chg="del mod">
          <ac:chgData name="Rahul Sunil" userId="338498e1-f891-48fc-8868-47a0e2903e75" providerId="ADAL" clId="{C9714777-276D-4520-8B1C-FA5538C0F17E}" dt="2023-10-30T12:54:18.028" v="5067" actId="21"/>
          <ac:spMkLst>
            <pc:docMk/>
            <pc:sldMk cId="782468714" sldId="268"/>
            <ac:spMk id="39" creationId="{6E112066-6CE3-E4F7-D862-3C2B6F929AE4}"/>
          </ac:spMkLst>
        </pc:spChg>
        <pc:spChg chg="add del mod ord">
          <ac:chgData name="Rahul Sunil" userId="338498e1-f891-48fc-8868-47a0e2903e75" providerId="ADAL" clId="{C9714777-276D-4520-8B1C-FA5538C0F17E}" dt="2023-10-30T12:57:53.195" v="5079" actId="931"/>
          <ac:spMkLst>
            <pc:docMk/>
            <pc:sldMk cId="782468714" sldId="268"/>
            <ac:spMk id="40" creationId="{5710EB51-E887-D450-0C80-72ECA1982C5B}"/>
          </ac:spMkLst>
        </pc:spChg>
        <pc:spChg chg="add mod">
          <ac:chgData name="Rahul Sunil" userId="338498e1-f891-48fc-8868-47a0e2903e75" providerId="ADAL" clId="{C9714777-276D-4520-8B1C-FA5538C0F17E}" dt="2023-10-31T09:11:09.440" v="7932" actId="2711"/>
          <ac:spMkLst>
            <pc:docMk/>
            <pc:sldMk cId="782468714" sldId="268"/>
            <ac:spMk id="43" creationId="{C06FF270-630A-6909-3ABA-26BF23EBD409}"/>
          </ac:spMkLst>
        </pc:spChg>
        <pc:spChg chg="add mod">
          <ac:chgData name="Rahul Sunil" userId="338498e1-f891-48fc-8868-47a0e2903e75" providerId="ADAL" clId="{C9714777-276D-4520-8B1C-FA5538C0F17E}" dt="2023-10-31T09:11:09.440" v="7932" actId="2711"/>
          <ac:spMkLst>
            <pc:docMk/>
            <pc:sldMk cId="782468714" sldId="268"/>
            <ac:spMk id="44" creationId="{908EE78B-820B-F220-0875-74DF69D2174C}"/>
          </ac:spMkLst>
        </pc:spChg>
        <pc:spChg chg="add mod">
          <ac:chgData name="Rahul Sunil" userId="338498e1-f891-48fc-8868-47a0e2903e75" providerId="ADAL" clId="{C9714777-276D-4520-8B1C-FA5538C0F17E}" dt="2023-10-31T09:11:09.440" v="7932" actId="2711"/>
          <ac:spMkLst>
            <pc:docMk/>
            <pc:sldMk cId="782468714" sldId="268"/>
            <ac:spMk id="45" creationId="{ED7E9C51-932D-D367-F170-BC04C9675E99}"/>
          </ac:spMkLst>
        </pc:spChg>
        <pc:grpChg chg="add del mod">
          <ac:chgData name="Rahul Sunil" userId="338498e1-f891-48fc-8868-47a0e2903e75" providerId="ADAL" clId="{C9714777-276D-4520-8B1C-FA5538C0F17E}" dt="2023-10-30T12:45:42.225" v="4845" actId="165"/>
          <ac:grpSpMkLst>
            <pc:docMk/>
            <pc:sldMk cId="782468714" sldId="268"/>
            <ac:grpSpMk id="7" creationId="{4BA16217-D030-54F8-1DC6-2BAFBE2B1680}"/>
          </ac:grpSpMkLst>
        </pc:grpChg>
        <pc:grpChg chg="add del mod">
          <ac:chgData name="Rahul Sunil" userId="338498e1-f891-48fc-8868-47a0e2903e75" providerId="ADAL" clId="{C9714777-276D-4520-8B1C-FA5538C0F17E}" dt="2023-10-30T12:49:50.477" v="4928" actId="165"/>
          <ac:grpSpMkLst>
            <pc:docMk/>
            <pc:sldMk cId="782468714" sldId="268"/>
            <ac:grpSpMk id="23" creationId="{B46889A4-3704-52EA-E619-438895CC7E5C}"/>
          </ac:grpSpMkLst>
        </pc:grpChg>
        <pc:picChg chg="add mod ord">
          <ac:chgData name="Rahul Sunil" userId="338498e1-f891-48fc-8868-47a0e2903e75" providerId="ADAL" clId="{C9714777-276D-4520-8B1C-FA5538C0F17E}" dt="2023-10-31T11:47:08.429" v="9310" actId="6264"/>
          <ac:picMkLst>
            <pc:docMk/>
            <pc:sldMk cId="782468714" sldId="268"/>
            <ac:picMk id="42" creationId="{B9A4AA3D-6366-7F97-E64A-E814D82ACC56}"/>
          </ac:picMkLst>
        </pc:picChg>
      </pc:sldChg>
      <pc:sldChg chg="addSp delSp modSp new mod ord modClrScheme chgLayout">
        <pc:chgData name="Rahul Sunil" userId="338498e1-f891-48fc-8868-47a0e2903e75" providerId="ADAL" clId="{C9714777-276D-4520-8B1C-FA5538C0F17E}" dt="2023-10-31T11:23:56.369" v="8843" actId="6264"/>
        <pc:sldMkLst>
          <pc:docMk/>
          <pc:sldMk cId="511242340" sldId="269"/>
        </pc:sldMkLst>
        <pc:spChg chg="del">
          <ac:chgData name="Rahul Sunil" userId="338498e1-f891-48fc-8868-47a0e2903e75" providerId="ADAL" clId="{C9714777-276D-4520-8B1C-FA5538C0F17E}" dt="2023-10-30T12:58:19.029" v="5081" actId="478"/>
          <ac:spMkLst>
            <pc:docMk/>
            <pc:sldMk cId="511242340" sldId="269"/>
            <ac:spMk id="2" creationId="{E9ABA6A8-431C-7F0A-5EEE-16532972F04A}"/>
          </ac:spMkLst>
        </pc:spChg>
        <pc:spChg chg="add del mod">
          <ac:chgData name="Rahul Sunil" userId="338498e1-f891-48fc-8868-47a0e2903e75" providerId="ADAL" clId="{C9714777-276D-4520-8B1C-FA5538C0F17E}" dt="2023-10-30T13:11:14.528" v="5206"/>
          <ac:spMkLst>
            <pc:docMk/>
            <pc:sldMk cId="511242340" sldId="269"/>
            <ac:spMk id="3" creationId="{ABF06999-0AA0-244F-B3B0-C36FA4030C70}"/>
          </ac:spMkLst>
        </pc:spChg>
        <pc:spChg chg="add del mod topLvl">
          <ac:chgData name="Rahul Sunil" userId="338498e1-f891-48fc-8868-47a0e2903e75" providerId="ADAL" clId="{C9714777-276D-4520-8B1C-FA5538C0F17E}" dt="2023-10-31T11:21:32.261" v="8805" actId="21"/>
          <ac:spMkLst>
            <pc:docMk/>
            <pc:sldMk cId="511242340" sldId="269"/>
            <ac:spMk id="4" creationId="{0E6A9122-3EBE-201D-5BCF-5EA42B1499FE}"/>
          </ac:spMkLst>
        </pc:spChg>
        <pc:spChg chg="add del mod">
          <ac:chgData name="Rahul Sunil" userId="338498e1-f891-48fc-8868-47a0e2903e75" providerId="ADAL" clId="{C9714777-276D-4520-8B1C-FA5538C0F17E}" dt="2023-10-30T13:11:14.528" v="5206"/>
          <ac:spMkLst>
            <pc:docMk/>
            <pc:sldMk cId="511242340" sldId="269"/>
            <ac:spMk id="4" creationId="{517DE826-6A21-5EE7-F792-D36FCF6C6EF1}"/>
          </ac:spMkLst>
        </pc:spChg>
        <pc:spChg chg="add del mod topLvl">
          <ac:chgData name="Rahul Sunil" userId="338498e1-f891-48fc-8868-47a0e2903e75" providerId="ADAL" clId="{C9714777-276D-4520-8B1C-FA5538C0F17E}" dt="2023-10-31T11:21:56.614" v="8811" actId="21"/>
          <ac:spMkLst>
            <pc:docMk/>
            <pc:sldMk cId="511242340" sldId="269"/>
            <ac:spMk id="5" creationId="{27C5BAE1-8EAA-E46B-28BA-FDEC4B751D6E}"/>
          </ac:spMkLst>
        </pc:spChg>
        <pc:spChg chg="del mod">
          <ac:chgData name="Rahul Sunil" userId="338498e1-f891-48fc-8868-47a0e2903e75" providerId="ADAL" clId="{C9714777-276D-4520-8B1C-FA5538C0F17E}" dt="2023-10-30T13:11:32.128" v="5212"/>
          <ac:spMkLst>
            <pc:docMk/>
            <pc:sldMk cId="511242340" sldId="269"/>
            <ac:spMk id="5" creationId="{C6070D8A-3591-A534-8C9A-8BAB1F66EE1C}"/>
          </ac:spMkLst>
        </pc:spChg>
        <pc:spChg chg="add del mod ord">
          <ac:chgData name="Rahul Sunil" userId="338498e1-f891-48fc-8868-47a0e2903e75" providerId="ADAL" clId="{C9714777-276D-4520-8B1C-FA5538C0F17E}" dt="2023-10-31T11:09:42.691" v="8643" actId="700"/>
          <ac:spMkLst>
            <pc:docMk/>
            <pc:sldMk cId="511242340" sldId="269"/>
            <ac:spMk id="6" creationId="{C906772C-99FC-7DB3-E769-50B2755B5D7B}"/>
          </ac:spMkLst>
        </pc:spChg>
        <pc:spChg chg="del mod">
          <ac:chgData name="Rahul Sunil" userId="338498e1-f891-48fc-8868-47a0e2903e75" providerId="ADAL" clId="{C9714777-276D-4520-8B1C-FA5538C0F17E}" dt="2023-10-30T13:11:17.183" v="5208" actId="478"/>
          <ac:spMkLst>
            <pc:docMk/>
            <pc:sldMk cId="511242340" sldId="269"/>
            <ac:spMk id="6" creationId="{DF85B923-1C39-1641-C796-CCD534703DA0}"/>
          </ac:spMkLst>
        </pc:spChg>
        <pc:spChg chg="mod topLvl">
          <ac:chgData name="Rahul Sunil" userId="338498e1-f891-48fc-8868-47a0e2903e75" providerId="ADAL" clId="{C9714777-276D-4520-8B1C-FA5538C0F17E}" dt="2023-10-31T09:07:34.533" v="7913" actId="2711"/>
          <ac:spMkLst>
            <pc:docMk/>
            <pc:sldMk cId="511242340" sldId="269"/>
            <ac:spMk id="7" creationId="{71A4B099-D391-00BC-B521-9BC3D592A2CF}"/>
          </ac:spMkLst>
        </pc:spChg>
        <pc:spChg chg="del mod">
          <ac:chgData name="Rahul Sunil" userId="338498e1-f891-48fc-8868-47a0e2903e75" providerId="ADAL" clId="{C9714777-276D-4520-8B1C-FA5538C0F17E}" dt="2023-10-30T13:11:16.554" v="5207" actId="478"/>
          <ac:spMkLst>
            <pc:docMk/>
            <pc:sldMk cId="511242340" sldId="269"/>
            <ac:spMk id="7" creationId="{88843FBB-8038-E447-30E5-77CA4924AD39}"/>
          </ac:spMkLst>
        </pc:spChg>
        <pc:spChg chg="mod topLvl">
          <ac:chgData name="Rahul Sunil" userId="338498e1-f891-48fc-8868-47a0e2903e75" providerId="ADAL" clId="{C9714777-276D-4520-8B1C-FA5538C0F17E}" dt="2023-10-31T09:07:34.533" v="7913" actId="2711"/>
          <ac:spMkLst>
            <pc:docMk/>
            <pc:sldMk cId="511242340" sldId="269"/>
            <ac:spMk id="8" creationId="{2B3BBBD8-0218-74C6-CBBF-D56D0221BF43}"/>
          </ac:spMkLst>
        </pc:spChg>
        <pc:spChg chg="add del mod">
          <ac:chgData name="Rahul Sunil" userId="338498e1-f891-48fc-8868-47a0e2903e75" providerId="ADAL" clId="{C9714777-276D-4520-8B1C-FA5538C0F17E}" dt="2023-10-30T13:11:32.128" v="5212"/>
          <ac:spMkLst>
            <pc:docMk/>
            <pc:sldMk cId="511242340" sldId="269"/>
            <ac:spMk id="8" creationId="{6D8DFE5B-70C6-1709-76CA-D16B415921A0}"/>
          </ac:spMkLst>
        </pc:spChg>
        <pc:spChg chg="del mod">
          <ac:chgData name="Rahul Sunil" userId="338498e1-f891-48fc-8868-47a0e2903e75" providerId="ADAL" clId="{C9714777-276D-4520-8B1C-FA5538C0F17E}" dt="2023-10-30T13:11:35.527" v="5214" actId="478"/>
          <ac:spMkLst>
            <pc:docMk/>
            <pc:sldMk cId="511242340" sldId="269"/>
            <ac:spMk id="9" creationId="{811B827D-A35C-4547-E020-0C4E609F4E9E}"/>
          </ac:spMkLst>
        </pc:spChg>
        <pc:spChg chg="add del mod ord">
          <ac:chgData name="Rahul Sunil" userId="338498e1-f891-48fc-8868-47a0e2903e75" providerId="ADAL" clId="{C9714777-276D-4520-8B1C-FA5538C0F17E}" dt="2023-10-31T11:19:58.803" v="8778" actId="6264"/>
          <ac:spMkLst>
            <pc:docMk/>
            <pc:sldMk cId="511242340" sldId="269"/>
            <ac:spMk id="9" creationId="{B8FB3BAB-A9A5-482D-3264-B852C6A1C704}"/>
          </ac:spMkLst>
        </pc:spChg>
        <pc:spChg chg="del mod">
          <ac:chgData name="Rahul Sunil" userId="338498e1-f891-48fc-8868-47a0e2903e75" providerId="ADAL" clId="{C9714777-276D-4520-8B1C-FA5538C0F17E}" dt="2023-10-31T11:19:14.400" v="8755" actId="21"/>
          <ac:spMkLst>
            <pc:docMk/>
            <pc:sldMk cId="511242340" sldId="269"/>
            <ac:spMk id="10" creationId="{8C2FA334-23D1-C545-430C-2F0D8124B8B3}"/>
          </ac:spMkLst>
        </pc:spChg>
        <pc:spChg chg="del mod">
          <ac:chgData name="Rahul Sunil" userId="338498e1-f891-48fc-8868-47a0e2903e75" providerId="ADAL" clId="{C9714777-276D-4520-8B1C-FA5538C0F17E}" dt="2023-10-30T13:11:34.906" v="5213" actId="478"/>
          <ac:spMkLst>
            <pc:docMk/>
            <pc:sldMk cId="511242340" sldId="269"/>
            <ac:spMk id="11" creationId="{048F2884-A15F-01AB-D8A5-142B7A7D4322}"/>
          </ac:spMkLst>
        </pc:spChg>
        <pc:spChg chg="add del mod ord">
          <ac:chgData name="Rahul Sunil" userId="338498e1-f891-48fc-8868-47a0e2903e75" providerId="ADAL" clId="{C9714777-276D-4520-8B1C-FA5538C0F17E}" dt="2023-10-31T11:19:52.665" v="8775" actId="6264"/>
          <ac:spMkLst>
            <pc:docMk/>
            <pc:sldMk cId="511242340" sldId="269"/>
            <ac:spMk id="11" creationId="{DF865D4B-981D-BFED-25F6-7449ED3EB9CF}"/>
          </ac:spMkLst>
        </pc:spChg>
        <pc:spChg chg="add del mod">
          <ac:chgData name="Rahul Sunil" userId="338498e1-f891-48fc-8868-47a0e2903e75" providerId="ADAL" clId="{C9714777-276D-4520-8B1C-FA5538C0F17E}" dt="2023-10-31T11:19:51.873" v="8774"/>
          <ac:spMkLst>
            <pc:docMk/>
            <pc:sldMk cId="511242340" sldId="269"/>
            <ac:spMk id="12" creationId="{E504CDA7-AC1B-0336-94A0-57D0BF44A8F6}"/>
          </ac:spMkLst>
        </pc:spChg>
        <pc:spChg chg="add del mod ord">
          <ac:chgData name="Rahul Sunil" userId="338498e1-f891-48fc-8868-47a0e2903e75" providerId="ADAL" clId="{C9714777-276D-4520-8B1C-FA5538C0F17E}" dt="2023-10-31T11:20:00.955" v="8779"/>
          <ac:spMkLst>
            <pc:docMk/>
            <pc:sldMk cId="511242340" sldId="269"/>
            <ac:spMk id="13" creationId="{B306604B-FAA2-C18B-7B4E-07C767D0E38C}"/>
          </ac:spMkLst>
        </pc:spChg>
        <pc:spChg chg="add del mod">
          <ac:chgData name="Rahul Sunil" userId="338498e1-f891-48fc-8868-47a0e2903e75" providerId="ADAL" clId="{C9714777-276D-4520-8B1C-FA5538C0F17E}" dt="2023-10-31T11:21:30.192" v="8804" actId="6264"/>
          <ac:spMkLst>
            <pc:docMk/>
            <pc:sldMk cId="511242340" sldId="269"/>
            <ac:spMk id="15" creationId="{244F1601-A7D7-0298-9D23-7C5DEDF40323}"/>
          </ac:spMkLst>
        </pc:spChg>
        <pc:spChg chg="add del mod ord">
          <ac:chgData name="Rahul Sunil" userId="338498e1-f891-48fc-8868-47a0e2903e75" providerId="ADAL" clId="{C9714777-276D-4520-8B1C-FA5538C0F17E}" dt="2023-10-31T11:21:30.192" v="8804" actId="6264"/>
          <ac:spMkLst>
            <pc:docMk/>
            <pc:sldMk cId="511242340" sldId="269"/>
            <ac:spMk id="16" creationId="{B64ABA64-A2A4-29C8-D86B-837A349AC1FD}"/>
          </ac:spMkLst>
        </pc:spChg>
        <pc:spChg chg="add del mod">
          <ac:chgData name="Rahul Sunil" userId="338498e1-f891-48fc-8868-47a0e2903e75" providerId="ADAL" clId="{C9714777-276D-4520-8B1C-FA5538C0F17E}" dt="2023-10-31T11:21:33.971" v="8806" actId="6264"/>
          <ac:spMkLst>
            <pc:docMk/>
            <pc:sldMk cId="511242340" sldId="269"/>
            <ac:spMk id="17" creationId="{88A1DDCD-8AE2-3D46-E74F-7B094211D4C1}"/>
          </ac:spMkLst>
        </pc:spChg>
        <pc:spChg chg="add del mod ord">
          <ac:chgData name="Rahul Sunil" userId="338498e1-f891-48fc-8868-47a0e2903e75" providerId="ADAL" clId="{C9714777-276D-4520-8B1C-FA5538C0F17E}" dt="2023-10-31T11:21:37.755" v="8807" actId="6264"/>
          <ac:spMkLst>
            <pc:docMk/>
            <pc:sldMk cId="511242340" sldId="269"/>
            <ac:spMk id="18" creationId="{776EB163-7CA9-9CC7-D060-9F387C1F105F}"/>
          </ac:spMkLst>
        </pc:spChg>
        <pc:spChg chg="add del mod">
          <ac:chgData name="Rahul Sunil" userId="338498e1-f891-48fc-8868-47a0e2903e75" providerId="ADAL" clId="{C9714777-276D-4520-8B1C-FA5538C0F17E}" dt="2023-10-31T11:21:37.755" v="8807" actId="6264"/>
          <ac:spMkLst>
            <pc:docMk/>
            <pc:sldMk cId="511242340" sldId="269"/>
            <ac:spMk id="19" creationId="{1E1343BE-9249-3A1F-354F-F9B784CC863D}"/>
          </ac:spMkLst>
        </pc:spChg>
        <pc:spChg chg="add del mod ord">
          <ac:chgData name="Rahul Sunil" userId="338498e1-f891-48fc-8868-47a0e2903e75" providerId="ADAL" clId="{C9714777-276D-4520-8B1C-FA5538C0F17E}" dt="2023-10-31T11:21:39.635" v="8808"/>
          <ac:spMkLst>
            <pc:docMk/>
            <pc:sldMk cId="511242340" sldId="269"/>
            <ac:spMk id="20" creationId="{38B9AF62-F5E7-09D0-A33E-9A41A01DB9A9}"/>
          </ac:spMkLst>
        </pc:spChg>
        <pc:spChg chg="add mod ord">
          <ac:chgData name="Rahul Sunil" userId="338498e1-f891-48fc-8868-47a0e2903e75" providerId="ADAL" clId="{C9714777-276D-4520-8B1C-FA5538C0F17E}" dt="2023-10-31T11:23:56.369" v="8843" actId="6264"/>
          <ac:spMkLst>
            <pc:docMk/>
            <pc:sldMk cId="511242340" sldId="269"/>
            <ac:spMk id="21" creationId="{BC99A729-A7F0-B24B-0319-8D66F001CA08}"/>
          </ac:spMkLst>
        </pc:spChg>
        <pc:spChg chg="add del mod">
          <ac:chgData name="Rahul Sunil" userId="338498e1-f891-48fc-8868-47a0e2903e75" providerId="ADAL" clId="{C9714777-276D-4520-8B1C-FA5538C0F17E}" dt="2023-10-31T11:21:49.864" v="8810" actId="6264"/>
          <ac:spMkLst>
            <pc:docMk/>
            <pc:sldMk cId="511242340" sldId="269"/>
            <ac:spMk id="22" creationId="{756B982C-54B0-59D5-8F4B-9219B5062EEB}"/>
          </ac:spMkLst>
        </pc:spChg>
        <pc:spChg chg="add del mod">
          <ac:chgData name="Rahul Sunil" userId="338498e1-f891-48fc-8868-47a0e2903e75" providerId="ADAL" clId="{C9714777-276D-4520-8B1C-FA5538C0F17E}" dt="2023-10-31T11:21:49.864" v="8810" actId="6264"/>
          <ac:spMkLst>
            <pc:docMk/>
            <pc:sldMk cId="511242340" sldId="269"/>
            <ac:spMk id="23" creationId="{CF8BC3D0-9C0B-6CEA-E6B1-6C6E536B6E98}"/>
          </ac:spMkLst>
        </pc:spChg>
        <pc:spChg chg="add del mod">
          <ac:chgData name="Rahul Sunil" userId="338498e1-f891-48fc-8868-47a0e2903e75" providerId="ADAL" clId="{C9714777-276D-4520-8B1C-FA5538C0F17E}" dt="2023-10-31T11:23:05.542" v="8833" actId="6264"/>
          <ac:spMkLst>
            <pc:docMk/>
            <pc:sldMk cId="511242340" sldId="269"/>
            <ac:spMk id="24" creationId="{05DAC74C-6827-C97D-21CB-B6C816BA656C}"/>
          </ac:spMkLst>
        </pc:spChg>
        <pc:spChg chg="add del mod">
          <ac:chgData name="Rahul Sunil" userId="338498e1-f891-48fc-8868-47a0e2903e75" providerId="ADAL" clId="{C9714777-276D-4520-8B1C-FA5538C0F17E}" dt="2023-10-31T11:23:05.542" v="8833" actId="6264"/>
          <ac:spMkLst>
            <pc:docMk/>
            <pc:sldMk cId="511242340" sldId="269"/>
            <ac:spMk id="25" creationId="{76720843-E320-6A5B-AC2F-0C004272A670}"/>
          </ac:spMkLst>
        </pc:spChg>
        <pc:spChg chg="add del mod ord">
          <ac:chgData name="Rahul Sunil" userId="338498e1-f891-48fc-8868-47a0e2903e75" providerId="ADAL" clId="{C9714777-276D-4520-8B1C-FA5538C0F17E}" dt="2023-10-31T11:23:08.106" v="8834"/>
          <ac:spMkLst>
            <pc:docMk/>
            <pc:sldMk cId="511242340" sldId="269"/>
            <ac:spMk id="26" creationId="{9F92E4E2-D224-ED1F-6F2B-73FA1DD24AB1}"/>
          </ac:spMkLst>
        </pc:spChg>
        <pc:spChg chg="add mod ord">
          <ac:chgData name="Rahul Sunil" userId="338498e1-f891-48fc-8868-47a0e2903e75" providerId="ADAL" clId="{C9714777-276D-4520-8B1C-FA5538C0F17E}" dt="2023-10-31T11:23:56.369" v="8843" actId="6264"/>
          <ac:spMkLst>
            <pc:docMk/>
            <pc:sldMk cId="511242340" sldId="269"/>
            <ac:spMk id="27" creationId="{FDCD5816-A524-AEDC-203F-C2507634E69F}"/>
          </ac:spMkLst>
        </pc:spChg>
        <pc:spChg chg="add del mod">
          <ac:chgData name="Rahul Sunil" userId="338498e1-f891-48fc-8868-47a0e2903e75" providerId="ADAL" clId="{C9714777-276D-4520-8B1C-FA5538C0F17E}" dt="2023-10-31T11:23:16.766" v="8836" actId="6264"/>
          <ac:spMkLst>
            <pc:docMk/>
            <pc:sldMk cId="511242340" sldId="269"/>
            <ac:spMk id="28" creationId="{FA1BC0D6-DFA7-4A18-F07E-C22E5585FE89}"/>
          </ac:spMkLst>
        </pc:spChg>
        <pc:spChg chg="add del mod">
          <ac:chgData name="Rahul Sunil" userId="338498e1-f891-48fc-8868-47a0e2903e75" providerId="ADAL" clId="{C9714777-276D-4520-8B1C-FA5538C0F17E}" dt="2023-10-31T11:23:16.766" v="8836" actId="6264"/>
          <ac:spMkLst>
            <pc:docMk/>
            <pc:sldMk cId="511242340" sldId="269"/>
            <ac:spMk id="29" creationId="{318F9F6C-136A-B8F7-C475-F2D34DB500C8}"/>
          </ac:spMkLst>
        </pc:spChg>
        <pc:spChg chg="add del mod">
          <ac:chgData name="Rahul Sunil" userId="338498e1-f891-48fc-8868-47a0e2903e75" providerId="ADAL" clId="{C9714777-276D-4520-8B1C-FA5538C0F17E}" dt="2023-10-31T11:23:16.766" v="8836" actId="6264"/>
          <ac:spMkLst>
            <pc:docMk/>
            <pc:sldMk cId="511242340" sldId="269"/>
            <ac:spMk id="30" creationId="{E46DE035-388B-8788-8568-3E5127492709}"/>
          </ac:spMkLst>
        </pc:spChg>
        <pc:spChg chg="add del mod">
          <ac:chgData name="Rahul Sunil" userId="338498e1-f891-48fc-8868-47a0e2903e75" providerId="ADAL" clId="{C9714777-276D-4520-8B1C-FA5538C0F17E}" dt="2023-10-31T11:23:41.516" v="8841" actId="6264"/>
          <ac:spMkLst>
            <pc:docMk/>
            <pc:sldMk cId="511242340" sldId="269"/>
            <ac:spMk id="31" creationId="{39AB39E2-9AF1-3349-DE03-798FC2B6966F}"/>
          </ac:spMkLst>
        </pc:spChg>
        <pc:spChg chg="add del mod">
          <ac:chgData name="Rahul Sunil" userId="338498e1-f891-48fc-8868-47a0e2903e75" providerId="ADAL" clId="{C9714777-276D-4520-8B1C-FA5538C0F17E}" dt="2023-10-31T11:23:41.516" v="8841" actId="6264"/>
          <ac:spMkLst>
            <pc:docMk/>
            <pc:sldMk cId="511242340" sldId="269"/>
            <ac:spMk id="32" creationId="{C5A66D68-6E5A-B599-6CDD-43B19AE1EC5C}"/>
          </ac:spMkLst>
        </pc:spChg>
        <pc:spChg chg="add del mod">
          <ac:chgData name="Rahul Sunil" userId="338498e1-f891-48fc-8868-47a0e2903e75" providerId="ADAL" clId="{C9714777-276D-4520-8B1C-FA5538C0F17E}" dt="2023-10-31T11:23:41.516" v="8841" actId="6264"/>
          <ac:spMkLst>
            <pc:docMk/>
            <pc:sldMk cId="511242340" sldId="269"/>
            <ac:spMk id="33" creationId="{9CC5C35B-1CF7-C02E-30BC-FEB4A7AE09D5}"/>
          </ac:spMkLst>
        </pc:spChg>
        <pc:spChg chg="add del mod">
          <ac:chgData name="Rahul Sunil" userId="338498e1-f891-48fc-8868-47a0e2903e75" providerId="ADAL" clId="{C9714777-276D-4520-8B1C-FA5538C0F17E}" dt="2023-10-31T11:23:56.369" v="8843" actId="6264"/>
          <ac:spMkLst>
            <pc:docMk/>
            <pc:sldMk cId="511242340" sldId="269"/>
            <ac:spMk id="34" creationId="{4B9A0D7B-5487-8DAD-1C2D-8CA6CD2D0CB5}"/>
          </ac:spMkLst>
        </pc:spChg>
        <pc:spChg chg="add del mod">
          <ac:chgData name="Rahul Sunil" userId="338498e1-f891-48fc-8868-47a0e2903e75" providerId="ADAL" clId="{C9714777-276D-4520-8B1C-FA5538C0F17E}" dt="2023-10-31T11:23:56.369" v="8843" actId="6264"/>
          <ac:spMkLst>
            <pc:docMk/>
            <pc:sldMk cId="511242340" sldId="269"/>
            <ac:spMk id="35" creationId="{17F4901F-D33D-3400-1BAE-053C3BC38ADB}"/>
          </ac:spMkLst>
        </pc:spChg>
        <pc:spChg chg="add del mod">
          <ac:chgData name="Rahul Sunil" userId="338498e1-f891-48fc-8868-47a0e2903e75" providerId="ADAL" clId="{C9714777-276D-4520-8B1C-FA5538C0F17E}" dt="2023-10-31T11:23:56.369" v="8843" actId="6264"/>
          <ac:spMkLst>
            <pc:docMk/>
            <pc:sldMk cId="511242340" sldId="269"/>
            <ac:spMk id="36" creationId="{CA56D731-6AB2-A91F-2720-28CFDC77E3F9}"/>
          </ac:spMkLst>
        </pc:spChg>
        <pc:grpChg chg="add del mod topLvl">
          <ac:chgData name="Rahul Sunil" userId="338498e1-f891-48fc-8868-47a0e2903e75" providerId="ADAL" clId="{C9714777-276D-4520-8B1C-FA5538C0F17E}" dt="2023-10-31T04:40:19.783" v="5985" actId="165"/>
          <ac:grpSpMkLst>
            <pc:docMk/>
            <pc:sldMk cId="511242340" sldId="269"/>
            <ac:grpSpMk id="6" creationId="{00A24428-5054-1F0F-2DAD-D6205C1887F2}"/>
          </ac:grpSpMkLst>
        </pc:grpChg>
        <pc:grpChg chg="add del mod">
          <ac:chgData name="Rahul Sunil" userId="338498e1-f891-48fc-8868-47a0e2903e75" providerId="ADAL" clId="{C9714777-276D-4520-8B1C-FA5538C0F17E}" dt="2023-10-31T03:56:41.953" v="5226" actId="165"/>
          <ac:grpSpMkLst>
            <pc:docMk/>
            <pc:sldMk cId="511242340" sldId="269"/>
            <ac:grpSpMk id="9" creationId="{F5E25EAB-96E7-8744-FFBE-1C802E5032EE}"/>
          </ac:grpSpMkLst>
        </pc:grpChg>
        <pc:grpChg chg="add del mod">
          <ac:chgData name="Rahul Sunil" userId="338498e1-f891-48fc-8868-47a0e2903e75" providerId="ADAL" clId="{C9714777-276D-4520-8B1C-FA5538C0F17E}" dt="2023-10-31T03:59:59.679" v="5244" actId="165"/>
          <ac:grpSpMkLst>
            <pc:docMk/>
            <pc:sldMk cId="511242340" sldId="269"/>
            <ac:grpSpMk id="11" creationId="{CF895B45-A35A-2D28-9A9A-D0A595A38F56}"/>
          </ac:grpSpMkLst>
        </pc:grpChg>
        <pc:picChg chg="add del mod">
          <ac:chgData name="Rahul Sunil" userId="338498e1-f891-48fc-8868-47a0e2903e75" providerId="ADAL" clId="{C9714777-276D-4520-8B1C-FA5538C0F17E}" dt="2023-10-31T11:19:56.366" v="8777" actId="21"/>
          <ac:picMkLst>
            <pc:docMk/>
            <pc:sldMk cId="511242340" sldId="269"/>
            <ac:picMk id="2" creationId="{75DF0AFC-3E70-DBF2-BC3E-ED7FE9EBBB89}"/>
          </ac:picMkLst>
        </pc:picChg>
        <pc:picChg chg="add del mod">
          <ac:chgData name="Rahul Sunil" userId="338498e1-f891-48fc-8868-47a0e2903e75" providerId="ADAL" clId="{C9714777-276D-4520-8B1C-FA5538C0F17E}" dt="2023-10-31T10:56:26.510" v="8489" actId="21"/>
          <ac:picMkLst>
            <pc:docMk/>
            <pc:sldMk cId="511242340" sldId="269"/>
            <ac:picMk id="3" creationId="{7887088C-CE36-1886-9C69-A7BB59965633}"/>
          </ac:picMkLst>
        </pc:picChg>
        <pc:picChg chg="add mod ord">
          <ac:chgData name="Rahul Sunil" userId="338498e1-f891-48fc-8868-47a0e2903e75" providerId="ADAL" clId="{C9714777-276D-4520-8B1C-FA5538C0F17E}" dt="2023-10-31T11:23:56.369" v="8843" actId="6264"/>
          <ac:picMkLst>
            <pc:docMk/>
            <pc:sldMk cId="511242340" sldId="269"/>
            <ac:picMk id="14" creationId="{376954FB-BCC8-966D-D6F8-8B5E31675038}"/>
          </ac:picMkLst>
        </pc:picChg>
      </pc:sldChg>
      <pc:sldChg chg="addSp delSp modSp new mod ord modClrScheme chgLayout">
        <pc:chgData name="Rahul Sunil" userId="338498e1-f891-48fc-8868-47a0e2903e75" providerId="ADAL" clId="{C9714777-276D-4520-8B1C-FA5538C0F17E}" dt="2023-10-31T12:13:51.121" v="9727"/>
        <pc:sldMkLst>
          <pc:docMk/>
          <pc:sldMk cId="1115211263" sldId="270"/>
        </pc:sldMkLst>
        <pc:spChg chg="del">
          <ac:chgData name="Rahul Sunil" userId="338498e1-f891-48fc-8868-47a0e2903e75" providerId="ADAL" clId="{C9714777-276D-4520-8B1C-FA5538C0F17E}" dt="2023-10-31T04:02:30.711" v="5339" actId="478"/>
          <ac:spMkLst>
            <pc:docMk/>
            <pc:sldMk cId="1115211263" sldId="270"/>
            <ac:spMk id="2" creationId="{086D19A1-FB3A-323B-7219-B4F8C2F98E09}"/>
          </ac:spMkLst>
        </pc:spChg>
        <pc:spChg chg="add del mod">
          <ac:chgData name="Rahul Sunil" userId="338498e1-f891-48fc-8868-47a0e2903e75" providerId="ADAL" clId="{C9714777-276D-4520-8B1C-FA5538C0F17E}" dt="2023-10-31T12:05:30.598" v="9649" actId="6264"/>
          <ac:spMkLst>
            <pc:docMk/>
            <pc:sldMk cId="1115211263" sldId="270"/>
            <ac:spMk id="2" creationId="{2F2AB4A5-E3E8-AE8E-836A-CB01FD17AA41}"/>
          </ac:spMkLst>
        </pc:spChg>
        <pc:spChg chg="add del mod">
          <ac:chgData name="Rahul Sunil" userId="338498e1-f891-48fc-8868-47a0e2903e75" providerId="ADAL" clId="{C9714777-276D-4520-8B1C-FA5538C0F17E}" dt="2023-10-31T11:50:11.477" v="9349" actId="6264"/>
          <ac:spMkLst>
            <pc:docMk/>
            <pc:sldMk cId="1115211263" sldId="270"/>
            <ac:spMk id="2" creationId="{638E8EF8-9D64-E316-2FD3-37B9C44E0FA8}"/>
          </ac:spMkLst>
        </pc:spChg>
        <pc:spChg chg="add del mod">
          <ac:chgData name="Rahul Sunil" userId="338498e1-f891-48fc-8868-47a0e2903e75" providerId="ADAL" clId="{C9714777-276D-4520-8B1C-FA5538C0F17E}" dt="2023-10-31T12:05:30.598" v="9649" actId="6264"/>
          <ac:spMkLst>
            <pc:docMk/>
            <pc:sldMk cId="1115211263" sldId="270"/>
            <ac:spMk id="3" creationId="{1C645239-D122-6153-FA43-4C9F428E0330}"/>
          </ac:spMkLst>
        </pc:spChg>
        <pc:spChg chg="add del mod ord">
          <ac:chgData name="Rahul Sunil" userId="338498e1-f891-48fc-8868-47a0e2903e75" providerId="ADAL" clId="{C9714777-276D-4520-8B1C-FA5538C0F17E}" dt="2023-10-31T11:50:18.562" v="9350"/>
          <ac:spMkLst>
            <pc:docMk/>
            <pc:sldMk cId="1115211263" sldId="270"/>
            <ac:spMk id="3" creationId="{D3369CE7-F44B-BD04-9585-83F7C0149A3B}"/>
          </ac:spMkLst>
        </pc:spChg>
        <pc:spChg chg="add mod">
          <ac:chgData name="Rahul Sunil" userId="338498e1-f891-48fc-8868-47a0e2903e75" providerId="ADAL" clId="{C9714777-276D-4520-8B1C-FA5538C0F17E}" dt="2023-10-31T04:05:38.542" v="5718" actId="164"/>
          <ac:spMkLst>
            <pc:docMk/>
            <pc:sldMk cId="1115211263" sldId="270"/>
            <ac:spMk id="3" creationId="{F5692F57-18C9-1A5F-40E0-D9A0EE53218C}"/>
          </ac:spMkLst>
        </pc:spChg>
        <pc:spChg chg="add mod ord">
          <ac:chgData name="Rahul Sunil" userId="338498e1-f891-48fc-8868-47a0e2903e75" providerId="ADAL" clId="{C9714777-276D-4520-8B1C-FA5538C0F17E}" dt="2023-10-31T12:05:30.598" v="9649" actId="6264"/>
          <ac:spMkLst>
            <pc:docMk/>
            <pc:sldMk cId="1115211263" sldId="270"/>
            <ac:spMk id="4" creationId="{5EE85125-1DD3-9291-5C6A-91005DB768FD}"/>
          </ac:spMkLst>
        </pc:spChg>
        <pc:spChg chg="add mod">
          <ac:chgData name="Rahul Sunil" userId="338498e1-f891-48fc-8868-47a0e2903e75" providerId="ADAL" clId="{C9714777-276D-4520-8B1C-FA5538C0F17E}" dt="2023-10-31T04:05:38.542" v="5718" actId="164"/>
          <ac:spMkLst>
            <pc:docMk/>
            <pc:sldMk cId="1115211263" sldId="270"/>
            <ac:spMk id="4" creationId="{DD082EC0-8F84-DB6D-BFC2-2FD74F44E185}"/>
          </ac:spMkLst>
        </pc:spChg>
        <pc:spChg chg="add mod">
          <ac:chgData name="Rahul Sunil" userId="338498e1-f891-48fc-8868-47a0e2903e75" providerId="ADAL" clId="{C9714777-276D-4520-8B1C-FA5538C0F17E}" dt="2023-10-31T04:05:38.542" v="5718" actId="164"/>
          <ac:spMkLst>
            <pc:docMk/>
            <pc:sldMk cId="1115211263" sldId="270"/>
            <ac:spMk id="5" creationId="{823462B9-DCE0-D425-1C8B-FD56E904F836}"/>
          </ac:spMkLst>
        </pc:spChg>
        <pc:spChg chg="add del mod">
          <ac:chgData name="Rahul Sunil" userId="338498e1-f891-48fc-8868-47a0e2903e75" providerId="ADAL" clId="{C9714777-276D-4520-8B1C-FA5538C0F17E}" dt="2023-10-31T12:05:30.598" v="9649" actId="6264"/>
          <ac:spMkLst>
            <pc:docMk/>
            <pc:sldMk cId="1115211263" sldId="270"/>
            <ac:spMk id="5" creationId="{C1FBA9BC-A014-02B6-E95F-D3FD74AC7429}"/>
          </ac:spMkLst>
        </pc:spChg>
        <pc:spChg chg="add del mod">
          <ac:chgData name="Rahul Sunil" userId="338498e1-f891-48fc-8868-47a0e2903e75" providerId="ADAL" clId="{C9714777-276D-4520-8B1C-FA5538C0F17E}" dt="2023-10-31T11:51:37.662" v="9376" actId="6264"/>
          <ac:spMkLst>
            <pc:docMk/>
            <pc:sldMk cId="1115211263" sldId="270"/>
            <ac:spMk id="5" creationId="{CFA05894-8EDA-69D0-B636-D3946D1CC960}"/>
          </ac:spMkLst>
        </pc:spChg>
        <pc:spChg chg="add del mod">
          <ac:chgData name="Rahul Sunil" userId="338498e1-f891-48fc-8868-47a0e2903e75" providerId="ADAL" clId="{C9714777-276D-4520-8B1C-FA5538C0F17E}" dt="2023-10-31T11:51:37.662" v="9376" actId="6264"/>
          <ac:spMkLst>
            <pc:docMk/>
            <pc:sldMk cId="1115211263" sldId="270"/>
            <ac:spMk id="6" creationId="{566DB47B-8374-CD12-03EF-B4CD028C6FA0}"/>
          </ac:spMkLst>
        </pc:spChg>
        <pc:spChg chg="add mod">
          <ac:chgData name="Rahul Sunil" userId="338498e1-f891-48fc-8868-47a0e2903e75" providerId="ADAL" clId="{C9714777-276D-4520-8B1C-FA5538C0F17E}" dt="2023-10-31T04:05:38.542" v="5718" actId="164"/>
          <ac:spMkLst>
            <pc:docMk/>
            <pc:sldMk cId="1115211263" sldId="270"/>
            <ac:spMk id="6" creationId="{AA222563-0AAF-EB46-764F-E41A9BADFED2}"/>
          </ac:spMkLst>
        </pc:spChg>
        <pc:spChg chg="add mod ord">
          <ac:chgData name="Rahul Sunil" userId="338498e1-f891-48fc-8868-47a0e2903e75" providerId="ADAL" clId="{C9714777-276D-4520-8B1C-FA5538C0F17E}" dt="2023-10-31T12:05:30.598" v="9649" actId="6264"/>
          <ac:spMkLst>
            <pc:docMk/>
            <pc:sldMk cId="1115211263" sldId="270"/>
            <ac:spMk id="7" creationId="{A52C99DE-2E20-48D0-A1C2-A5D420F8209F}"/>
          </ac:spMkLst>
        </pc:spChg>
        <pc:spChg chg="add mod">
          <ac:chgData name="Rahul Sunil" userId="338498e1-f891-48fc-8868-47a0e2903e75" providerId="ADAL" clId="{C9714777-276D-4520-8B1C-FA5538C0F17E}" dt="2023-10-31T04:05:38.542" v="5718" actId="164"/>
          <ac:spMkLst>
            <pc:docMk/>
            <pc:sldMk cId="1115211263" sldId="270"/>
            <ac:spMk id="7" creationId="{B95F2E19-7010-CE84-18D1-3401D5709B50}"/>
          </ac:spMkLst>
        </pc:spChg>
        <pc:spChg chg="add del mod">
          <ac:chgData name="Rahul Sunil" userId="338498e1-f891-48fc-8868-47a0e2903e75" providerId="ADAL" clId="{C9714777-276D-4520-8B1C-FA5538C0F17E}" dt="2023-10-31T11:51:48.863" v="9380"/>
          <ac:spMkLst>
            <pc:docMk/>
            <pc:sldMk cId="1115211263" sldId="270"/>
            <ac:spMk id="8" creationId="{B7AC02F1-8C48-4A9D-F6A6-25D5E51E4158}"/>
          </ac:spMkLst>
        </pc:spChg>
        <pc:spChg chg="add mod">
          <ac:chgData name="Rahul Sunil" userId="338498e1-f891-48fc-8868-47a0e2903e75" providerId="ADAL" clId="{C9714777-276D-4520-8B1C-FA5538C0F17E}" dt="2023-10-31T04:05:38.542" v="5718" actId="164"/>
          <ac:spMkLst>
            <pc:docMk/>
            <pc:sldMk cId="1115211263" sldId="270"/>
            <ac:spMk id="8" creationId="{EE5B64AA-6E72-EA72-667F-A090E93EFFDC}"/>
          </ac:spMkLst>
        </pc:spChg>
        <pc:spChg chg="add mod">
          <ac:chgData name="Rahul Sunil" userId="338498e1-f891-48fc-8868-47a0e2903e75" providerId="ADAL" clId="{C9714777-276D-4520-8B1C-FA5538C0F17E}" dt="2023-10-31T04:05:38.542" v="5718" actId="164"/>
          <ac:spMkLst>
            <pc:docMk/>
            <pc:sldMk cId="1115211263" sldId="270"/>
            <ac:spMk id="9" creationId="{9E0658A7-79C9-E98D-46A9-B308DFD21BF7}"/>
          </ac:spMkLst>
        </pc:spChg>
        <pc:spChg chg="add del mod">
          <ac:chgData name="Rahul Sunil" userId="338498e1-f891-48fc-8868-47a0e2903e75" providerId="ADAL" clId="{C9714777-276D-4520-8B1C-FA5538C0F17E}" dt="2023-10-31T11:51:48.863" v="9380"/>
          <ac:spMkLst>
            <pc:docMk/>
            <pc:sldMk cId="1115211263" sldId="270"/>
            <ac:spMk id="9" creationId="{ABA0355A-D00F-D016-C411-B357D0ACFE15}"/>
          </ac:spMkLst>
        </pc:spChg>
        <pc:spChg chg="add del mod">
          <ac:chgData name="Rahul Sunil" userId="338498e1-f891-48fc-8868-47a0e2903e75" providerId="ADAL" clId="{C9714777-276D-4520-8B1C-FA5538C0F17E}" dt="2023-10-31T11:53:26.937" v="9392" actId="6264"/>
          <ac:spMkLst>
            <pc:docMk/>
            <pc:sldMk cId="1115211263" sldId="270"/>
            <ac:spMk id="10" creationId="{C0FCB27B-30A1-0062-BA26-E3C65805CD49}"/>
          </ac:spMkLst>
        </pc:spChg>
        <pc:spChg chg="add del mod">
          <ac:chgData name="Rahul Sunil" userId="338498e1-f891-48fc-8868-47a0e2903e75" providerId="ADAL" clId="{C9714777-276D-4520-8B1C-FA5538C0F17E}" dt="2023-10-31T11:53:26.937" v="9392" actId="6264"/>
          <ac:spMkLst>
            <pc:docMk/>
            <pc:sldMk cId="1115211263" sldId="270"/>
            <ac:spMk id="11" creationId="{C1A718D5-BF13-28C5-3F94-B52956EF9D56}"/>
          </ac:spMkLst>
        </pc:spChg>
        <pc:spChg chg="mod">
          <ac:chgData name="Rahul Sunil" userId="338498e1-f891-48fc-8868-47a0e2903e75" providerId="ADAL" clId="{C9714777-276D-4520-8B1C-FA5538C0F17E}" dt="2023-10-31T04:06:28.529" v="5725"/>
          <ac:spMkLst>
            <pc:docMk/>
            <pc:sldMk cId="1115211263" sldId="270"/>
            <ac:spMk id="12" creationId="{3EC74007-809C-D10C-F52F-180D08D315F9}"/>
          </ac:spMkLst>
        </pc:spChg>
        <pc:spChg chg="add del mod">
          <ac:chgData name="Rahul Sunil" userId="338498e1-f891-48fc-8868-47a0e2903e75" providerId="ADAL" clId="{C9714777-276D-4520-8B1C-FA5538C0F17E}" dt="2023-10-31T11:53:26.937" v="9392" actId="6264"/>
          <ac:spMkLst>
            <pc:docMk/>
            <pc:sldMk cId="1115211263" sldId="270"/>
            <ac:spMk id="12" creationId="{B027303E-9973-D961-0BB6-8D0AC446B5D6}"/>
          </ac:spMkLst>
        </pc:spChg>
        <pc:spChg chg="mod">
          <ac:chgData name="Rahul Sunil" userId="338498e1-f891-48fc-8868-47a0e2903e75" providerId="ADAL" clId="{C9714777-276D-4520-8B1C-FA5538C0F17E}" dt="2023-10-31T04:06:28.529" v="5725"/>
          <ac:spMkLst>
            <pc:docMk/>
            <pc:sldMk cId="1115211263" sldId="270"/>
            <ac:spMk id="13" creationId="{1C269F4D-A9C2-E844-E466-CDC5B9E3839C}"/>
          </ac:spMkLst>
        </pc:spChg>
        <pc:spChg chg="add del mod">
          <ac:chgData name="Rahul Sunil" userId="338498e1-f891-48fc-8868-47a0e2903e75" providerId="ADAL" clId="{C9714777-276D-4520-8B1C-FA5538C0F17E}" dt="2023-10-31T11:53:30.713" v="9394" actId="6264"/>
          <ac:spMkLst>
            <pc:docMk/>
            <pc:sldMk cId="1115211263" sldId="270"/>
            <ac:spMk id="13" creationId="{DA9F2F88-C80A-AE0D-BD07-2DEF2EBE58B6}"/>
          </ac:spMkLst>
        </pc:spChg>
        <pc:spChg chg="mod">
          <ac:chgData name="Rahul Sunil" userId="338498e1-f891-48fc-8868-47a0e2903e75" providerId="ADAL" clId="{C9714777-276D-4520-8B1C-FA5538C0F17E}" dt="2023-10-31T04:06:28.529" v="5725"/>
          <ac:spMkLst>
            <pc:docMk/>
            <pc:sldMk cId="1115211263" sldId="270"/>
            <ac:spMk id="14" creationId="{62BD88DD-3B2F-8536-410E-B2C29A0ADD21}"/>
          </ac:spMkLst>
        </pc:spChg>
        <pc:spChg chg="add del mod">
          <ac:chgData name="Rahul Sunil" userId="338498e1-f891-48fc-8868-47a0e2903e75" providerId="ADAL" clId="{C9714777-276D-4520-8B1C-FA5538C0F17E}" dt="2023-10-31T11:53:30.713" v="9394" actId="6264"/>
          <ac:spMkLst>
            <pc:docMk/>
            <pc:sldMk cId="1115211263" sldId="270"/>
            <ac:spMk id="14" creationId="{98852207-34BC-5AA9-3FAA-7F2FA673405F}"/>
          </ac:spMkLst>
        </pc:spChg>
        <pc:spChg chg="mod">
          <ac:chgData name="Rahul Sunil" userId="338498e1-f891-48fc-8868-47a0e2903e75" providerId="ADAL" clId="{C9714777-276D-4520-8B1C-FA5538C0F17E}" dt="2023-10-31T04:06:28.529" v="5725"/>
          <ac:spMkLst>
            <pc:docMk/>
            <pc:sldMk cId="1115211263" sldId="270"/>
            <ac:spMk id="15" creationId="{02D7B07C-FAAC-024F-3B5A-6584394695D7}"/>
          </ac:spMkLst>
        </pc:spChg>
        <pc:spChg chg="add del mod">
          <ac:chgData name="Rahul Sunil" userId="338498e1-f891-48fc-8868-47a0e2903e75" providerId="ADAL" clId="{C9714777-276D-4520-8B1C-FA5538C0F17E}" dt="2023-10-31T11:53:30.713" v="9394" actId="6264"/>
          <ac:spMkLst>
            <pc:docMk/>
            <pc:sldMk cId="1115211263" sldId="270"/>
            <ac:spMk id="15" creationId="{13C5DEC3-D2B4-8DDE-9933-680A5FE486C2}"/>
          </ac:spMkLst>
        </pc:spChg>
        <pc:spChg chg="add del mod">
          <ac:chgData name="Rahul Sunil" userId="338498e1-f891-48fc-8868-47a0e2903e75" providerId="ADAL" clId="{C9714777-276D-4520-8B1C-FA5538C0F17E}" dt="2023-10-31T11:53:34.671" v="9396" actId="6264"/>
          <ac:spMkLst>
            <pc:docMk/>
            <pc:sldMk cId="1115211263" sldId="270"/>
            <ac:spMk id="16" creationId="{B4BCDBAB-379B-0B74-08CF-56DE7CB8CB3E}"/>
          </ac:spMkLst>
        </pc:spChg>
        <pc:spChg chg="mod">
          <ac:chgData name="Rahul Sunil" userId="338498e1-f891-48fc-8868-47a0e2903e75" providerId="ADAL" clId="{C9714777-276D-4520-8B1C-FA5538C0F17E}" dt="2023-10-31T04:06:28.529" v="5725"/>
          <ac:spMkLst>
            <pc:docMk/>
            <pc:sldMk cId="1115211263" sldId="270"/>
            <ac:spMk id="16" creationId="{D24B9246-F54A-81A9-B720-750309E18BCB}"/>
          </ac:spMkLst>
        </pc:spChg>
        <pc:spChg chg="add del mod">
          <ac:chgData name="Rahul Sunil" userId="338498e1-f891-48fc-8868-47a0e2903e75" providerId="ADAL" clId="{C9714777-276D-4520-8B1C-FA5538C0F17E}" dt="2023-10-31T11:53:34.671" v="9396" actId="6264"/>
          <ac:spMkLst>
            <pc:docMk/>
            <pc:sldMk cId="1115211263" sldId="270"/>
            <ac:spMk id="17" creationId="{0B108815-01C4-8A9B-CD31-5754D111B3DB}"/>
          </ac:spMkLst>
        </pc:spChg>
        <pc:spChg chg="mod">
          <ac:chgData name="Rahul Sunil" userId="338498e1-f891-48fc-8868-47a0e2903e75" providerId="ADAL" clId="{C9714777-276D-4520-8B1C-FA5538C0F17E}" dt="2023-10-31T04:06:28.529" v="5725"/>
          <ac:spMkLst>
            <pc:docMk/>
            <pc:sldMk cId="1115211263" sldId="270"/>
            <ac:spMk id="17" creationId="{5B9E0E26-8ABC-4822-C24D-C8893B7875BE}"/>
          </ac:spMkLst>
        </pc:spChg>
        <pc:spChg chg="add del mod">
          <ac:chgData name="Rahul Sunil" userId="338498e1-f891-48fc-8868-47a0e2903e75" providerId="ADAL" clId="{C9714777-276D-4520-8B1C-FA5538C0F17E}" dt="2023-10-31T11:53:34.671" v="9396" actId="6264"/>
          <ac:spMkLst>
            <pc:docMk/>
            <pc:sldMk cId="1115211263" sldId="270"/>
            <ac:spMk id="18" creationId="{0F16C864-A47F-5B46-BA9D-479C5D4919E7}"/>
          </ac:spMkLst>
        </pc:spChg>
        <pc:spChg chg="mod">
          <ac:chgData name="Rahul Sunil" userId="338498e1-f891-48fc-8868-47a0e2903e75" providerId="ADAL" clId="{C9714777-276D-4520-8B1C-FA5538C0F17E}" dt="2023-10-31T04:06:28.529" v="5725"/>
          <ac:spMkLst>
            <pc:docMk/>
            <pc:sldMk cId="1115211263" sldId="270"/>
            <ac:spMk id="18" creationId="{DCAE8703-B52C-0417-7B3B-F64FFC0F4BCF}"/>
          </ac:spMkLst>
        </pc:spChg>
        <pc:spChg chg="add del mod">
          <ac:chgData name="Rahul Sunil" userId="338498e1-f891-48fc-8868-47a0e2903e75" providerId="ADAL" clId="{C9714777-276D-4520-8B1C-FA5538C0F17E}" dt="2023-10-31T04:09:49.845" v="5735" actId="931"/>
          <ac:spMkLst>
            <pc:docMk/>
            <pc:sldMk cId="1115211263" sldId="270"/>
            <ac:spMk id="19" creationId="{DB3E95B3-65D2-8303-D3E5-E211D5AF5590}"/>
          </ac:spMkLst>
        </pc:spChg>
        <pc:spChg chg="add mod">
          <ac:chgData name="Rahul Sunil" userId="338498e1-f891-48fc-8868-47a0e2903e75" providerId="ADAL" clId="{C9714777-276D-4520-8B1C-FA5538C0F17E}" dt="2023-10-31T09:11:48.515" v="7938" actId="2711"/>
          <ac:spMkLst>
            <pc:docMk/>
            <pc:sldMk cId="1115211263" sldId="270"/>
            <ac:spMk id="22" creationId="{D721C8EE-03FF-B2D6-DDA7-7D52AAB7C0EB}"/>
          </ac:spMkLst>
        </pc:spChg>
        <pc:spChg chg="add mod">
          <ac:chgData name="Rahul Sunil" userId="338498e1-f891-48fc-8868-47a0e2903e75" providerId="ADAL" clId="{C9714777-276D-4520-8B1C-FA5538C0F17E}" dt="2023-10-31T09:11:48.515" v="7938" actId="2711"/>
          <ac:spMkLst>
            <pc:docMk/>
            <pc:sldMk cId="1115211263" sldId="270"/>
            <ac:spMk id="23" creationId="{B870545E-B0A1-DA6B-3C9B-399E1E1862C9}"/>
          </ac:spMkLst>
        </pc:spChg>
        <pc:spChg chg="add mod">
          <ac:chgData name="Rahul Sunil" userId="338498e1-f891-48fc-8868-47a0e2903e75" providerId="ADAL" clId="{C9714777-276D-4520-8B1C-FA5538C0F17E}" dt="2023-10-31T09:11:48.515" v="7938" actId="2711"/>
          <ac:spMkLst>
            <pc:docMk/>
            <pc:sldMk cId="1115211263" sldId="270"/>
            <ac:spMk id="24" creationId="{7B2BA5D3-367C-8A48-1A1F-31DDC8B61157}"/>
          </ac:spMkLst>
        </pc:spChg>
        <pc:spChg chg="add del mod topLvl">
          <ac:chgData name="Rahul Sunil" userId="338498e1-f891-48fc-8868-47a0e2903e75" providerId="ADAL" clId="{C9714777-276D-4520-8B1C-FA5538C0F17E}" dt="2023-10-31T11:50:10.148" v="9348" actId="21"/>
          <ac:spMkLst>
            <pc:docMk/>
            <pc:sldMk cId="1115211263" sldId="270"/>
            <ac:spMk id="25" creationId="{5E7C0238-07F4-43FC-649E-9B07B194D667}"/>
          </ac:spMkLst>
        </pc:spChg>
        <pc:spChg chg="add del mod topLvl">
          <ac:chgData name="Rahul Sunil" userId="338498e1-f891-48fc-8868-47a0e2903e75" providerId="ADAL" clId="{C9714777-276D-4520-8B1C-FA5538C0F17E}" dt="2023-10-31T11:51:35.671" v="9375" actId="21"/>
          <ac:spMkLst>
            <pc:docMk/>
            <pc:sldMk cId="1115211263" sldId="270"/>
            <ac:spMk id="26" creationId="{EA5AEC74-B01D-D14A-09B6-D19E837179FD}"/>
          </ac:spMkLst>
        </pc:spChg>
        <pc:spChg chg="add mod topLvl">
          <ac:chgData name="Rahul Sunil" userId="338498e1-f891-48fc-8868-47a0e2903e75" providerId="ADAL" clId="{C9714777-276D-4520-8B1C-FA5538C0F17E}" dt="2023-10-31T09:11:53.308" v="7939" actId="2711"/>
          <ac:spMkLst>
            <pc:docMk/>
            <pc:sldMk cId="1115211263" sldId="270"/>
            <ac:spMk id="27" creationId="{82FADDA8-2A70-E74A-99E7-1D9D0F1EF7D4}"/>
          </ac:spMkLst>
        </pc:spChg>
        <pc:spChg chg="add del mod topLvl">
          <ac:chgData name="Rahul Sunil" userId="338498e1-f891-48fc-8868-47a0e2903e75" providerId="ADAL" clId="{C9714777-276D-4520-8B1C-FA5538C0F17E}" dt="2023-10-31T11:51:35.671" v="9375" actId="21"/>
          <ac:spMkLst>
            <pc:docMk/>
            <pc:sldMk cId="1115211263" sldId="270"/>
            <ac:spMk id="28" creationId="{917DDE8D-6F88-5051-DDE7-E30A7AE333B5}"/>
          </ac:spMkLst>
        </pc:spChg>
        <pc:grpChg chg="add del mod">
          <ac:chgData name="Rahul Sunil" userId="338498e1-f891-48fc-8868-47a0e2903e75" providerId="ADAL" clId="{C9714777-276D-4520-8B1C-FA5538C0F17E}" dt="2023-10-31T04:06:13.190" v="5721" actId="21"/>
          <ac:grpSpMkLst>
            <pc:docMk/>
            <pc:sldMk cId="1115211263" sldId="270"/>
            <ac:grpSpMk id="10" creationId="{6613C666-C7DF-8D1D-9CEE-EA19656E6E2E}"/>
          </ac:grpSpMkLst>
        </pc:grpChg>
        <pc:grpChg chg="add del mod">
          <ac:chgData name="Rahul Sunil" userId="338498e1-f891-48fc-8868-47a0e2903e75" providerId="ADAL" clId="{C9714777-276D-4520-8B1C-FA5538C0F17E}" dt="2023-10-31T04:07:13.574" v="5733" actId="478"/>
          <ac:grpSpMkLst>
            <pc:docMk/>
            <pc:sldMk cId="1115211263" sldId="270"/>
            <ac:grpSpMk id="11" creationId="{F43FD466-644E-1F72-1669-47F1A6574ADD}"/>
          </ac:grpSpMkLst>
        </pc:grpChg>
        <pc:grpChg chg="add del mod">
          <ac:chgData name="Rahul Sunil" userId="338498e1-f891-48fc-8868-47a0e2903e75" providerId="ADAL" clId="{C9714777-276D-4520-8B1C-FA5538C0F17E}" dt="2023-10-31T04:14:27.100" v="5796" actId="165"/>
          <ac:grpSpMkLst>
            <pc:docMk/>
            <pc:sldMk cId="1115211263" sldId="270"/>
            <ac:grpSpMk id="29" creationId="{5E42F0B8-4536-D21D-907D-D97A6A3E3A50}"/>
          </ac:grpSpMkLst>
        </pc:grpChg>
        <pc:grpChg chg="add del mod">
          <ac:chgData name="Rahul Sunil" userId="338498e1-f891-48fc-8868-47a0e2903e75" providerId="ADAL" clId="{C9714777-276D-4520-8B1C-FA5538C0F17E}" dt="2023-10-31T04:15:05.908" v="5813" actId="165"/>
          <ac:grpSpMkLst>
            <pc:docMk/>
            <pc:sldMk cId="1115211263" sldId="270"/>
            <ac:grpSpMk id="30" creationId="{E00B6ED3-D1DC-685E-15A9-B1A756DED588}"/>
          </ac:grpSpMkLst>
        </pc:grpChg>
        <pc:picChg chg="add mod ord">
          <ac:chgData name="Rahul Sunil" userId="338498e1-f891-48fc-8868-47a0e2903e75" providerId="ADAL" clId="{C9714777-276D-4520-8B1C-FA5538C0F17E}" dt="2023-10-31T12:05:30.598" v="9649" actId="6264"/>
          <ac:picMkLst>
            <pc:docMk/>
            <pc:sldMk cId="1115211263" sldId="270"/>
            <ac:picMk id="21" creationId="{F0F6751B-87B3-A410-80A4-863305DB985A}"/>
          </ac:picMkLst>
        </pc:picChg>
      </pc:sldChg>
      <pc:sldChg chg="addSp delSp modSp add mod ord setBg modClrScheme chgLayout">
        <pc:chgData name="Rahul Sunil" userId="338498e1-f891-48fc-8868-47a0e2903e75" providerId="ADAL" clId="{C9714777-276D-4520-8B1C-FA5538C0F17E}" dt="2023-10-31T11:18:32.725" v="8751" actId="18131"/>
        <pc:sldMkLst>
          <pc:docMk/>
          <pc:sldMk cId="3861714602" sldId="271"/>
        </pc:sldMkLst>
        <pc:spChg chg="add del mod">
          <ac:chgData name="Rahul Sunil" userId="338498e1-f891-48fc-8868-47a0e2903e75" providerId="ADAL" clId="{C9714777-276D-4520-8B1C-FA5538C0F17E}" dt="2023-10-31T10:48:54.434" v="8410" actId="6264"/>
          <ac:spMkLst>
            <pc:docMk/>
            <pc:sldMk cId="3861714602" sldId="271"/>
            <ac:spMk id="2" creationId="{957824DC-971D-D2EF-FD58-AD1D77CA7835}"/>
          </ac:spMkLst>
        </pc:spChg>
        <pc:spChg chg="add del mod">
          <ac:chgData name="Rahul Sunil" userId="338498e1-f891-48fc-8868-47a0e2903e75" providerId="ADAL" clId="{C9714777-276D-4520-8B1C-FA5538C0F17E}" dt="2023-10-31T04:29:50.580" v="5891"/>
          <ac:spMkLst>
            <pc:docMk/>
            <pc:sldMk cId="3861714602" sldId="271"/>
            <ac:spMk id="2" creationId="{D9B36B96-971D-3B9B-A9AC-4754DAEC14ED}"/>
          </ac:spMkLst>
        </pc:spChg>
        <pc:spChg chg="add del mod">
          <ac:chgData name="Rahul Sunil" userId="338498e1-f891-48fc-8868-47a0e2903e75" providerId="ADAL" clId="{C9714777-276D-4520-8B1C-FA5538C0F17E}" dt="2023-10-31T04:29:50.580" v="5891"/>
          <ac:spMkLst>
            <pc:docMk/>
            <pc:sldMk cId="3861714602" sldId="271"/>
            <ac:spMk id="3" creationId="{135776B5-E4EF-B1B7-08F9-CBBDC6F5CB7E}"/>
          </ac:spMkLst>
        </pc:spChg>
        <pc:spChg chg="add del mod ord">
          <ac:chgData name="Rahul Sunil" userId="338498e1-f891-48fc-8868-47a0e2903e75" providerId="ADAL" clId="{C9714777-276D-4520-8B1C-FA5538C0F17E}" dt="2023-10-31T10:48:54.434" v="8410" actId="6264"/>
          <ac:spMkLst>
            <pc:docMk/>
            <pc:sldMk cId="3861714602" sldId="271"/>
            <ac:spMk id="3" creationId="{C5BBAAFF-D130-6992-31B3-8ED8EF6F3FFE}"/>
          </ac:spMkLst>
        </pc:spChg>
        <pc:spChg chg="del mod">
          <ac:chgData name="Rahul Sunil" userId="338498e1-f891-48fc-8868-47a0e2903e75" providerId="ADAL" clId="{C9714777-276D-4520-8B1C-FA5538C0F17E}" dt="2023-10-31T04:29:53.390" v="5893" actId="478"/>
          <ac:spMkLst>
            <pc:docMk/>
            <pc:sldMk cId="3861714602" sldId="271"/>
            <ac:spMk id="4" creationId="{0CC07C29-B47C-5D9B-C0C9-74FD1028C9FF}"/>
          </ac:spMkLst>
        </pc:spChg>
        <pc:spChg chg="add del mod">
          <ac:chgData name="Rahul Sunil" userId="338498e1-f891-48fc-8868-47a0e2903e75" providerId="ADAL" clId="{C9714777-276D-4520-8B1C-FA5538C0F17E}" dt="2023-10-31T10:48:54.026" v="8409"/>
          <ac:spMkLst>
            <pc:docMk/>
            <pc:sldMk cId="3861714602" sldId="271"/>
            <ac:spMk id="4" creationId="{FE87B5DE-377D-C020-E347-8063EB9A2CAA}"/>
          </ac:spMkLst>
        </pc:spChg>
        <pc:spChg chg="del mod">
          <ac:chgData name="Rahul Sunil" userId="338498e1-f891-48fc-8868-47a0e2903e75" providerId="ADAL" clId="{C9714777-276D-4520-8B1C-FA5538C0F17E}" dt="2023-10-31T05:22:58.737" v="6372" actId="478"/>
          <ac:spMkLst>
            <pc:docMk/>
            <pc:sldMk cId="3861714602" sldId="271"/>
            <ac:spMk id="5" creationId="{455563DE-2DAF-9D21-D2FE-6A1F8129FE0B}"/>
          </ac:spMkLst>
        </pc:spChg>
        <pc:spChg chg="add del mod">
          <ac:chgData name="Rahul Sunil" userId="338498e1-f891-48fc-8868-47a0e2903e75" providerId="ADAL" clId="{C9714777-276D-4520-8B1C-FA5538C0F17E}" dt="2023-10-31T10:49:19.704" v="8432" actId="6264"/>
          <ac:spMkLst>
            <pc:docMk/>
            <pc:sldMk cId="3861714602" sldId="271"/>
            <ac:spMk id="5" creationId="{B14F4084-1210-CE8F-C4FD-50AC7063EA13}"/>
          </ac:spMkLst>
        </pc:spChg>
        <pc:spChg chg="add del mod ord">
          <ac:chgData name="Rahul Sunil" userId="338498e1-f891-48fc-8868-47a0e2903e75" providerId="ADAL" clId="{C9714777-276D-4520-8B1C-FA5538C0F17E}" dt="2023-10-31T10:49:21.507" v="8433"/>
          <ac:spMkLst>
            <pc:docMk/>
            <pc:sldMk cId="3861714602" sldId="271"/>
            <ac:spMk id="6" creationId="{04348BB1-53C0-15CA-9C5C-E2B8B8954F63}"/>
          </ac:spMkLst>
        </pc:spChg>
        <pc:spChg chg="del mod">
          <ac:chgData name="Rahul Sunil" userId="338498e1-f891-48fc-8868-47a0e2903e75" providerId="ADAL" clId="{C9714777-276D-4520-8B1C-FA5538C0F17E}" dt="2023-10-31T04:29:52.824" v="5892" actId="478"/>
          <ac:spMkLst>
            <pc:docMk/>
            <pc:sldMk cId="3861714602" sldId="271"/>
            <ac:spMk id="6" creationId="{3AB40972-06E8-0E10-EDA5-2275B21EAD0A}"/>
          </ac:spMkLst>
        </pc:spChg>
        <pc:spChg chg="add del mod">
          <ac:chgData name="Rahul Sunil" userId="338498e1-f891-48fc-8868-47a0e2903e75" providerId="ADAL" clId="{C9714777-276D-4520-8B1C-FA5538C0F17E}" dt="2023-10-31T04:57:16.650" v="6054" actId="478"/>
          <ac:spMkLst>
            <pc:docMk/>
            <pc:sldMk cId="3861714602" sldId="271"/>
            <ac:spMk id="7" creationId="{64C10EC5-28AB-8375-E923-3A5ECD67FC95}"/>
          </ac:spMkLst>
        </pc:spChg>
        <pc:spChg chg="add mod ord">
          <ac:chgData name="Rahul Sunil" userId="338498e1-f891-48fc-8868-47a0e2903e75" providerId="ADAL" clId="{C9714777-276D-4520-8B1C-FA5538C0F17E}" dt="2023-10-31T11:18:28.025" v="8750" actId="6264"/>
          <ac:spMkLst>
            <pc:docMk/>
            <pc:sldMk cId="3861714602" sldId="271"/>
            <ac:spMk id="7" creationId="{9F8BE9C2-24CE-4C5D-F1E0-DBC1274787DB}"/>
          </ac:spMkLst>
        </pc:spChg>
        <pc:spChg chg="add del mod">
          <ac:chgData name="Rahul Sunil" userId="338498e1-f891-48fc-8868-47a0e2903e75" providerId="ADAL" clId="{C9714777-276D-4520-8B1C-FA5538C0F17E}" dt="2023-10-31T10:49:33.752" v="8435" actId="478"/>
          <ac:spMkLst>
            <pc:docMk/>
            <pc:sldMk cId="3861714602" sldId="271"/>
            <ac:spMk id="8" creationId="{586E2794-322B-9F06-2BB3-A5018785DB29}"/>
          </ac:spMkLst>
        </pc:spChg>
        <pc:spChg chg="add del mod">
          <ac:chgData name="Rahul Sunil" userId="338498e1-f891-48fc-8868-47a0e2903e75" providerId="ADAL" clId="{C9714777-276D-4520-8B1C-FA5538C0F17E}" dt="2023-10-31T10:49:52.175" v="8440" actId="6264"/>
          <ac:spMkLst>
            <pc:docMk/>
            <pc:sldMk cId="3861714602" sldId="271"/>
            <ac:spMk id="9" creationId="{FFA1770B-233E-2CCA-F28E-FE2B15DFC9D8}"/>
          </ac:spMkLst>
        </pc:spChg>
        <pc:spChg chg="add del mod">
          <ac:chgData name="Rahul Sunil" userId="338498e1-f891-48fc-8868-47a0e2903e75" providerId="ADAL" clId="{C9714777-276D-4520-8B1C-FA5538C0F17E}" dt="2023-10-31T10:49:52.175" v="8440" actId="6264"/>
          <ac:spMkLst>
            <pc:docMk/>
            <pc:sldMk cId="3861714602" sldId="271"/>
            <ac:spMk id="10" creationId="{0EFD24CD-D647-B0B5-60F6-3A7C423C357A}"/>
          </ac:spMkLst>
        </pc:spChg>
        <pc:spChg chg="add del mod ord">
          <ac:chgData name="Rahul Sunil" userId="338498e1-f891-48fc-8868-47a0e2903e75" providerId="ADAL" clId="{C9714777-276D-4520-8B1C-FA5538C0F17E}" dt="2023-10-31T04:56:56.524" v="6052" actId="931"/>
          <ac:spMkLst>
            <pc:docMk/>
            <pc:sldMk cId="3861714602" sldId="271"/>
            <ac:spMk id="10" creationId="{25572423-0C86-7DEB-6AA8-5A60ACB1D3DF}"/>
          </ac:spMkLst>
        </pc:spChg>
        <pc:spChg chg="add del mod">
          <ac:chgData name="Rahul Sunil" userId="338498e1-f891-48fc-8868-47a0e2903e75" providerId="ADAL" clId="{C9714777-276D-4520-8B1C-FA5538C0F17E}" dt="2023-10-31T10:52:47.603" v="8441" actId="6264"/>
          <ac:spMkLst>
            <pc:docMk/>
            <pc:sldMk cId="3861714602" sldId="271"/>
            <ac:spMk id="11" creationId="{8B6BA201-1B51-F072-7685-636BF31A2B76}"/>
          </ac:spMkLst>
        </pc:spChg>
        <pc:spChg chg="add del mod ord">
          <ac:chgData name="Rahul Sunil" userId="338498e1-f891-48fc-8868-47a0e2903e75" providerId="ADAL" clId="{C9714777-276D-4520-8B1C-FA5538C0F17E}" dt="2023-10-31T10:55:48.453" v="8461" actId="21"/>
          <ac:spMkLst>
            <pc:docMk/>
            <pc:sldMk cId="3861714602" sldId="271"/>
            <ac:spMk id="13" creationId="{C8B8993E-5B14-9385-08FA-D99A1EDE1A2C}"/>
          </ac:spMkLst>
        </pc:spChg>
        <pc:spChg chg="add del mod">
          <ac:chgData name="Rahul Sunil" userId="338498e1-f891-48fc-8868-47a0e2903e75" providerId="ADAL" clId="{C9714777-276D-4520-8B1C-FA5538C0F17E}" dt="2023-10-31T10:52:47.603" v="8441" actId="6264"/>
          <ac:spMkLst>
            <pc:docMk/>
            <pc:sldMk cId="3861714602" sldId="271"/>
            <ac:spMk id="14" creationId="{9513AA3F-EAFD-05FD-F898-2B34551DA248}"/>
          </ac:spMkLst>
        </pc:spChg>
        <pc:spChg chg="add del mod">
          <ac:chgData name="Rahul Sunil" userId="338498e1-f891-48fc-8868-47a0e2903e75" providerId="ADAL" clId="{C9714777-276D-4520-8B1C-FA5538C0F17E}" dt="2023-10-31T05:05:48.928" v="6112" actId="478"/>
          <ac:spMkLst>
            <pc:docMk/>
            <pc:sldMk cId="3861714602" sldId="271"/>
            <ac:spMk id="14" creationId="{E44E083D-DF4B-101A-63B9-ECE327852873}"/>
          </ac:spMkLst>
        </pc:spChg>
        <pc:spChg chg="add del mod topLvl">
          <ac:chgData name="Rahul Sunil" userId="338498e1-f891-48fc-8868-47a0e2903e75" providerId="ADAL" clId="{C9714777-276D-4520-8B1C-FA5538C0F17E}" dt="2023-10-31T10:47:42.582" v="8396" actId="21"/>
          <ac:spMkLst>
            <pc:docMk/>
            <pc:sldMk cId="3861714602" sldId="271"/>
            <ac:spMk id="15" creationId="{8C328DD2-4A54-4C59-2EEF-436E4FC83287}"/>
          </ac:spMkLst>
        </pc:spChg>
        <pc:spChg chg="add del mod topLvl">
          <ac:chgData name="Rahul Sunil" userId="338498e1-f891-48fc-8868-47a0e2903e75" providerId="ADAL" clId="{C9714777-276D-4520-8B1C-FA5538C0F17E}" dt="2023-10-31T11:10:50.314" v="8657" actId="21"/>
          <ac:spMkLst>
            <pc:docMk/>
            <pc:sldMk cId="3861714602" sldId="271"/>
            <ac:spMk id="16" creationId="{2F9C081D-6E07-DA45-4988-1DBB4818088D}"/>
          </ac:spMkLst>
        </pc:spChg>
        <pc:spChg chg="add mod">
          <ac:chgData name="Rahul Sunil" userId="338498e1-f891-48fc-8868-47a0e2903e75" providerId="ADAL" clId="{C9714777-276D-4520-8B1C-FA5538C0F17E}" dt="2023-10-31T09:07:22.378" v="7911" actId="2711"/>
          <ac:spMkLst>
            <pc:docMk/>
            <pc:sldMk cId="3861714602" sldId="271"/>
            <ac:spMk id="17" creationId="{4258BB70-8F67-1E3B-0F3B-38AA2820BDA8}"/>
          </ac:spMkLst>
        </pc:spChg>
        <pc:spChg chg="add mod">
          <ac:chgData name="Rahul Sunil" userId="338498e1-f891-48fc-8868-47a0e2903e75" providerId="ADAL" clId="{C9714777-276D-4520-8B1C-FA5538C0F17E}" dt="2023-10-31T09:07:22.378" v="7911" actId="2711"/>
          <ac:spMkLst>
            <pc:docMk/>
            <pc:sldMk cId="3861714602" sldId="271"/>
            <ac:spMk id="18" creationId="{80F496EB-3B31-0C0B-E889-D7D4ABB0CDAB}"/>
          </ac:spMkLst>
        </pc:spChg>
        <pc:spChg chg="add mod">
          <ac:chgData name="Rahul Sunil" userId="338498e1-f891-48fc-8868-47a0e2903e75" providerId="ADAL" clId="{C9714777-276D-4520-8B1C-FA5538C0F17E}" dt="2023-10-31T09:07:22.378" v="7911" actId="2711"/>
          <ac:spMkLst>
            <pc:docMk/>
            <pc:sldMk cId="3861714602" sldId="271"/>
            <ac:spMk id="19" creationId="{D90AAEB6-8A12-0EC0-9ACA-9B65DFC0CBA1}"/>
          </ac:spMkLst>
        </pc:spChg>
        <pc:spChg chg="add mod">
          <ac:chgData name="Rahul Sunil" userId="338498e1-f891-48fc-8868-47a0e2903e75" providerId="ADAL" clId="{C9714777-276D-4520-8B1C-FA5538C0F17E}" dt="2023-10-31T09:07:22.378" v="7911" actId="2711"/>
          <ac:spMkLst>
            <pc:docMk/>
            <pc:sldMk cId="3861714602" sldId="271"/>
            <ac:spMk id="20" creationId="{96F9E1BA-BF78-47EB-B889-2F4DE85ABB15}"/>
          </ac:spMkLst>
        </pc:spChg>
        <pc:spChg chg="add mod">
          <ac:chgData name="Rahul Sunil" userId="338498e1-f891-48fc-8868-47a0e2903e75" providerId="ADAL" clId="{C9714777-276D-4520-8B1C-FA5538C0F17E}" dt="2023-10-31T09:07:22.378" v="7911" actId="2711"/>
          <ac:spMkLst>
            <pc:docMk/>
            <pc:sldMk cId="3861714602" sldId="271"/>
            <ac:spMk id="21" creationId="{564DA321-7A58-3AAB-E300-C9C62DA2CABD}"/>
          </ac:spMkLst>
        </pc:spChg>
        <pc:spChg chg="add mod">
          <ac:chgData name="Rahul Sunil" userId="338498e1-f891-48fc-8868-47a0e2903e75" providerId="ADAL" clId="{C9714777-276D-4520-8B1C-FA5538C0F17E}" dt="2023-10-31T09:07:22.378" v="7911" actId="2711"/>
          <ac:spMkLst>
            <pc:docMk/>
            <pc:sldMk cId="3861714602" sldId="271"/>
            <ac:spMk id="22" creationId="{2DDF372B-FC25-6424-8F5B-2025D919E567}"/>
          </ac:spMkLst>
        </pc:spChg>
        <pc:spChg chg="add mod">
          <ac:chgData name="Rahul Sunil" userId="338498e1-f891-48fc-8868-47a0e2903e75" providerId="ADAL" clId="{C9714777-276D-4520-8B1C-FA5538C0F17E}" dt="2023-10-31T09:07:22.378" v="7911" actId="2711"/>
          <ac:spMkLst>
            <pc:docMk/>
            <pc:sldMk cId="3861714602" sldId="271"/>
            <ac:spMk id="23" creationId="{DC7F091F-A41D-85D1-A5E5-BF5DE83B146C}"/>
          </ac:spMkLst>
        </pc:spChg>
        <pc:spChg chg="add mod">
          <ac:chgData name="Rahul Sunil" userId="338498e1-f891-48fc-8868-47a0e2903e75" providerId="ADAL" clId="{C9714777-276D-4520-8B1C-FA5538C0F17E}" dt="2023-10-31T09:07:22.378" v="7911" actId="2711"/>
          <ac:spMkLst>
            <pc:docMk/>
            <pc:sldMk cId="3861714602" sldId="271"/>
            <ac:spMk id="24" creationId="{17A27E26-6CBD-6A5A-7EEE-81746004AF32}"/>
          </ac:spMkLst>
        </pc:spChg>
        <pc:spChg chg="add mod topLvl">
          <ac:chgData name="Rahul Sunil" userId="338498e1-f891-48fc-8868-47a0e2903e75" providerId="ADAL" clId="{C9714777-276D-4520-8B1C-FA5538C0F17E}" dt="2023-10-31T09:07:22.378" v="7911" actId="2711"/>
          <ac:spMkLst>
            <pc:docMk/>
            <pc:sldMk cId="3861714602" sldId="271"/>
            <ac:spMk id="25" creationId="{ED346275-BDE6-E99D-CEFF-B7EAA823C591}"/>
          </ac:spMkLst>
        </pc:spChg>
        <pc:spChg chg="add mod topLvl">
          <ac:chgData name="Rahul Sunil" userId="338498e1-f891-48fc-8868-47a0e2903e75" providerId="ADAL" clId="{C9714777-276D-4520-8B1C-FA5538C0F17E}" dt="2023-10-31T09:07:22.378" v="7911" actId="2711"/>
          <ac:spMkLst>
            <pc:docMk/>
            <pc:sldMk cId="3861714602" sldId="271"/>
            <ac:spMk id="26" creationId="{AC202C72-0F32-BA58-CB81-0C8C8DB3F66B}"/>
          </ac:spMkLst>
        </pc:spChg>
        <pc:spChg chg="add mod topLvl">
          <ac:chgData name="Rahul Sunil" userId="338498e1-f891-48fc-8868-47a0e2903e75" providerId="ADAL" clId="{C9714777-276D-4520-8B1C-FA5538C0F17E}" dt="2023-10-31T09:07:22.378" v="7911" actId="2711"/>
          <ac:spMkLst>
            <pc:docMk/>
            <pc:sldMk cId="3861714602" sldId="271"/>
            <ac:spMk id="27" creationId="{2C14345A-C927-344C-6DA4-B8C1BC8771D4}"/>
          </ac:spMkLst>
        </pc:spChg>
        <pc:spChg chg="add mod">
          <ac:chgData name="Rahul Sunil" userId="338498e1-f891-48fc-8868-47a0e2903e75" providerId="ADAL" clId="{C9714777-276D-4520-8B1C-FA5538C0F17E}" dt="2023-10-31T05:19:09.944" v="6227" actId="571"/>
          <ac:spMkLst>
            <pc:docMk/>
            <pc:sldMk cId="3861714602" sldId="271"/>
            <ac:spMk id="28" creationId="{CE9763BD-CC38-6174-051A-E5666FEDE9A9}"/>
          </ac:spMkLst>
        </pc:spChg>
        <pc:spChg chg="add del mod">
          <ac:chgData name="Rahul Sunil" userId="338498e1-f891-48fc-8868-47a0e2903e75" providerId="ADAL" clId="{C9714777-276D-4520-8B1C-FA5538C0F17E}" dt="2023-10-31T10:54:37.236" v="8456" actId="6264"/>
          <ac:spMkLst>
            <pc:docMk/>
            <pc:sldMk cId="3861714602" sldId="271"/>
            <ac:spMk id="28" creationId="{FCBEFED7-5174-0B9E-AD8C-52A2B085B7D0}"/>
          </ac:spMkLst>
        </pc:spChg>
        <pc:spChg chg="add del mod">
          <ac:chgData name="Rahul Sunil" userId="338498e1-f891-48fc-8868-47a0e2903e75" providerId="ADAL" clId="{C9714777-276D-4520-8B1C-FA5538C0F17E}" dt="2023-10-31T10:54:37.236" v="8456" actId="6264"/>
          <ac:spMkLst>
            <pc:docMk/>
            <pc:sldMk cId="3861714602" sldId="271"/>
            <ac:spMk id="29" creationId="{5B99BB11-D87F-812B-41B8-9927E1DC3757}"/>
          </ac:spMkLst>
        </pc:spChg>
        <pc:spChg chg="add mod">
          <ac:chgData name="Rahul Sunil" userId="338498e1-f891-48fc-8868-47a0e2903e75" providerId="ADAL" clId="{C9714777-276D-4520-8B1C-FA5538C0F17E}" dt="2023-10-31T05:19:09.944" v="6227" actId="571"/>
          <ac:spMkLst>
            <pc:docMk/>
            <pc:sldMk cId="3861714602" sldId="271"/>
            <ac:spMk id="29" creationId="{C2702551-6E5E-405A-5123-424E6CC48139}"/>
          </ac:spMkLst>
        </pc:spChg>
        <pc:spChg chg="add mod topLvl">
          <ac:chgData name="Rahul Sunil" userId="338498e1-f891-48fc-8868-47a0e2903e75" providerId="ADAL" clId="{C9714777-276D-4520-8B1C-FA5538C0F17E}" dt="2023-10-31T09:07:22.378" v="7911" actId="2711"/>
          <ac:spMkLst>
            <pc:docMk/>
            <pc:sldMk cId="3861714602" sldId="271"/>
            <ac:spMk id="30" creationId="{76EDB5B3-A247-B827-BDF0-175E0F2BD7CE}"/>
          </ac:spMkLst>
        </pc:spChg>
        <pc:spChg chg="add mod topLvl">
          <ac:chgData name="Rahul Sunil" userId="338498e1-f891-48fc-8868-47a0e2903e75" providerId="ADAL" clId="{C9714777-276D-4520-8B1C-FA5538C0F17E}" dt="2023-10-31T09:07:22.378" v="7911" actId="2711"/>
          <ac:spMkLst>
            <pc:docMk/>
            <pc:sldMk cId="3861714602" sldId="271"/>
            <ac:spMk id="35" creationId="{061C074D-34AD-D749-F238-16E67E1D28B2}"/>
          </ac:spMkLst>
        </pc:spChg>
        <pc:spChg chg="add del mod ord">
          <ac:chgData name="Rahul Sunil" userId="338498e1-f891-48fc-8868-47a0e2903e75" providerId="ADAL" clId="{C9714777-276D-4520-8B1C-FA5538C0F17E}" dt="2023-10-31T10:54:39.787" v="8457"/>
          <ac:spMkLst>
            <pc:docMk/>
            <pc:sldMk cId="3861714602" sldId="271"/>
            <ac:spMk id="36" creationId="{6FF640E3-00D6-AB9D-38B9-C7E72D52F496}"/>
          </ac:spMkLst>
        </pc:spChg>
        <pc:spChg chg="add mod ord">
          <ac:chgData name="Rahul Sunil" userId="338498e1-f891-48fc-8868-47a0e2903e75" providerId="ADAL" clId="{C9714777-276D-4520-8B1C-FA5538C0F17E}" dt="2023-10-31T11:18:28.025" v="8750" actId="6264"/>
          <ac:spMkLst>
            <pc:docMk/>
            <pc:sldMk cId="3861714602" sldId="271"/>
            <ac:spMk id="37" creationId="{5797F602-BD59-2FF7-C1D2-BD21F2A07A6B}"/>
          </ac:spMkLst>
        </pc:spChg>
        <pc:spChg chg="add del mod">
          <ac:chgData name="Rahul Sunil" userId="338498e1-f891-48fc-8868-47a0e2903e75" providerId="ADAL" clId="{C9714777-276D-4520-8B1C-FA5538C0F17E}" dt="2023-10-31T10:55:16.216" v="8459" actId="6264"/>
          <ac:spMkLst>
            <pc:docMk/>
            <pc:sldMk cId="3861714602" sldId="271"/>
            <ac:spMk id="38" creationId="{2300D606-4040-FB35-58B0-791F926C5AC5}"/>
          </ac:spMkLst>
        </pc:spChg>
        <pc:spChg chg="add del mod">
          <ac:chgData name="Rahul Sunil" userId="338498e1-f891-48fc-8868-47a0e2903e75" providerId="ADAL" clId="{C9714777-276D-4520-8B1C-FA5538C0F17E}" dt="2023-10-31T05:22:42.944" v="6368" actId="478"/>
          <ac:spMkLst>
            <pc:docMk/>
            <pc:sldMk cId="3861714602" sldId="271"/>
            <ac:spMk id="38" creationId="{C62B8CE1-F32B-D0C3-9BBD-2A62BD58431D}"/>
          </ac:spMkLst>
        </pc:spChg>
        <pc:spChg chg="add del mod">
          <ac:chgData name="Rahul Sunil" userId="338498e1-f891-48fc-8868-47a0e2903e75" providerId="ADAL" clId="{C9714777-276D-4520-8B1C-FA5538C0F17E}" dt="2023-10-31T10:55:16.216" v="8459" actId="6264"/>
          <ac:spMkLst>
            <pc:docMk/>
            <pc:sldMk cId="3861714602" sldId="271"/>
            <ac:spMk id="39" creationId="{C814241E-6441-4597-4A20-7D826E6786D4}"/>
          </ac:spMkLst>
        </pc:spChg>
        <pc:spChg chg="add mod">
          <ac:chgData name="Rahul Sunil" userId="338498e1-f891-48fc-8868-47a0e2903e75" providerId="ADAL" clId="{C9714777-276D-4520-8B1C-FA5538C0F17E}" dt="2023-10-31T09:07:22.378" v="7911" actId="2711"/>
          <ac:spMkLst>
            <pc:docMk/>
            <pc:sldMk cId="3861714602" sldId="271"/>
            <ac:spMk id="40" creationId="{AFEDF840-3FA3-FDE0-9D48-65FD1B847E36}"/>
          </ac:spMkLst>
        </pc:spChg>
        <pc:spChg chg="add mod">
          <ac:chgData name="Rahul Sunil" userId="338498e1-f891-48fc-8868-47a0e2903e75" providerId="ADAL" clId="{C9714777-276D-4520-8B1C-FA5538C0F17E}" dt="2023-10-31T09:07:22.378" v="7911" actId="2711"/>
          <ac:spMkLst>
            <pc:docMk/>
            <pc:sldMk cId="3861714602" sldId="271"/>
            <ac:spMk id="41" creationId="{3B5D358F-8002-CB93-4D24-89C4F03B2401}"/>
          </ac:spMkLst>
        </pc:spChg>
        <pc:spChg chg="add mod">
          <ac:chgData name="Rahul Sunil" userId="338498e1-f891-48fc-8868-47a0e2903e75" providerId="ADAL" clId="{C9714777-276D-4520-8B1C-FA5538C0F17E}" dt="2023-10-31T09:07:22.378" v="7911" actId="2711"/>
          <ac:spMkLst>
            <pc:docMk/>
            <pc:sldMk cId="3861714602" sldId="271"/>
            <ac:spMk id="42" creationId="{845E4F56-BB61-DB50-4408-62424140432C}"/>
          </ac:spMkLst>
        </pc:spChg>
        <pc:spChg chg="add mod">
          <ac:chgData name="Rahul Sunil" userId="338498e1-f891-48fc-8868-47a0e2903e75" providerId="ADAL" clId="{C9714777-276D-4520-8B1C-FA5538C0F17E}" dt="2023-10-31T09:07:22.378" v="7911" actId="2711"/>
          <ac:spMkLst>
            <pc:docMk/>
            <pc:sldMk cId="3861714602" sldId="271"/>
            <ac:spMk id="43" creationId="{38F1624C-D322-9267-FC5E-4A856946E0C2}"/>
          </ac:spMkLst>
        </pc:spChg>
        <pc:spChg chg="add del mod topLvl">
          <ac:chgData name="Rahul Sunil" userId="338498e1-f891-48fc-8868-47a0e2903e75" providerId="ADAL" clId="{C9714777-276D-4520-8B1C-FA5538C0F17E}" dt="2023-10-31T10:53:05.365" v="8443" actId="21"/>
          <ac:spMkLst>
            <pc:docMk/>
            <pc:sldMk cId="3861714602" sldId="271"/>
            <ac:spMk id="44" creationId="{5B6F71CE-0186-1131-7931-00A7CB79CCAD}"/>
          </ac:spMkLst>
        </pc:spChg>
        <pc:spChg chg="add del mod">
          <ac:chgData name="Rahul Sunil" userId="338498e1-f891-48fc-8868-47a0e2903e75" providerId="ADAL" clId="{C9714777-276D-4520-8B1C-FA5538C0F17E}" dt="2023-10-31T10:55:16.216" v="8459" actId="6264"/>
          <ac:spMkLst>
            <pc:docMk/>
            <pc:sldMk cId="3861714602" sldId="271"/>
            <ac:spMk id="46" creationId="{01FD74D5-427E-0884-AF3C-9D417D524770}"/>
          </ac:spMkLst>
        </pc:spChg>
        <pc:spChg chg="add del mod">
          <ac:chgData name="Rahul Sunil" userId="338498e1-f891-48fc-8868-47a0e2903e75" providerId="ADAL" clId="{C9714777-276D-4520-8B1C-FA5538C0F17E}" dt="2023-10-31T11:10:40.023" v="8655" actId="6264"/>
          <ac:spMkLst>
            <pc:docMk/>
            <pc:sldMk cId="3861714602" sldId="271"/>
            <ac:spMk id="47" creationId="{71EF339E-2BBA-CF8C-3537-54C7B3F5961F}"/>
          </ac:spMkLst>
        </pc:spChg>
        <pc:spChg chg="add del mod">
          <ac:chgData name="Rahul Sunil" userId="338498e1-f891-48fc-8868-47a0e2903e75" providerId="ADAL" clId="{C9714777-276D-4520-8B1C-FA5538C0F17E}" dt="2023-10-31T11:10:40.023" v="8655" actId="6264"/>
          <ac:spMkLst>
            <pc:docMk/>
            <pc:sldMk cId="3861714602" sldId="271"/>
            <ac:spMk id="48" creationId="{0B9DA6C7-D31B-9024-6F24-799BACDCC5F5}"/>
          </ac:spMkLst>
        </pc:spChg>
        <pc:spChg chg="add del mod">
          <ac:chgData name="Rahul Sunil" userId="338498e1-f891-48fc-8868-47a0e2903e75" providerId="ADAL" clId="{C9714777-276D-4520-8B1C-FA5538C0F17E}" dt="2023-10-31T11:10:40.023" v="8655" actId="6264"/>
          <ac:spMkLst>
            <pc:docMk/>
            <pc:sldMk cId="3861714602" sldId="271"/>
            <ac:spMk id="49" creationId="{3041AB08-F8E9-F088-4A7F-25F9E582FC97}"/>
          </ac:spMkLst>
        </pc:spChg>
        <pc:spChg chg="add del mod">
          <ac:chgData name="Rahul Sunil" userId="338498e1-f891-48fc-8868-47a0e2903e75" providerId="ADAL" clId="{C9714777-276D-4520-8B1C-FA5538C0F17E}" dt="2023-10-31T11:16:33.455" v="8713" actId="6264"/>
          <ac:spMkLst>
            <pc:docMk/>
            <pc:sldMk cId="3861714602" sldId="271"/>
            <ac:spMk id="50" creationId="{7F3A55F2-7CBC-F644-FE7C-B27664BA85D3}"/>
          </ac:spMkLst>
        </pc:spChg>
        <pc:spChg chg="add del mod">
          <ac:chgData name="Rahul Sunil" userId="338498e1-f891-48fc-8868-47a0e2903e75" providerId="ADAL" clId="{C9714777-276D-4520-8B1C-FA5538C0F17E}" dt="2023-10-31T11:16:33.455" v="8713" actId="6264"/>
          <ac:spMkLst>
            <pc:docMk/>
            <pc:sldMk cId="3861714602" sldId="271"/>
            <ac:spMk id="51" creationId="{DD64B905-2BF9-BCE6-8503-CBEC8B13F52A}"/>
          </ac:spMkLst>
        </pc:spChg>
        <pc:spChg chg="add del mod">
          <ac:chgData name="Rahul Sunil" userId="338498e1-f891-48fc-8868-47a0e2903e75" providerId="ADAL" clId="{C9714777-276D-4520-8B1C-FA5538C0F17E}" dt="2023-10-31T11:16:33.455" v="8713" actId="6264"/>
          <ac:spMkLst>
            <pc:docMk/>
            <pc:sldMk cId="3861714602" sldId="271"/>
            <ac:spMk id="52" creationId="{BBBD1EBB-7A26-5826-81BB-FCEE0F700537}"/>
          </ac:spMkLst>
        </pc:spChg>
        <pc:spChg chg="add del mod ord">
          <ac:chgData name="Rahul Sunil" userId="338498e1-f891-48fc-8868-47a0e2903e75" providerId="ADAL" clId="{C9714777-276D-4520-8B1C-FA5538C0F17E}" dt="2023-10-31T11:16:33.455" v="8713" actId="6264"/>
          <ac:spMkLst>
            <pc:docMk/>
            <pc:sldMk cId="3861714602" sldId="271"/>
            <ac:spMk id="53" creationId="{6B2BE96C-030E-8E68-5209-D978EE4461FE}"/>
          </ac:spMkLst>
        </pc:spChg>
        <pc:spChg chg="add del mod">
          <ac:chgData name="Rahul Sunil" userId="338498e1-f891-48fc-8868-47a0e2903e75" providerId="ADAL" clId="{C9714777-276D-4520-8B1C-FA5538C0F17E}" dt="2023-10-31T11:16:32.252" v="8711" actId="6264"/>
          <ac:spMkLst>
            <pc:docMk/>
            <pc:sldMk cId="3861714602" sldId="271"/>
            <ac:spMk id="54" creationId="{1C2185A1-13A0-DA2C-663D-48482AEBF7EE}"/>
          </ac:spMkLst>
        </pc:spChg>
        <pc:spChg chg="add del mod">
          <ac:chgData name="Rahul Sunil" userId="338498e1-f891-48fc-8868-47a0e2903e75" providerId="ADAL" clId="{C9714777-276D-4520-8B1C-FA5538C0F17E}" dt="2023-10-31T11:16:32.252" v="8711" actId="6264"/>
          <ac:spMkLst>
            <pc:docMk/>
            <pc:sldMk cId="3861714602" sldId="271"/>
            <ac:spMk id="55" creationId="{22779BBC-411E-0CB0-E84F-46B52749A4B7}"/>
          </ac:spMkLst>
        </pc:spChg>
        <pc:spChg chg="add del mod">
          <ac:chgData name="Rahul Sunil" userId="338498e1-f891-48fc-8868-47a0e2903e75" providerId="ADAL" clId="{C9714777-276D-4520-8B1C-FA5538C0F17E}" dt="2023-10-31T11:16:32.252" v="8711" actId="6264"/>
          <ac:spMkLst>
            <pc:docMk/>
            <pc:sldMk cId="3861714602" sldId="271"/>
            <ac:spMk id="56" creationId="{F692E756-2932-86E4-0F73-8F1E692DFF15}"/>
          </ac:spMkLst>
        </pc:spChg>
        <pc:spChg chg="add del mod">
          <ac:chgData name="Rahul Sunil" userId="338498e1-f891-48fc-8868-47a0e2903e75" providerId="ADAL" clId="{C9714777-276D-4520-8B1C-FA5538C0F17E}" dt="2023-10-31T11:16:32.252" v="8711" actId="6264"/>
          <ac:spMkLst>
            <pc:docMk/>
            <pc:sldMk cId="3861714602" sldId="271"/>
            <ac:spMk id="57" creationId="{BA1B31D0-1190-9207-2FDA-8BD013CEC0C5}"/>
          </ac:spMkLst>
        </pc:spChg>
        <pc:spChg chg="add del mod">
          <ac:chgData name="Rahul Sunil" userId="338498e1-f891-48fc-8868-47a0e2903e75" providerId="ADAL" clId="{C9714777-276D-4520-8B1C-FA5538C0F17E}" dt="2023-10-31T11:16:31.732" v="8710" actId="6264"/>
          <ac:spMkLst>
            <pc:docMk/>
            <pc:sldMk cId="3861714602" sldId="271"/>
            <ac:spMk id="58" creationId="{545C3335-8691-59D4-7FD2-D318BECBB84C}"/>
          </ac:spMkLst>
        </pc:spChg>
        <pc:spChg chg="add del mod">
          <ac:chgData name="Rahul Sunil" userId="338498e1-f891-48fc-8868-47a0e2903e75" providerId="ADAL" clId="{C9714777-276D-4520-8B1C-FA5538C0F17E}" dt="2023-10-31T11:16:31.732" v="8710" actId="6264"/>
          <ac:spMkLst>
            <pc:docMk/>
            <pc:sldMk cId="3861714602" sldId="271"/>
            <ac:spMk id="59" creationId="{E4EB9659-B101-4349-F126-A0C5FE8220F9}"/>
          </ac:spMkLst>
        </pc:spChg>
        <pc:spChg chg="add del mod">
          <ac:chgData name="Rahul Sunil" userId="338498e1-f891-48fc-8868-47a0e2903e75" providerId="ADAL" clId="{C9714777-276D-4520-8B1C-FA5538C0F17E}" dt="2023-10-31T11:16:31.732" v="8710" actId="6264"/>
          <ac:spMkLst>
            <pc:docMk/>
            <pc:sldMk cId="3861714602" sldId="271"/>
            <ac:spMk id="60" creationId="{01CDF9AF-4546-EDD4-DC64-89A640DFB158}"/>
          </ac:spMkLst>
        </pc:spChg>
        <pc:spChg chg="add del mod">
          <ac:chgData name="Rahul Sunil" userId="338498e1-f891-48fc-8868-47a0e2903e75" providerId="ADAL" clId="{C9714777-276D-4520-8B1C-FA5538C0F17E}" dt="2023-10-31T11:16:31.732" v="8710" actId="6264"/>
          <ac:spMkLst>
            <pc:docMk/>
            <pc:sldMk cId="3861714602" sldId="271"/>
            <ac:spMk id="61" creationId="{5D2F68B1-3573-044E-FBC2-C1A445771745}"/>
          </ac:spMkLst>
        </pc:spChg>
        <pc:spChg chg="add del mod">
          <ac:chgData name="Rahul Sunil" userId="338498e1-f891-48fc-8868-47a0e2903e75" providerId="ADAL" clId="{C9714777-276D-4520-8B1C-FA5538C0F17E}" dt="2023-10-31T11:16:30.620" v="8709" actId="6264"/>
          <ac:spMkLst>
            <pc:docMk/>
            <pc:sldMk cId="3861714602" sldId="271"/>
            <ac:spMk id="62" creationId="{21343983-7ABB-2CED-2FA6-AD4B77228BED}"/>
          </ac:spMkLst>
        </pc:spChg>
        <pc:spChg chg="add del mod">
          <ac:chgData name="Rahul Sunil" userId="338498e1-f891-48fc-8868-47a0e2903e75" providerId="ADAL" clId="{C9714777-276D-4520-8B1C-FA5538C0F17E}" dt="2023-10-31T11:16:30.620" v="8709" actId="6264"/>
          <ac:spMkLst>
            <pc:docMk/>
            <pc:sldMk cId="3861714602" sldId="271"/>
            <ac:spMk id="63" creationId="{7893F6FB-1D50-2C06-7CB2-8B99C1EC8AFF}"/>
          </ac:spMkLst>
        </pc:spChg>
        <pc:spChg chg="add del mod">
          <ac:chgData name="Rahul Sunil" userId="338498e1-f891-48fc-8868-47a0e2903e75" providerId="ADAL" clId="{C9714777-276D-4520-8B1C-FA5538C0F17E}" dt="2023-10-31T11:16:30.620" v="8709" actId="6264"/>
          <ac:spMkLst>
            <pc:docMk/>
            <pc:sldMk cId="3861714602" sldId="271"/>
            <ac:spMk id="64" creationId="{03DC59CE-8E76-F920-4559-CDB775F8165F}"/>
          </ac:spMkLst>
        </pc:spChg>
        <pc:spChg chg="add del mod">
          <ac:chgData name="Rahul Sunil" userId="338498e1-f891-48fc-8868-47a0e2903e75" providerId="ADAL" clId="{C9714777-276D-4520-8B1C-FA5538C0F17E}" dt="2023-10-31T11:16:30.620" v="8709" actId="6264"/>
          <ac:spMkLst>
            <pc:docMk/>
            <pc:sldMk cId="3861714602" sldId="271"/>
            <ac:spMk id="65" creationId="{9A3D9ABA-C73F-BCF3-4990-6E26E4255D23}"/>
          </ac:spMkLst>
        </pc:spChg>
        <pc:spChg chg="add del mod">
          <ac:chgData name="Rahul Sunil" userId="338498e1-f891-48fc-8868-47a0e2903e75" providerId="ADAL" clId="{C9714777-276D-4520-8B1C-FA5538C0F17E}" dt="2023-10-31T11:16:29.399" v="8707" actId="6264"/>
          <ac:spMkLst>
            <pc:docMk/>
            <pc:sldMk cId="3861714602" sldId="271"/>
            <ac:spMk id="66" creationId="{9FD8304E-8D99-EE3D-529A-D903B655EBE8}"/>
          </ac:spMkLst>
        </pc:spChg>
        <pc:spChg chg="add del mod">
          <ac:chgData name="Rahul Sunil" userId="338498e1-f891-48fc-8868-47a0e2903e75" providerId="ADAL" clId="{C9714777-276D-4520-8B1C-FA5538C0F17E}" dt="2023-10-31T11:16:29.399" v="8707" actId="6264"/>
          <ac:spMkLst>
            <pc:docMk/>
            <pc:sldMk cId="3861714602" sldId="271"/>
            <ac:spMk id="67" creationId="{6CC6C536-EA92-A58C-54D1-C3F34F113AD6}"/>
          </ac:spMkLst>
        </pc:spChg>
        <pc:spChg chg="add del mod">
          <ac:chgData name="Rahul Sunil" userId="338498e1-f891-48fc-8868-47a0e2903e75" providerId="ADAL" clId="{C9714777-276D-4520-8B1C-FA5538C0F17E}" dt="2023-10-31T11:16:29.399" v="8707" actId="6264"/>
          <ac:spMkLst>
            <pc:docMk/>
            <pc:sldMk cId="3861714602" sldId="271"/>
            <ac:spMk id="68" creationId="{4A4E0604-706F-1061-8112-61A0508D3382}"/>
          </ac:spMkLst>
        </pc:spChg>
        <pc:spChg chg="add del mod">
          <ac:chgData name="Rahul Sunil" userId="338498e1-f891-48fc-8868-47a0e2903e75" providerId="ADAL" clId="{C9714777-276D-4520-8B1C-FA5538C0F17E}" dt="2023-10-31T11:16:29.399" v="8707" actId="6264"/>
          <ac:spMkLst>
            <pc:docMk/>
            <pc:sldMk cId="3861714602" sldId="271"/>
            <ac:spMk id="69" creationId="{C8F0C782-047B-83FF-CDE4-3A6F93F4D2C2}"/>
          </ac:spMkLst>
        </pc:spChg>
        <pc:spChg chg="add del mod">
          <ac:chgData name="Rahul Sunil" userId="338498e1-f891-48fc-8868-47a0e2903e75" providerId="ADAL" clId="{C9714777-276D-4520-8B1C-FA5538C0F17E}" dt="2023-10-31T11:16:27.753" v="8706" actId="6264"/>
          <ac:spMkLst>
            <pc:docMk/>
            <pc:sldMk cId="3861714602" sldId="271"/>
            <ac:spMk id="70" creationId="{465E51C5-CD36-6FBD-3A20-78C74FDC74C5}"/>
          </ac:spMkLst>
        </pc:spChg>
        <pc:spChg chg="add del mod">
          <ac:chgData name="Rahul Sunil" userId="338498e1-f891-48fc-8868-47a0e2903e75" providerId="ADAL" clId="{C9714777-276D-4520-8B1C-FA5538C0F17E}" dt="2023-10-31T11:16:27.753" v="8706" actId="6264"/>
          <ac:spMkLst>
            <pc:docMk/>
            <pc:sldMk cId="3861714602" sldId="271"/>
            <ac:spMk id="71" creationId="{67B32C53-0420-7790-24FF-E2520FCF9682}"/>
          </ac:spMkLst>
        </pc:spChg>
        <pc:spChg chg="add del mod">
          <ac:chgData name="Rahul Sunil" userId="338498e1-f891-48fc-8868-47a0e2903e75" providerId="ADAL" clId="{C9714777-276D-4520-8B1C-FA5538C0F17E}" dt="2023-10-31T11:16:27.753" v="8706" actId="6264"/>
          <ac:spMkLst>
            <pc:docMk/>
            <pc:sldMk cId="3861714602" sldId="271"/>
            <ac:spMk id="72" creationId="{2F4B34FE-217B-95FC-D390-CD1FB6699AB2}"/>
          </ac:spMkLst>
        </pc:spChg>
        <pc:spChg chg="add del mod">
          <ac:chgData name="Rahul Sunil" userId="338498e1-f891-48fc-8868-47a0e2903e75" providerId="ADAL" clId="{C9714777-276D-4520-8B1C-FA5538C0F17E}" dt="2023-10-31T11:16:27.753" v="8706" actId="6264"/>
          <ac:spMkLst>
            <pc:docMk/>
            <pc:sldMk cId="3861714602" sldId="271"/>
            <ac:spMk id="73" creationId="{F2AB00D5-0D10-ABCA-0DA9-B3AFAD6EE7DA}"/>
          </ac:spMkLst>
        </pc:spChg>
        <pc:spChg chg="add del mod">
          <ac:chgData name="Rahul Sunil" userId="338498e1-f891-48fc-8868-47a0e2903e75" providerId="ADAL" clId="{C9714777-276D-4520-8B1C-FA5538C0F17E}" dt="2023-10-31T11:16:56.923" v="8723" actId="6264"/>
          <ac:spMkLst>
            <pc:docMk/>
            <pc:sldMk cId="3861714602" sldId="271"/>
            <ac:spMk id="74" creationId="{E109CF72-B79C-3759-1BFB-878AAE3AAE3C}"/>
          </ac:spMkLst>
        </pc:spChg>
        <pc:spChg chg="add del mod">
          <ac:chgData name="Rahul Sunil" userId="338498e1-f891-48fc-8868-47a0e2903e75" providerId="ADAL" clId="{C9714777-276D-4520-8B1C-FA5538C0F17E}" dt="2023-10-31T11:16:56.923" v="8723" actId="6264"/>
          <ac:spMkLst>
            <pc:docMk/>
            <pc:sldMk cId="3861714602" sldId="271"/>
            <ac:spMk id="75" creationId="{A7722F69-CBF8-EF48-C748-984F6C2A58B3}"/>
          </ac:spMkLst>
        </pc:spChg>
        <pc:spChg chg="add del mod">
          <ac:chgData name="Rahul Sunil" userId="338498e1-f891-48fc-8868-47a0e2903e75" providerId="ADAL" clId="{C9714777-276D-4520-8B1C-FA5538C0F17E}" dt="2023-10-31T11:16:56.923" v="8723" actId="6264"/>
          <ac:spMkLst>
            <pc:docMk/>
            <pc:sldMk cId="3861714602" sldId="271"/>
            <ac:spMk id="76" creationId="{EBACC0D8-E728-5B9B-A807-BB0999208D04}"/>
          </ac:spMkLst>
        </pc:spChg>
        <pc:spChg chg="add del mod">
          <ac:chgData name="Rahul Sunil" userId="338498e1-f891-48fc-8868-47a0e2903e75" providerId="ADAL" clId="{C9714777-276D-4520-8B1C-FA5538C0F17E}" dt="2023-10-31T11:17:55.737" v="8740" actId="6264"/>
          <ac:spMkLst>
            <pc:docMk/>
            <pc:sldMk cId="3861714602" sldId="271"/>
            <ac:spMk id="77" creationId="{7265E5AD-F7F8-3A9B-8699-E3B2094D1AED}"/>
          </ac:spMkLst>
        </pc:spChg>
        <pc:spChg chg="add del mod">
          <ac:chgData name="Rahul Sunil" userId="338498e1-f891-48fc-8868-47a0e2903e75" providerId="ADAL" clId="{C9714777-276D-4520-8B1C-FA5538C0F17E}" dt="2023-10-31T11:17:55.737" v="8740" actId="6264"/>
          <ac:spMkLst>
            <pc:docMk/>
            <pc:sldMk cId="3861714602" sldId="271"/>
            <ac:spMk id="78" creationId="{EB207E88-6BF8-107F-6388-86800D155071}"/>
          </ac:spMkLst>
        </pc:spChg>
        <pc:spChg chg="add del mod">
          <ac:chgData name="Rahul Sunil" userId="338498e1-f891-48fc-8868-47a0e2903e75" providerId="ADAL" clId="{C9714777-276D-4520-8B1C-FA5538C0F17E}" dt="2023-10-31T11:17:55.737" v="8740" actId="6264"/>
          <ac:spMkLst>
            <pc:docMk/>
            <pc:sldMk cId="3861714602" sldId="271"/>
            <ac:spMk id="79" creationId="{EF623EA3-056B-D6A8-9516-044DDC00CF59}"/>
          </ac:spMkLst>
        </pc:spChg>
        <pc:spChg chg="add del mod ord">
          <ac:chgData name="Rahul Sunil" userId="338498e1-f891-48fc-8868-47a0e2903e75" providerId="ADAL" clId="{C9714777-276D-4520-8B1C-FA5538C0F17E}" dt="2023-10-31T11:17:58.275" v="8741"/>
          <ac:spMkLst>
            <pc:docMk/>
            <pc:sldMk cId="3861714602" sldId="271"/>
            <ac:spMk id="80" creationId="{B49B582F-291F-9587-728A-54CA6D49F228}"/>
          </ac:spMkLst>
        </pc:spChg>
        <pc:spChg chg="add mod ord">
          <ac:chgData name="Rahul Sunil" userId="338498e1-f891-48fc-8868-47a0e2903e75" providerId="ADAL" clId="{C9714777-276D-4520-8B1C-FA5538C0F17E}" dt="2023-10-31T11:18:28.025" v="8750" actId="6264"/>
          <ac:spMkLst>
            <pc:docMk/>
            <pc:sldMk cId="3861714602" sldId="271"/>
            <ac:spMk id="81" creationId="{53758525-73F6-92DD-41B0-9EA347DC9F93}"/>
          </ac:spMkLst>
        </pc:spChg>
        <pc:spChg chg="add del mod">
          <ac:chgData name="Rahul Sunil" userId="338498e1-f891-48fc-8868-47a0e2903e75" providerId="ADAL" clId="{C9714777-276D-4520-8B1C-FA5538C0F17E}" dt="2023-10-31T11:18:28.025" v="8750" actId="6264"/>
          <ac:spMkLst>
            <pc:docMk/>
            <pc:sldMk cId="3861714602" sldId="271"/>
            <ac:spMk id="82" creationId="{07797832-D7FF-AD45-0328-11B9F71BB01A}"/>
          </ac:spMkLst>
        </pc:spChg>
        <pc:spChg chg="add del mod">
          <ac:chgData name="Rahul Sunil" userId="338498e1-f891-48fc-8868-47a0e2903e75" providerId="ADAL" clId="{C9714777-276D-4520-8B1C-FA5538C0F17E}" dt="2023-10-31T11:18:28.025" v="8750" actId="6264"/>
          <ac:spMkLst>
            <pc:docMk/>
            <pc:sldMk cId="3861714602" sldId="271"/>
            <ac:spMk id="83" creationId="{983DAFF2-6D06-0141-5D57-A8689C58AEDC}"/>
          </ac:spMkLst>
        </pc:spChg>
        <pc:spChg chg="add del mod">
          <ac:chgData name="Rahul Sunil" userId="338498e1-f891-48fc-8868-47a0e2903e75" providerId="ADAL" clId="{C9714777-276D-4520-8B1C-FA5538C0F17E}" dt="2023-10-31T11:18:28.025" v="8750" actId="6264"/>
          <ac:spMkLst>
            <pc:docMk/>
            <pc:sldMk cId="3861714602" sldId="271"/>
            <ac:spMk id="84" creationId="{7578EE85-58D6-0818-DB07-BBB5F9E2B034}"/>
          </ac:spMkLst>
        </pc:spChg>
        <pc:spChg chg="add del mod">
          <ac:chgData name="Rahul Sunil" userId="338498e1-f891-48fc-8868-47a0e2903e75" providerId="ADAL" clId="{C9714777-276D-4520-8B1C-FA5538C0F17E}" dt="2023-10-31T11:18:28.025" v="8750" actId="6264"/>
          <ac:spMkLst>
            <pc:docMk/>
            <pc:sldMk cId="3861714602" sldId="271"/>
            <ac:spMk id="85" creationId="{5298F68C-ABBD-D654-E104-93A41BBF65B0}"/>
          </ac:spMkLst>
        </pc:spChg>
        <pc:grpChg chg="add mod topLvl">
          <ac:chgData name="Rahul Sunil" userId="338498e1-f891-48fc-8868-47a0e2903e75" providerId="ADAL" clId="{C9714777-276D-4520-8B1C-FA5538C0F17E}" dt="2023-10-31T05:29:54.381" v="6465" actId="165"/>
          <ac:grpSpMkLst>
            <pc:docMk/>
            <pc:sldMk cId="3861714602" sldId="271"/>
            <ac:grpSpMk id="31" creationId="{1ED6C866-E97F-5997-1DB3-67E3051F3F07}"/>
          </ac:grpSpMkLst>
        </pc:grpChg>
        <pc:grpChg chg="add mod topLvl">
          <ac:chgData name="Rahul Sunil" userId="338498e1-f891-48fc-8868-47a0e2903e75" providerId="ADAL" clId="{C9714777-276D-4520-8B1C-FA5538C0F17E}" dt="2023-10-31T05:29:54.381" v="6465" actId="165"/>
          <ac:grpSpMkLst>
            <pc:docMk/>
            <pc:sldMk cId="3861714602" sldId="271"/>
            <ac:grpSpMk id="32" creationId="{2357663D-8224-9090-59C5-75B14A88EF05}"/>
          </ac:grpSpMkLst>
        </pc:grpChg>
        <pc:grpChg chg="add mod topLvl">
          <ac:chgData name="Rahul Sunil" userId="338498e1-f891-48fc-8868-47a0e2903e75" providerId="ADAL" clId="{C9714777-276D-4520-8B1C-FA5538C0F17E}" dt="2023-10-31T05:29:54.381" v="6465" actId="165"/>
          <ac:grpSpMkLst>
            <pc:docMk/>
            <pc:sldMk cId="3861714602" sldId="271"/>
            <ac:grpSpMk id="33" creationId="{D922AB73-832B-9F85-2F0A-314065435728}"/>
          </ac:grpSpMkLst>
        </pc:grpChg>
        <pc:grpChg chg="add mod topLvl">
          <ac:chgData name="Rahul Sunil" userId="338498e1-f891-48fc-8868-47a0e2903e75" providerId="ADAL" clId="{C9714777-276D-4520-8B1C-FA5538C0F17E}" dt="2023-10-31T05:29:54.381" v="6465" actId="165"/>
          <ac:grpSpMkLst>
            <pc:docMk/>
            <pc:sldMk cId="3861714602" sldId="271"/>
            <ac:grpSpMk id="34" creationId="{289A381D-E2D1-99AB-4C4C-B91AAD903005}"/>
          </ac:grpSpMkLst>
        </pc:grpChg>
        <pc:grpChg chg="add del mod topLvl">
          <ac:chgData name="Rahul Sunil" userId="338498e1-f891-48fc-8868-47a0e2903e75" providerId="ADAL" clId="{C9714777-276D-4520-8B1C-FA5538C0F17E}" dt="2023-10-31T05:24:15.586" v="6378" actId="165"/>
          <ac:grpSpMkLst>
            <pc:docMk/>
            <pc:sldMk cId="3861714602" sldId="271"/>
            <ac:grpSpMk id="36" creationId="{7ABE5B0B-E543-D720-9418-971AE18F99B0}"/>
          </ac:grpSpMkLst>
        </pc:grpChg>
        <pc:grpChg chg="add del mod">
          <ac:chgData name="Rahul Sunil" userId="338498e1-f891-48fc-8868-47a0e2903e75" providerId="ADAL" clId="{C9714777-276D-4520-8B1C-FA5538C0F17E}" dt="2023-10-31T05:22:18.868" v="6364" actId="165"/>
          <ac:grpSpMkLst>
            <pc:docMk/>
            <pc:sldMk cId="3861714602" sldId="271"/>
            <ac:grpSpMk id="37" creationId="{A735C28D-6F3C-92DE-6847-DB8D012345CB}"/>
          </ac:grpSpMkLst>
        </pc:grpChg>
        <pc:grpChg chg="add del mod">
          <ac:chgData name="Rahul Sunil" userId="338498e1-f891-48fc-8868-47a0e2903e75" providerId="ADAL" clId="{C9714777-276D-4520-8B1C-FA5538C0F17E}" dt="2023-10-31T05:23:27.445" v="6377" actId="165"/>
          <ac:grpSpMkLst>
            <pc:docMk/>
            <pc:sldMk cId="3861714602" sldId="271"/>
            <ac:grpSpMk id="39" creationId="{E866A1A8-F98E-458C-1BEA-D564410E8671}"/>
          </ac:grpSpMkLst>
        </pc:grpChg>
        <pc:grpChg chg="add mod topLvl">
          <ac:chgData name="Rahul Sunil" userId="338498e1-f891-48fc-8868-47a0e2903e75" providerId="ADAL" clId="{C9714777-276D-4520-8B1C-FA5538C0F17E}" dt="2023-10-31T05:29:54.381" v="6465" actId="165"/>
          <ac:grpSpMkLst>
            <pc:docMk/>
            <pc:sldMk cId="3861714602" sldId="271"/>
            <ac:grpSpMk id="45" creationId="{1DBA4DCE-67B0-9F6B-39B5-E1F0CD6AACC7}"/>
          </ac:grpSpMkLst>
        </pc:grpChg>
        <pc:grpChg chg="add del mod">
          <ac:chgData name="Rahul Sunil" userId="338498e1-f891-48fc-8868-47a0e2903e75" providerId="ADAL" clId="{C9714777-276D-4520-8B1C-FA5538C0F17E}" dt="2023-10-31T05:29:54.381" v="6465" actId="165"/>
          <ac:grpSpMkLst>
            <pc:docMk/>
            <pc:sldMk cId="3861714602" sldId="271"/>
            <ac:grpSpMk id="46" creationId="{74B65014-4D8C-F2DD-4AA0-0D3C7AB93E56}"/>
          </ac:grpSpMkLst>
        </pc:grpChg>
        <pc:picChg chg="add del mod">
          <ac:chgData name="Rahul Sunil" userId="338498e1-f891-48fc-8868-47a0e2903e75" providerId="ADAL" clId="{C9714777-276D-4520-8B1C-FA5538C0F17E}" dt="2023-10-31T04:56:06.030" v="6042" actId="21"/>
          <ac:picMkLst>
            <pc:docMk/>
            <pc:sldMk cId="3861714602" sldId="271"/>
            <ac:picMk id="9" creationId="{073E441F-A0BA-064E-B775-350C423AED90}"/>
          </ac:picMkLst>
        </pc:picChg>
        <pc:picChg chg="add mod ord modCrop">
          <ac:chgData name="Rahul Sunil" userId="338498e1-f891-48fc-8868-47a0e2903e75" providerId="ADAL" clId="{C9714777-276D-4520-8B1C-FA5538C0F17E}" dt="2023-10-31T11:18:32.725" v="8751" actId="18131"/>
          <ac:picMkLst>
            <pc:docMk/>
            <pc:sldMk cId="3861714602" sldId="271"/>
            <ac:picMk id="12" creationId="{C4810948-1CCC-9A70-49E7-22C243F59F57}"/>
          </ac:picMkLst>
        </pc:picChg>
        <pc:picChg chg="add del mod">
          <ac:chgData name="Rahul Sunil" userId="338498e1-f891-48fc-8868-47a0e2903e75" providerId="ADAL" clId="{C9714777-276D-4520-8B1C-FA5538C0F17E}" dt="2023-10-31T05:05:53.847" v="6113" actId="478"/>
          <ac:picMkLst>
            <pc:docMk/>
            <pc:sldMk cId="3861714602" sldId="271"/>
            <ac:picMk id="1026" creationId="{4E6AB9A1-E6BC-A419-3989-3AE04E04AB34}"/>
          </ac:picMkLst>
        </pc:picChg>
      </pc:sldChg>
      <pc:sldChg chg="addSp delSp modSp add del mod">
        <pc:chgData name="Rahul Sunil" userId="338498e1-f891-48fc-8868-47a0e2903e75" providerId="ADAL" clId="{C9714777-276D-4520-8B1C-FA5538C0F17E}" dt="2023-10-31T08:40:01.112" v="7430" actId="47"/>
        <pc:sldMkLst>
          <pc:docMk/>
          <pc:sldMk cId="2466940977" sldId="272"/>
        </pc:sldMkLst>
        <pc:spChg chg="add del">
          <ac:chgData name="Rahul Sunil" userId="338498e1-f891-48fc-8868-47a0e2903e75" providerId="ADAL" clId="{C9714777-276D-4520-8B1C-FA5538C0F17E}" dt="2023-10-31T05:35:09.182" v="6483" actId="478"/>
          <ac:spMkLst>
            <pc:docMk/>
            <pc:sldMk cId="2466940977" sldId="272"/>
            <ac:spMk id="6" creationId="{68263E9B-FEE7-0788-90D7-02FAAA4A2F75}"/>
          </ac:spMkLst>
        </pc:spChg>
        <pc:spChg chg="add del mod">
          <ac:chgData name="Rahul Sunil" userId="338498e1-f891-48fc-8868-47a0e2903e75" providerId="ADAL" clId="{C9714777-276D-4520-8B1C-FA5538C0F17E}" dt="2023-10-31T05:37:39.496" v="6513" actId="478"/>
          <ac:spMkLst>
            <pc:docMk/>
            <pc:sldMk cId="2466940977" sldId="272"/>
            <ac:spMk id="7" creationId="{5CCF18F3-EC2E-C00A-5EA3-DE366AB965FD}"/>
          </ac:spMkLst>
        </pc:spChg>
        <pc:spChg chg="add mod">
          <ac:chgData name="Rahul Sunil" userId="338498e1-f891-48fc-8868-47a0e2903e75" providerId="ADAL" clId="{C9714777-276D-4520-8B1C-FA5538C0F17E}" dt="2023-10-31T05:36:40.165" v="6512" actId="1076"/>
          <ac:spMkLst>
            <pc:docMk/>
            <pc:sldMk cId="2466940977" sldId="272"/>
            <ac:spMk id="8" creationId="{F3D22143-E816-95B8-4818-AD165AE0305E}"/>
          </ac:spMkLst>
        </pc:spChg>
        <pc:spChg chg="add del mod topLvl">
          <ac:chgData name="Rahul Sunil" userId="338498e1-f891-48fc-8868-47a0e2903e75" providerId="ADAL" clId="{C9714777-276D-4520-8B1C-FA5538C0F17E}" dt="2023-10-31T05:39:39.964" v="6544" actId="478"/>
          <ac:spMkLst>
            <pc:docMk/>
            <pc:sldMk cId="2466940977" sldId="272"/>
            <ac:spMk id="9" creationId="{699D04E3-2AF6-98B2-859A-AA71B4905AD9}"/>
          </ac:spMkLst>
        </pc:spChg>
        <pc:spChg chg="add del mod topLvl">
          <ac:chgData name="Rahul Sunil" userId="338498e1-f891-48fc-8868-47a0e2903e75" providerId="ADAL" clId="{C9714777-276D-4520-8B1C-FA5538C0F17E}" dt="2023-10-31T05:39:40.534" v="6545" actId="478"/>
          <ac:spMkLst>
            <pc:docMk/>
            <pc:sldMk cId="2466940977" sldId="272"/>
            <ac:spMk id="10" creationId="{189D6396-7723-F4F6-DEBA-2B4452764A86}"/>
          </ac:spMkLst>
        </pc:spChg>
        <pc:spChg chg="add del mod topLvl">
          <ac:chgData name="Rahul Sunil" userId="338498e1-f891-48fc-8868-47a0e2903e75" providerId="ADAL" clId="{C9714777-276D-4520-8B1C-FA5538C0F17E}" dt="2023-10-31T05:39:38.941" v="6543" actId="478"/>
          <ac:spMkLst>
            <pc:docMk/>
            <pc:sldMk cId="2466940977" sldId="272"/>
            <ac:spMk id="11" creationId="{E0092ABE-5524-F7E8-CD59-0ED53FC6D116}"/>
          </ac:spMkLst>
        </pc:spChg>
        <pc:spChg chg="add del mod topLvl">
          <ac:chgData name="Rahul Sunil" userId="338498e1-f891-48fc-8868-47a0e2903e75" providerId="ADAL" clId="{C9714777-276D-4520-8B1C-FA5538C0F17E}" dt="2023-10-31T05:41:29.039" v="6608"/>
          <ac:spMkLst>
            <pc:docMk/>
            <pc:sldMk cId="2466940977" sldId="272"/>
            <ac:spMk id="12" creationId="{4F524CAE-3681-791C-F84B-11CD6D0DBCE4}"/>
          </ac:spMkLst>
        </pc:spChg>
        <pc:spChg chg="add del mod topLvl">
          <ac:chgData name="Rahul Sunil" userId="338498e1-f891-48fc-8868-47a0e2903e75" providerId="ADAL" clId="{C9714777-276D-4520-8B1C-FA5538C0F17E}" dt="2023-10-31T05:39:38.240" v="6542" actId="478"/>
          <ac:spMkLst>
            <pc:docMk/>
            <pc:sldMk cId="2466940977" sldId="272"/>
            <ac:spMk id="13" creationId="{F7847D9E-E476-0033-FE74-363B85E33E32}"/>
          </ac:spMkLst>
        </pc:spChg>
        <pc:spChg chg="add mod">
          <ac:chgData name="Rahul Sunil" userId="338498e1-f891-48fc-8868-47a0e2903e75" providerId="ADAL" clId="{C9714777-276D-4520-8B1C-FA5538C0F17E}" dt="2023-10-31T05:40:26.100" v="6578" actId="1076"/>
          <ac:spMkLst>
            <pc:docMk/>
            <pc:sldMk cId="2466940977" sldId="272"/>
            <ac:spMk id="15" creationId="{6F33D823-891B-DFDB-836D-0253C235D5A9}"/>
          </ac:spMkLst>
        </pc:spChg>
        <pc:spChg chg="add mod">
          <ac:chgData name="Rahul Sunil" userId="338498e1-f891-48fc-8868-47a0e2903e75" providerId="ADAL" clId="{C9714777-276D-4520-8B1C-FA5538C0F17E}" dt="2023-10-31T05:41:06.432" v="6604" actId="552"/>
          <ac:spMkLst>
            <pc:docMk/>
            <pc:sldMk cId="2466940977" sldId="272"/>
            <ac:spMk id="16" creationId="{ABF04532-2E33-4168-423B-7C982391B0AF}"/>
          </ac:spMkLst>
        </pc:spChg>
        <pc:spChg chg="add mod">
          <ac:chgData name="Rahul Sunil" userId="338498e1-f891-48fc-8868-47a0e2903e75" providerId="ADAL" clId="{C9714777-276D-4520-8B1C-FA5538C0F17E}" dt="2023-10-31T05:41:06.432" v="6604" actId="552"/>
          <ac:spMkLst>
            <pc:docMk/>
            <pc:sldMk cId="2466940977" sldId="272"/>
            <ac:spMk id="17" creationId="{FADD8397-7E52-A93E-05A7-F53ED792F636}"/>
          </ac:spMkLst>
        </pc:spChg>
        <pc:spChg chg="add del mod">
          <ac:chgData name="Rahul Sunil" userId="338498e1-f891-48fc-8868-47a0e2903e75" providerId="ADAL" clId="{C9714777-276D-4520-8B1C-FA5538C0F17E}" dt="2023-10-31T05:41:29.039" v="6608"/>
          <ac:spMkLst>
            <pc:docMk/>
            <pc:sldMk cId="2466940977" sldId="272"/>
            <ac:spMk id="18" creationId="{9E486F08-A783-F4F4-8B78-DD6353DC191E}"/>
          </ac:spMkLst>
        </pc:spChg>
        <pc:spChg chg="mod">
          <ac:chgData name="Rahul Sunil" userId="338498e1-f891-48fc-8868-47a0e2903e75" providerId="ADAL" clId="{C9714777-276D-4520-8B1C-FA5538C0F17E}" dt="2023-10-31T05:58:11.817" v="6966" actId="207"/>
          <ac:spMkLst>
            <pc:docMk/>
            <pc:sldMk cId="2466940977" sldId="272"/>
            <ac:spMk id="19" creationId="{ECA36388-01C4-17AE-C5CE-B503CF3DBF9E}"/>
          </ac:spMkLst>
        </pc:spChg>
        <pc:spChg chg="del mod">
          <ac:chgData name="Rahul Sunil" userId="338498e1-f891-48fc-8868-47a0e2903e75" providerId="ADAL" clId="{C9714777-276D-4520-8B1C-FA5538C0F17E}" dt="2023-10-31T05:41:31.841" v="6609" actId="478"/>
          <ac:spMkLst>
            <pc:docMk/>
            <pc:sldMk cId="2466940977" sldId="272"/>
            <ac:spMk id="20" creationId="{4A9BD0D3-50AD-9973-783F-1F19A3895701}"/>
          </ac:spMkLst>
        </pc:spChg>
        <pc:spChg chg="del mod">
          <ac:chgData name="Rahul Sunil" userId="338498e1-f891-48fc-8868-47a0e2903e75" providerId="ADAL" clId="{C9714777-276D-4520-8B1C-FA5538C0F17E}" dt="2023-10-31T05:41:32.492" v="6610" actId="478"/>
          <ac:spMkLst>
            <pc:docMk/>
            <pc:sldMk cId="2466940977" sldId="272"/>
            <ac:spMk id="21" creationId="{593863A1-0EF5-E937-392F-29AD731A716D}"/>
          </ac:spMkLst>
        </pc:spChg>
        <pc:spChg chg="add mod">
          <ac:chgData name="Rahul Sunil" userId="338498e1-f891-48fc-8868-47a0e2903e75" providerId="ADAL" clId="{C9714777-276D-4520-8B1C-FA5538C0F17E}" dt="2023-10-31T05:41:57.348" v="6615" actId="1076"/>
          <ac:spMkLst>
            <pc:docMk/>
            <pc:sldMk cId="2466940977" sldId="272"/>
            <ac:spMk id="22" creationId="{C8870D53-F0DE-1795-DDFD-B8024DA3CAD5}"/>
          </ac:spMkLst>
        </pc:spChg>
        <pc:spChg chg="add mod">
          <ac:chgData name="Rahul Sunil" userId="338498e1-f891-48fc-8868-47a0e2903e75" providerId="ADAL" clId="{C9714777-276D-4520-8B1C-FA5538C0F17E}" dt="2023-10-31T05:42:09.928" v="6626" actId="1037"/>
          <ac:spMkLst>
            <pc:docMk/>
            <pc:sldMk cId="2466940977" sldId="272"/>
            <ac:spMk id="23" creationId="{14BFC6DF-8A57-BE53-D955-35108C224117}"/>
          </ac:spMkLst>
        </pc:spChg>
        <pc:spChg chg="add mod">
          <ac:chgData name="Rahul Sunil" userId="338498e1-f891-48fc-8868-47a0e2903e75" providerId="ADAL" clId="{C9714777-276D-4520-8B1C-FA5538C0F17E}" dt="2023-10-31T05:42:32.020" v="6637" actId="1076"/>
          <ac:spMkLst>
            <pc:docMk/>
            <pc:sldMk cId="2466940977" sldId="272"/>
            <ac:spMk id="24" creationId="{7BFDC9BD-5304-7D7E-016B-BA887FAC93EE}"/>
          </ac:spMkLst>
        </pc:spChg>
        <pc:spChg chg="add mod">
          <ac:chgData name="Rahul Sunil" userId="338498e1-f891-48fc-8868-47a0e2903e75" providerId="ADAL" clId="{C9714777-276D-4520-8B1C-FA5538C0F17E}" dt="2023-10-31T05:45:34.820" v="6664" actId="1076"/>
          <ac:spMkLst>
            <pc:docMk/>
            <pc:sldMk cId="2466940977" sldId="272"/>
            <ac:spMk id="25" creationId="{3F482CB5-F113-4716-B694-C5E9D86D0C3B}"/>
          </ac:spMkLst>
        </pc:spChg>
        <pc:spChg chg="add del mod">
          <ac:chgData name="Rahul Sunil" userId="338498e1-f891-48fc-8868-47a0e2903e75" providerId="ADAL" clId="{C9714777-276D-4520-8B1C-FA5538C0F17E}" dt="2023-10-31T05:44:39.739" v="6655"/>
          <ac:spMkLst>
            <pc:docMk/>
            <pc:sldMk cId="2466940977" sldId="272"/>
            <ac:spMk id="26" creationId="{A8710D07-926D-576C-688D-EBA7B2A92F0E}"/>
          </ac:spMkLst>
        </pc:spChg>
        <pc:spChg chg="add mod">
          <ac:chgData name="Rahul Sunil" userId="338498e1-f891-48fc-8868-47a0e2903e75" providerId="ADAL" clId="{C9714777-276D-4520-8B1C-FA5538C0F17E}" dt="2023-10-31T05:45:34.820" v="6664" actId="1076"/>
          <ac:spMkLst>
            <pc:docMk/>
            <pc:sldMk cId="2466940977" sldId="272"/>
            <ac:spMk id="27" creationId="{EA344D71-F316-B333-C681-7A8BE8CE9F19}"/>
          </ac:spMkLst>
        </pc:spChg>
        <pc:spChg chg="add del mod">
          <ac:chgData name="Rahul Sunil" userId="338498e1-f891-48fc-8868-47a0e2903e75" providerId="ADAL" clId="{C9714777-276D-4520-8B1C-FA5538C0F17E}" dt="2023-10-31T08:34:18.208" v="7331" actId="21"/>
          <ac:spMkLst>
            <pc:docMk/>
            <pc:sldMk cId="2466940977" sldId="272"/>
            <ac:spMk id="29" creationId="{A46CEB47-5CAA-8EAC-345C-C45A864A01EE}"/>
          </ac:spMkLst>
        </pc:spChg>
        <pc:spChg chg="add mod">
          <ac:chgData name="Rahul Sunil" userId="338498e1-f891-48fc-8868-47a0e2903e75" providerId="ADAL" clId="{C9714777-276D-4520-8B1C-FA5538C0F17E}" dt="2023-10-31T05:57:34.993" v="6934" actId="1035"/>
          <ac:spMkLst>
            <pc:docMk/>
            <pc:sldMk cId="2466940977" sldId="272"/>
            <ac:spMk id="30" creationId="{ECF30C1A-5151-D7C1-A919-AB0E01F20166}"/>
          </ac:spMkLst>
        </pc:spChg>
        <pc:spChg chg="add mod">
          <ac:chgData name="Rahul Sunil" userId="338498e1-f891-48fc-8868-47a0e2903e75" providerId="ADAL" clId="{C9714777-276D-4520-8B1C-FA5538C0F17E}" dt="2023-10-31T08:36:51.624" v="7357" actId="1076"/>
          <ac:spMkLst>
            <pc:docMk/>
            <pc:sldMk cId="2466940977" sldId="272"/>
            <ac:spMk id="31" creationId="{1A25823A-9502-8FEA-B0B2-F51AD94E9377}"/>
          </ac:spMkLst>
        </pc:spChg>
        <pc:spChg chg="add mod">
          <ac:chgData name="Rahul Sunil" userId="338498e1-f891-48fc-8868-47a0e2903e75" providerId="ADAL" clId="{C9714777-276D-4520-8B1C-FA5538C0F17E}" dt="2023-10-31T05:57:34.993" v="6934" actId="1035"/>
          <ac:spMkLst>
            <pc:docMk/>
            <pc:sldMk cId="2466940977" sldId="272"/>
            <ac:spMk id="32" creationId="{21B5AA98-42EF-D9F6-8060-058C7EC6B6FA}"/>
          </ac:spMkLst>
        </pc:spChg>
        <pc:spChg chg="del mod">
          <ac:chgData name="Rahul Sunil" userId="338498e1-f891-48fc-8868-47a0e2903e75" providerId="ADAL" clId="{C9714777-276D-4520-8B1C-FA5538C0F17E}" dt="2023-10-31T05:51:16.756" v="6800" actId="478"/>
          <ac:spMkLst>
            <pc:docMk/>
            <pc:sldMk cId="2466940977" sldId="272"/>
            <ac:spMk id="40" creationId="{545C5FE7-06E8-4589-E050-CBB2CF119EE2}"/>
          </ac:spMkLst>
        </pc:spChg>
        <pc:spChg chg="del mod">
          <ac:chgData name="Rahul Sunil" userId="338498e1-f891-48fc-8868-47a0e2903e75" providerId="ADAL" clId="{C9714777-276D-4520-8B1C-FA5538C0F17E}" dt="2023-10-31T05:51:15.949" v="6799" actId="478"/>
          <ac:spMkLst>
            <pc:docMk/>
            <pc:sldMk cId="2466940977" sldId="272"/>
            <ac:spMk id="41" creationId="{34956DB7-A854-3E6A-BF9E-AD3D53D395B6}"/>
          </ac:spMkLst>
        </pc:spChg>
        <pc:spChg chg="mod ord">
          <ac:chgData name="Rahul Sunil" userId="338498e1-f891-48fc-8868-47a0e2903e75" providerId="ADAL" clId="{C9714777-276D-4520-8B1C-FA5538C0F17E}" dt="2023-10-31T05:54:38.020" v="6859" actId="164"/>
          <ac:spMkLst>
            <pc:docMk/>
            <pc:sldMk cId="2466940977" sldId="272"/>
            <ac:spMk id="42" creationId="{BD07C12A-275C-2149-55DA-7CD7E68BCF13}"/>
          </ac:spMkLst>
        </pc:spChg>
        <pc:spChg chg="add mod">
          <ac:chgData name="Rahul Sunil" userId="338498e1-f891-48fc-8868-47a0e2903e75" providerId="ADAL" clId="{C9714777-276D-4520-8B1C-FA5538C0F17E}" dt="2023-10-31T05:54:34.785" v="6858" actId="164"/>
          <ac:spMkLst>
            <pc:docMk/>
            <pc:sldMk cId="2466940977" sldId="272"/>
            <ac:spMk id="45" creationId="{B0D9331E-A890-8E0F-5835-4C0480085C89}"/>
          </ac:spMkLst>
        </pc:spChg>
        <pc:spChg chg="add mod">
          <ac:chgData name="Rahul Sunil" userId="338498e1-f891-48fc-8868-47a0e2903e75" providerId="ADAL" clId="{C9714777-276D-4520-8B1C-FA5538C0F17E}" dt="2023-10-31T05:54:38.020" v="6859" actId="164"/>
          <ac:spMkLst>
            <pc:docMk/>
            <pc:sldMk cId="2466940977" sldId="272"/>
            <ac:spMk id="46" creationId="{79C3A79D-1AF9-532E-8CEE-91C3F26E935A}"/>
          </ac:spMkLst>
        </pc:spChg>
        <pc:spChg chg="add mod topLvl">
          <ac:chgData name="Rahul Sunil" userId="338498e1-f891-48fc-8868-47a0e2903e75" providerId="ADAL" clId="{C9714777-276D-4520-8B1C-FA5538C0F17E}" dt="2023-10-31T05:57:41.677" v="6935" actId="165"/>
          <ac:spMkLst>
            <pc:docMk/>
            <pc:sldMk cId="2466940977" sldId="272"/>
            <ac:spMk id="47" creationId="{9B497A89-F7F5-8D49-2A0C-91496BCCA226}"/>
          </ac:spMkLst>
        </pc:spChg>
        <pc:spChg chg="add mod topLvl">
          <ac:chgData name="Rahul Sunil" userId="338498e1-f891-48fc-8868-47a0e2903e75" providerId="ADAL" clId="{C9714777-276D-4520-8B1C-FA5538C0F17E}" dt="2023-10-31T05:57:43.120" v="6936" actId="165"/>
          <ac:spMkLst>
            <pc:docMk/>
            <pc:sldMk cId="2466940977" sldId="272"/>
            <ac:spMk id="48" creationId="{51DB7691-EBA5-70A5-B6B5-54A7B823683E}"/>
          </ac:spMkLst>
        </pc:spChg>
        <pc:spChg chg="add del mod">
          <ac:chgData name="Rahul Sunil" userId="338498e1-f891-48fc-8868-47a0e2903e75" providerId="ADAL" clId="{C9714777-276D-4520-8B1C-FA5538C0F17E}" dt="2023-10-31T08:34:18.208" v="7331" actId="21"/>
          <ac:spMkLst>
            <pc:docMk/>
            <pc:sldMk cId="2466940977" sldId="272"/>
            <ac:spMk id="53" creationId="{EB932C37-0B0D-46D7-D738-2D45E919AA65}"/>
          </ac:spMkLst>
        </pc:spChg>
        <pc:spChg chg="add mod">
          <ac:chgData name="Rahul Sunil" userId="338498e1-f891-48fc-8868-47a0e2903e75" providerId="ADAL" clId="{C9714777-276D-4520-8B1C-FA5538C0F17E}" dt="2023-10-31T05:56:41.530" v="6915" actId="1076"/>
          <ac:spMkLst>
            <pc:docMk/>
            <pc:sldMk cId="2466940977" sldId="272"/>
            <ac:spMk id="54" creationId="{A240B958-C4E1-CF6D-A624-5D3700762CE3}"/>
          </ac:spMkLst>
        </pc:spChg>
        <pc:spChg chg="add mod">
          <ac:chgData name="Rahul Sunil" userId="338498e1-f891-48fc-8868-47a0e2903e75" providerId="ADAL" clId="{C9714777-276D-4520-8B1C-FA5538C0F17E}" dt="2023-10-31T05:56:41.530" v="6915" actId="1076"/>
          <ac:spMkLst>
            <pc:docMk/>
            <pc:sldMk cId="2466940977" sldId="272"/>
            <ac:spMk id="55" creationId="{52D8A4DD-4FEE-A980-ADB1-086054F88C91}"/>
          </ac:spMkLst>
        </pc:spChg>
        <pc:spChg chg="add mod">
          <ac:chgData name="Rahul Sunil" userId="338498e1-f891-48fc-8868-47a0e2903e75" providerId="ADAL" clId="{C9714777-276D-4520-8B1C-FA5538C0F17E}" dt="2023-10-31T05:56:41.530" v="6915" actId="1076"/>
          <ac:spMkLst>
            <pc:docMk/>
            <pc:sldMk cId="2466940977" sldId="272"/>
            <ac:spMk id="56" creationId="{8B3C312A-F6C7-EC90-6B48-0236E0C2A435}"/>
          </ac:spMkLst>
        </pc:spChg>
        <pc:grpChg chg="add del mod">
          <ac:chgData name="Rahul Sunil" userId="338498e1-f891-48fc-8868-47a0e2903e75" providerId="ADAL" clId="{C9714777-276D-4520-8B1C-FA5538C0F17E}" dt="2023-10-31T05:39:31.880" v="6540" actId="165"/>
          <ac:grpSpMkLst>
            <pc:docMk/>
            <pc:sldMk cId="2466940977" sldId="272"/>
            <ac:grpSpMk id="14" creationId="{17C03D20-D884-68D9-8017-D54E2C9B4993}"/>
          </ac:grpSpMkLst>
        </pc:grpChg>
        <pc:grpChg chg="del mod">
          <ac:chgData name="Rahul Sunil" userId="338498e1-f891-48fc-8868-47a0e2903e75" providerId="ADAL" clId="{C9714777-276D-4520-8B1C-FA5538C0F17E}" dt="2023-10-31T05:51:12.995" v="6798" actId="27803"/>
          <ac:grpSpMkLst>
            <pc:docMk/>
            <pc:sldMk cId="2466940977" sldId="272"/>
            <ac:grpSpMk id="39" creationId="{BCB9A721-6F20-C0A5-8144-2A545F7BD026}"/>
          </ac:grpSpMkLst>
        </pc:grpChg>
        <pc:grpChg chg="add del mod">
          <ac:chgData name="Rahul Sunil" userId="338498e1-f891-48fc-8868-47a0e2903e75" providerId="ADAL" clId="{C9714777-276D-4520-8B1C-FA5538C0F17E}" dt="2023-10-31T08:34:18.208" v="7331" actId="21"/>
          <ac:grpSpMkLst>
            <pc:docMk/>
            <pc:sldMk cId="2466940977" sldId="272"/>
            <ac:grpSpMk id="49" creationId="{88ED82E5-2083-F832-D9B6-ADB0182AB285}"/>
          </ac:grpSpMkLst>
        </pc:grpChg>
        <pc:grpChg chg="add mod">
          <ac:chgData name="Rahul Sunil" userId="338498e1-f891-48fc-8868-47a0e2903e75" providerId="ADAL" clId="{C9714777-276D-4520-8B1C-FA5538C0F17E}" dt="2023-10-31T05:56:41.530" v="6915" actId="1076"/>
          <ac:grpSpMkLst>
            <pc:docMk/>
            <pc:sldMk cId="2466940977" sldId="272"/>
            <ac:grpSpMk id="50" creationId="{ADE186CA-C28A-0F74-C7E2-62C8F32CE900}"/>
          </ac:grpSpMkLst>
        </pc:grpChg>
        <pc:grpChg chg="add del mod">
          <ac:chgData name="Rahul Sunil" userId="338498e1-f891-48fc-8868-47a0e2903e75" providerId="ADAL" clId="{C9714777-276D-4520-8B1C-FA5538C0F17E}" dt="2023-10-31T05:57:41.677" v="6935" actId="165"/>
          <ac:grpSpMkLst>
            <pc:docMk/>
            <pc:sldMk cId="2466940977" sldId="272"/>
            <ac:grpSpMk id="51" creationId="{F2308F37-9D5B-67DE-027B-14C50F502C9E}"/>
          </ac:grpSpMkLst>
        </pc:grpChg>
        <pc:grpChg chg="add del mod">
          <ac:chgData name="Rahul Sunil" userId="338498e1-f891-48fc-8868-47a0e2903e75" providerId="ADAL" clId="{C9714777-276D-4520-8B1C-FA5538C0F17E}" dt="2023-10-31T05:57:43.120" v="6936" actId="165"/>
          <ac:grpSpMkLst>
            <pc:docMk/>
            <pc:sldMk cId="2466940977" sldId="272"/>
            <ac:grpSpMk id="52" creationId="{D483BCD6-AD36-0410-ABDC-1C4DA7C729F7}"/>
          </ac:grpSpMkLst>
        </pc:grpChg>
        <pc:picChg chg="add del mod modCrop">
          <ac:chgData name="Rahul Sunil" userId="338498e1-f891-48fc-8868-47a0e2903e75" providerId="ADAL" clId="{C9714777-276D-4520-8B1C-FA5538C0F17E}" dt="2023-10-31T08:23:46.650" v="7307" actId="478"/>
          <ac:picMkLst>
            <pc:docMk/>
            <pc:sldMk cId="2466940977" sldId="272"/>
            <ac:picMk id="3" creationId="{18F18EF1-5621-2A6F-EC10-9A9AE349009B}"/>
          </ac:picMkLst>
        </pc:picChg>
        <pc:picChg chg="add del mod">
          <ac:chgData name="Rahul Sunil" userId="338498e1-f891-48fc-8868-47a0e2903e75" providerId="ADAL" clId="{C9714777-276D-4520-8B1C-FA5538C0F17E}" dt="2023-10-31T08:27:46.712" v="7323" actId="478"/>
          <ac:picMkLst>
            <pc:docMk/>
            <pc:sldMk cId="2466940977" sldId="272"/>
            <ac:picMk id="5" creationId="{F83C4478-F8BC-0BA5-436B-0215FB12E943}"/>
          </ac:picMkLst>
        </pc:picChg>
        <pc:picChg chg="add mod ord topLvl">
          <ac:chgData name="Rahul Sunil" userId="338498e1-f891-48fc-8868-47a0e2903e75" providerId="ADAL" clId="{C9714777-276D-4520-8B1C-FA5538C0F17E}" dt="2023-10-31T05:57:57.400" v="6942" actId="1076"/>
          <ac:picMkLst>
            <pc:docMk/>
            <pc:sldMk cId="2466940977" sldId="272"/>
            <ac:picMk id="33" creationId="{0D9B44FA-8103-376C-BF3E-699281513A1C}"/>
          </ac:picMkLst>
        </pc:picChg>
        <pc:picChg chg="add del mod">
          <ac:chgData name="Rahul Sunil" userId="338498e1-f891-48fc-8868-47a0e2903e75" providerId="ADAL" clId="{C9714777-276D-4520-8B1C-FA5538C0F17E}" dt="2023-10-31T05:49:28.948" v="6783" actId="478"/>
          <ac:picMkLst>
            <pc:docMk/>
            <pc:sldMk cId="2466940977" sldId="272"/>
            <ac:picMk id="34" creationId="{CFC9F2EF-EFD3-0565-034A-5B0CA7F45583}"/>
          </ac:picMkLst>
        </pc:picChg>
        <pc:picChg chg="add mod ord topLvl">
          <ac:chgData name="Rahul Sunil" userId="338498e1-f891-48fc-8868-47a0e2903e75" providerId="ADAL" clId="{C9714777-276D-4520-8B1C-FA5538C0F17E}" dt="2023-10-31T05:58:04.440" v="6943" actId="1076"/>
          <ac:picMkLst>
            <pc:docMk/>
            <pc:sldMk cId="2466940977" sldId="272"/>
            <ac:picMk id="36" creationId="{85A524BB-E253-C644-5F7E-E6D2AE2EA852}"/>
          </ac:picMkLst>
        </pc:picChg>
        <pc:picChg chg="add del mod">
          <ac:chgData name="Rahul Sunil" userId="338498e1-f891-48fc-8868-47a0e2903e75" providerId="ADAL" clId="{C9714777-276D-4520-8B1C-FA5538C0F17E}" dt="2023-10-31T05:51:12.995" v="6798" actId="27803"/>
          <ac:picMkLst>
            <pc:docMk/>
            <pc:sldMk cId="2466940977" sldId="272"/>
            <ac:picMk id="38" creationId="{B9913CE8-7736-E2D5-0949-0C349D7FFF14}"/>
          </ac:picMkLst>
        </pc:picChg>
        <pc:picChg chg="add mod ord">
          <ac:chgData name="Rahul Sunil" userId="338498e1-f891-48fc-8868-47a0e2903e75" providerId="ADAL" clId="{C9714777-276D-4520-8B1C-FA5538C0F17E}" dt="2023-10-31T05:54:34.785" v="6858" actId="164"/>
          <ac:picMkLst>
            <pc:docMk/>
            <pc:sldMk cId="2466940977" sldId="272"/>
            <ac:picMk id="44" creationId="{F11F7CCC-7FB9-E49B-9F90-13BDE354D621}"/>
          </ac:picMkLst>
        </pc:picChg>
      </pc:sldChg>
      <pc:sldChg chg="addSp delSp modSp add mod ord modClrScheme chgLayout">
        <pc:chgData name="Rahul Sunil" userId="338498e1-f891-48fc-8868-47a0e2903e75" providerId="ADAL" clId="{C9714777-276D-4520-8B1C-FA5538C0F17E}" dt="2023-10-31T11:54:27.463" v="9406"/>
        <pc:sldMkLst>
          <pc:docMk/>
          <pc:sldMk cId="465395709" sldId="273"/>
        </pc:sldMkLst>
        <pc:spChg chg="add del mod ord">
          <ac:chgData name="Rahul Sunil" userId="338498e1-f891-48fc-8868-47a0e2903e75" providerId="ADAL" clId="{C9714777-276D-4520-8B1C-FA5538C0F17E}" dt="2023-10-31T11:03:52.515" v="8531" actId="700"/>
          <ac:spMkLst>
            <pc:docMk/>
            <pc:sldMk cId="465395709" sldId="273"/>
            <ac:spMk id="2" creationId="{3EA872A2-6E06-662E-F9CA-0F05469EAE94}"/>
          </ac:spMkLst>
        </pc:spChg>
        <pc:spChg chg="add del mod ord">
          <ac:chgData name="Rahul Sunil" userId="338498e1-f891-48fc-8868-47a0e2903e75" providerId="ADAL" clId="{C9714777-276D-4520-8B1C-FA5538C0F17E}" dt="2023-10-31T11:54:27.463" v="9406"/>
          <ac:spMkLst>
            <pc:docMk/>
            <pc:sldMk cId="465395709" sldId="273"/>
            <ac:spMk id="3" creationId="{3A0DA4E4-8254-B908-C662-6D691F43DEF7}"/>
          </ac:spMkLst>
        </pc:spChg>
        <pc:spChg chg="add mod">
          <ac:chgData name="Rahul Sunil" userId="338498e1-f891-48fc-8868-47a0e2903e75" providerId="ADAL" clId="{C9714777-276D-4520-8B1C-FA5538C0F17E}" dt="2023-10-31T11:54:27.463" v="9406"/>
          <ac:spMkLst>
            <pc:docMk/>
            <pc:sldMk cId="465395709" sldId="273"/>
            <ac:spMk id="4" creationId="{4F579723-A095-3B59-EA33-DDA9DFC957C4}"/>
          </ac:spMkLst>
        </pc:spChg>
        <pc:spChg chg="mod topLvl">
          <ac:chgData name="Rahul Sunil" userId="338498e1-f891-48fc-8868-47a0e2903e75" providerId="ADAL" clId="{C9714777-276D-4520-8B1C-FA5538C0F17E}" dt="2023-10-31T09:12:02.252" v="7940" actId="2711"/>
          <ac:spMkLst>
            <pc:docMk/>
            <pc:sldMk cId="465395709" sldId="273"/>
            <ac:spMk id="5" creationId="{994D4D0C-01D2-ECD8-1969-1A1F32F7335A}"/>
          </ac:spMkLst>
        </pc:spChg>
        <pc:spChg chg="mod topLvl">
          <ac:chgData name="Rahul Sunil" userId="338498e1-f891-48fc-8868-47a0e2903e75" providerId="ADAL" clId="{C9714777-276D-4520-8B1C-FA5538C0F17E}" dt="2023-10-31T09:12:02.252" v="7940" actId="2711"/>
          <ac:spMkLst>
            <pc:docMk/>
            <pc:sldMk cId="465395709" sldId="273"/>
            <ac:spMk id="6" creationId="{20605101-D889-7415-4DF7-5AAE91107F88}"/>
          </ac:spMkLst>
        </pc:spChg>
        <pc:spChg chg="mod topLvl">
          <ac:chgData name="Rahul Sunil" userId="338498e1-f891-48fc-8868-47a0e2903e75" providerId="ADAL" clId="{C9714777-276D-4520-8B1C-FA5538C0F17E}" dt="2023-10-31T09:12:02.252" v="7940" actId="2711"/>
          <ac:spMkLst>
            <pc:docMk/>
            <pc:sldMk cId="465395709" sldId="273"/>
            <ac:spMk id="7" creationId="{471DEEE3-4924-0AF7-BD1B-F4536D236130}"/>
          </ac:spMkLst>
        </pc:spChg>
        <pc:spChg chg="mod topLvl">
          <ac:chgData name="Rahul Sunil" userId="338498e1-f891-48fc-8868-47a0e2903e75" providerId="ADAL" clId="{C9714777-276D-4520-8B1C-FA5538C0F17E}" dt="2023-10-31T09:12:02.252" v="7940" actId="2711"/>
          <ac:spMkLst>
            <pc:docMk/>
            <pc:sldMk cId="465395709" sldId="273"/>
            <ac:spMk id="8" creationId="{EA9A0755-5D6B-AB7A-095C-36A78AE67EDF}"/>
          </ac:spMkLst>
        </pc:spChg>
        <pc:spChg chg="mod topLvl">
          <ac:chgData name="Rahul Sunil" userId="338498e1-f891-48fc-8868-47a0e2903e75" providerId="ADAL" clId="{C9714777-276D-4520-8B1C-FA5538C0F17E}" dt="2023-10-31T09:12:02.252" v="7940" actId="2711"/>
          <ac:spMkLst>
            <pc:docMk/>
            <pc:sldMk cId="465395709" sldId="273"/>
            <ac:spMk id="9" creationId="{00661CC7-A6EC-F5FA-C05A-4575DFE10C37}"/>
          </ac:spMkLst>
        </pc:spChg>
        <pc:spChg chg="mod topLvl">
          <ac:chgData name="Rahul Sunil" userId="338498e1-f891-48fc-8868-47a0e2903e75" providerId="ADAL" clId="{C9714777-276D-4520-8B1C-FA5538C0F17E}" dt="2023-10-31T09:12:02.252" v="7940" actId="2711"/>
          <ac:spMkLst>
            <pc:docMk/>
            <pc:sldMk cId="465395709" sldId="273"/>
            <ac:spMk id="10" creationId="{66E62B9B-EF27-CA51-B336-1E6B5E73AA76}"/>
          </ac:spMkLst>
        </pc:spChg>
        <pc:spChg chg="mod topLvl">
          <ac:chgData name="Rahul Sunil" userId="338498e1-f891-48fc-8868-47a0e2903e75" providerId="ADAL" clId="{C9714777-276D-4520-8B1C-FA5538C0F17E}" dt="2023-10-31T09:12:02.252" v="7940" actId="2711"/>
          <ac:spMkLst>
            <pc:docMk/>
            <pc:sldMk cId="465395709" sldId="273"/>
            <ac:spMk id="11" creationId="{94DD7A74-AEF5-A6B1-7C7D-E5FBC47F05C7}"/>
          </ac:spMkLst>
        </pc:spChg>
        <pc:spChg chg="mod topLvl">
          <ac:chgData name="Rahul Sunil" userId="338498e1-f891-48fc-8868-47a0e2903e75" providerId="ADAL" clId="{C9714777-276D-4520-8B1C-FA5538C0F17E}" dt="2023-10-31T09:12:02.252" v="7940" actId="2711"/>
          <ac:spMkLst>
            <pc:docMk/>
            <pc:sldMk cId="465395709" sldId="273"/>
            <ac:spMk id="12" creationId="{2A03A80C-898A-9A95-171E-24660607B04C}"/>
          </ac:spMkLst>
        </pc:spChg>
        <pc:spChg chg="mod topLvl">
          <ac:chgData name="Rahul Sunil" userId="338498e1-f891-48fc-8868-47a0e2903e75" providerId="ADAL" clId="{C9714777-276D-4520-8B1C-FA5538C0F17E}" dt="2023-10-31T09:12:02.252" v="7940" actId="2711"/>
          <ac:spMkLst>
            <pc:docMk/>
            <pc:sldMk cId="465395709" sldId="273"/>
            <ac:spMk id="13" creationId="{51CDC45E-5CBA-AAEE-C46A-4860AA31BDE4}"/>
          </ac:spMkLst>
        </pc:spChg>
        <pc:spChg chg="mod topLvl">
          <ac:chgData name="Rahul Sunil" userId="338498e1-f891-48fc-8868-47a0e2903e75" providerId="ADAL" clId="{C9714777-276D-4520-8B1C-FA5538C0F17E}" dt="2023-10-31T09:12:02.252" v="7940" actId="2711"/>
          <ac:spMkLst>
            <pc:docMk/>
            <pc:sldMk cId="465395709" sldId="273"/>
            <ac:spMk id="14" creationId="{88ED28DB-ED7C-350E-D112-DFCEE0655972}"/>
          </ac:spMkLst>
        </pc:spChg>
        <pc:spChg chg="mod topLvl">
          <ac:chgData name="Rahul Sunil" userId="338498e1-f891-48fc-8868-47a0e2903e75" providerId="ADAL" clId="{C9714777-276D-4520-8B1C-FA5538C0F17E}" dt="2023-10-31T09:12:02.252" v="7940" actId="2711"/>
          <ac:spMkLst>
            <pc:docMk/>
            <pc:sldMk cId="465395709" sldId="273"/>
            <ac:spMk id="15" creationId="{1DB1DCDA-FD93-B4C0-8272-415239732D52}"/>
          </ac:spMkLst>
        </pc:spChg>
        <pc:spChg chg="mod topLvl">
          <ac:chgData name="Rahul Sunil" userId="338498e1-f891-48fc-8868-47a0e2903e75" providerId="ADAL" clId="{C9714777-276D-4520-8B1C-FA5538C0F17E}" dt="2023-10-31T09:12:02.252" v="7940" actId="2711"/>
          <ac:spMkLst>
            <pc:docMk/>
            <pc:sldMk cId="465395709" sldId="273"/>
            <ac:spMk id="16" creationId="{F2FA0049-A0E4-98F0-8CDD-5BA1306A96FE}"/>
          </ac:spMkLst>
        </pc:spChg>
        <pc:spChg chg="mod topLvl">
          <ac:chgData name="Rahul Sunil" userId="338498e1-f891-48fc-8868-47a0e2903e75" providerId="ADAL" clId="{C9714777-276D-4520-8B1C-FA5538C0F17E}" dt="2023-10-31T09:12:02.252" v="7940" actId="2711"/>
          <ac:spMkLst>
            <pc:docMk/>
            <pc:sldMk cId="465395709" sldId="273"/>
            <ac:spMk id="17" creationId="{5F700B0F-A99E-0AD4-7461-0DCBC821182C}"/>
          </ac:spMkLst>
        </pc:spChg>
        <pc:spChg chg="mod topLvl">
          <ac:chgData name="Rahul Sunil" userId="338498e1-f891-48fc-8868-47a0e2903e75" providerId="ADAL" clId="{C9714777-276D-4520-8B1C-FA5538C0F17E}" dt="2023-10-31T09:12:02.252" v="7940" actId="2711"/>
          <ac:spMkLst>
            <pc:docMk/>
            <pc:sldMk cId="465395709" sldId="273"/>
            <ac:spMk id="18" creationId="{8D2B3C77-7BCF-1667-5C55-B9BD7BDAC461}"/>
          </ac:spMkLst>
        </pc:spChg>
        <pc:spChg chg="mod topLvl">
          <ac:chgData name="Rahul Sunil" userId="338498e1-f891-48fc-8868-47a0e2903e75" providerId="ADAL" clId="{C9714777-276D-4520-8B1C-FA5538C0F17E}" dt="2023-10-31T09:12:02.252" v="7940" actId="2711"/>
          <ac:spMkLst>
            <pc:docMk/>
            <pc:sldMk cId="465395709" sldId="273"/>
            <ac:spMk id="19" creationId="{470F8350-B7B0-C324-FFEE-C81CA40B2CF5}"/>
          </ac:spMkLst>
        </pc:spChg>
        <pc:spChg chg="mod topLvl">
          <ac:chgData name="Rahul Sunil" userId="338498e1-f891-48fc-8868-47a0e2903e75" providerId="ADAL" clId="{C9714777-276D-4520-8B1C-FA5538C0F17E}" dt="2023-10-31T09:12:02.252" v="7940" actId="2711"/>
          <ac:spMkLst>
            <pc:docMk/>
            <pc:sldMk cId="465395709" sldId="273"/>
            <ac:spMk id="20" creationId="{E3F41E0F-9726-C2D7-74C3-51B57D8D8F4F}"/>
          </ac:spMkLst>
        </pc:spChg>
        <pc:spChg chg="mod topLvl">
          <ac:chgData name="Rahul Sunil" userId="338498e1-f891-48fc-8868-47a0e2903e75" providerId="ADAL" clId="{C9714777-276D-4520-8B1C-FA5538C0F17E}" dt="2023-10-31T09:12:02.252" v="7940" actId="2711"/>
          <ac:spMkLst>
            <pc:docMk/>
            <pc:sldMk cId="465395709" sldId="273"/>
            <ac:spMk id="21" creationId="{9BA3F660-F6A6-7E99-819E-BF156CC09AF9}"/>
          </ac:spMkLst>
        </pc:spChg>
        <pc:spChg chg="mod topLvl">
          <ac:chgData name="Rahul Sunil" userId="338498e1-f891-48fc-8868-47a0e2903e75" providerId="ADAL" clId="{C9714777-276D-4520-8B1C-FA5538C0F17E}" dt="2023-10-31T09:12:02.252" v="7940" actId="2711"/>
          <ac:spMkLst>
            <pc:docMk/>
            <pc:sldMk cId="465395709" sldId="273"/>
            <ac:spMk id="22" creationId="{34AD39C1-759D-E9D2-2575-1515951A03DF}"/>
          </ac:spMkLst>
        </pc:spChg>
        <pc:spChg chg="mod topLvl">
          <ac:chgData name="Rahul Sunil" userId="338498e1-f891-48fc-8868-47a0e2903e75" providerId="ADAL" clId="{C9714777-276D-4520-8B1C-FA5538C0F17E}" dt="2023-10-31T09:12:02.252" v="7940" actId="2711"/>
          <ac:spMkLst>
            <pc:docMk/>
            <pc:sldMk cId="465395709" sldId="273"/>
            <ac:spMk id="23" creationId="{3B1EF7FF-18F1-B4DD-4D35-A35884664BD1}"/>
          </ac:spMkLst>
        </pc:spChg>
        <pc:spChg chg="mod topLvl">
          <ac:chgData name="Rahul Sunil" userId="338498e1-f891-48fc-8868-47a0e2903e75" providerId="ADAL" clId="{C9714777-276D-4520-8B1C-FA5538C0F17E}" dt="2023-10-31T09:12:02.252" v="7940" actId="2711"/>
          <ac:spMkLst>
            <pc:docMk/>
            <pc:sldMk cId="465395709" sldId="273"/>
            <ac:spMk id="24" creationId="{68912903-F8AF-4EE1-4EB9-C47D8E8AFF75}"/>
          </ac:spMkLst>
        </pc:spChg>
        <pc:spChg chg="mod topLvl">
          <ac:chgData name="Rahul Sunil" userId="338498e1-f891-48fc-8868-47a0e2903e75" providerId="ADAL" clId="{C9714777-276D-4520-8B1C-FA5538C0F17E}" dt="2023-10-31T09:12:02.252" v="7940" actId="2711"/>
          <ac:spMkLst>
            <pc:docMk/>
            <pc:sldMk cId="465395709" sldId="273"/>
            <ac:spMk id="25" creationId="{67263820-30D3-C72B-77CD-91EA13CF94A0}"/>
          </ac:spMkLst>
        </pc:spChg>
        <pc:spChg chg="mod topLvl">
          <ac:chgData name="Rahul Sunil" userId="338498e1-f891-48fc-8868-47a0e2903e75" providerId="ADAL" clId="{C9714777-276D-4520-8B1C-FA5538C0F17E}" dt="2023-10-31T09:12:02.252" v="7940" actId="2711"/>
          <ac:spMkLst>
            <pc:docMk/>
            <pc:sldMk cId="465395709" sldId="273"/>
            <ac:spMk id="26" creationId="{67750392-FF08-05BD-7517-9949F6C214FF}"/>
          </ac:spMkLst>
        </pc:spChg>
        <pc:spChg chg="mod topLvl">
          <ac:chgData name="Rahul Sunil" userId="338498e1-f891-48fc-8868-47a0e2903e75" providerId="ADAL" clId="{C9714777-276D-4520-8B1C-FA5538C0F17E}" dt="2023-10-31T09:12:02.252" v="7940" actId="2711"/>
          <ac:spMkLst>
            <pc:docMk/>
            <pc:sldMk cId="465395709" sldId="273"/>
            <ac:spMk id="27" creationId="{FCCBC8D7-F1D1-F26B-FAE2-538D87A9EE8F}"/>
          </ac:spMkLst>
        </pc:spChg>
        <pc:spChg chg="mod topLvl">
          <ac:chgData name="Rahul Sunil" userId="338498e1-f891-48fc-8868-47a0e2903e75" providerId="ADAL" clId="{C9714777-276D-4520-8B1C-FA5538C0F17E}" dt="2023-10-31T09:12:02.252" v="7940" actId="2711"/>
          <ac:spMkLst>
            <pc:docMk/>
            <pc:sldMk cId="465395709" sldId="273"/>
            <ac:spMk id="28" creationId="{5AC48ACA-9057-3996-97DA-64C664245446}"/>
          </ac:spMkLst>
        </pc:spChg>
        <pc:spChg chg="mod topLvl">
          <ac:chgData name="Rahul Sunil" userId="338498e1-f891-48fc-8868-47a0e2903e75" providerId="ADAL" clId="{C9714777-276D-4520-8B1C-FA5538C0F17E}" dt="2023-10-31T09:12:02.252" v="7940" actId="2711"/>
          <ac:spMkLst>
            <pc:docMk/>
            <pc:sldMk cId="465395709" sldId="273"/>
            <ac:spMk id="29" creationId="{F6EFABC3-60EF-0181-972A-DDBC53E09F62}"/>
          </ac:spMkLst>
        </pc:spChg>
        <pc:spChg chg="mod topLvl">
          <ac:chgData name="Rahul Sunil" userId="338498e1-f891-48fc-8868-47a0e2903e75" providerId="ADAL" clId="{C9714777-276D-4520-8B1C-FA5538C0F17E}" dt="2023-10-31T09:12:02.252" v="7940" actId="2711"/>
          <ac:spMkLst>
            <pc:docMk/>
            <pc:sldMk cId="465395709" sldId="273"/>
            <ac:spMk id="30" creationId="{242CE646-B491-8BBD-5BFF-06A11F175162}"/>
          </ac:spMkLst>
        </pc:spChg>
        <pc:spChg chg="mod topLvl">
          <ac:chgData name="Rahul Sunil" userId="338498e1-f891-48fc-8868-47a0e2903e75" providerId="ADAL" clId="{C9714777-276D-4520-8B1C-FA5538C0F17E}" dt="2023-10-31T09:12:02.252" v="7940" actId="2711"/>
          <ac:spMkLst>
            <pc:docMk/>
            <pc:sldMk cId="465395709" sldId="273"/>
            <ac:spMk id="31" creationId="{5E61AFB9-8BD3-7AF5-9DC4-2A24B9ECDA71}"/>
          </ac:spMkLst>
        </pc:spChg>
        <pc:spChg chg="mod topLvl">
          <ac:chgData name="Rahul Sunil" userId="338498e1-f891-48fc-8868-47a0e2903e75" providerId="ADAL" clId="{C9714777-276D-4520-8B1C-FA5538C0F17E}" dt="2023-10-31T09:12:02.252" v="7940" actId="2711"/>
          <ac:spMkLst>
            <pc:docMk/>
            <pc:sldMk cId="465395709" sldId="273"/>
            <ac:spMk id="32" creationId="{BEAB97B1-5D37-1E72-BD24-3029CF10443D}"/>
          </ac:spMkLst>
        </pc:spChg>
        <pc:spChg chg="mod topLvl">
          <ac:chgData name="Rahul Sunil" userId="338498e1-f891-48fc-8868-47a0e2903e75" providerId="ADAL" clId="{C9714777-276D-4520-8B1C-FA5538C0F17E}" dt="2023-10-31T09:12:02.252" v="7940" actId="2711"/>
          <ac:spMkLst>
            <pc:docMk/>
            <pc:sldMk cId="465395709" sldId="273"/>
            <ac:spMk id="33" creationId="{15A0AA01-7320-1962-119B-0239FF722CE4}"/>
          </ac:spMkLst>
        </pc:spChg>
        <pc:spChg chg="mod topLvl">
          <ac:chgData name="Rahul Sunil" userId="338498e1-f891-48fc-8868-47a0e2903e75" providerId="ADAL" clId="{C9714777-276D-4520-8B1C-FA5538C0F17E}" dt="2023-10-31T09:12:02.252" v="7940" actId="2711"/>
          <ac:spMkLst>
            <pc:docMk/>
            <pc:sldMk cId="465395709" sldId="273"/>
            <ac:spMk id="34" creationId="{A0A47C86-95E3-4E2B-FED5-D55FD4003B3B}"/>
          </ac:spMkLst>
        </pc:spChg>
        <pc:spChg chg="mod topLvl">
          <ac:chgData name="Rahul Sunil" userId="338498e1-f891-48fc-8868-47a0e2903e75" providerId="ADAL" clId="{C9714777-276D-4520-8B1C-FA5538C0F17E}" dt="2023-10-31T09:12:02.252" v="7940" actId="2711"/>
          <ac:spMkLst>
            <pc:docMk/>
            <pc:sldMk cId="465395709" sldId="273"/>
            <ac:spMk id="35" creationId="{B337D337-4D80-E90C-8E87-E0CBC08E9B93}"/>
          </ac:spMkLst>
        </pc:spChg>
        <pc:spChg chg="mod topLvl">
          <ac:chgData name="Rahul Sunil" userId="338498e1-f891-48fc-8868-47a0e2903e75" providerId="ADAL" clId="{C9714777-276D-4520-8B1C-FA5538C0F17E}" dt="2023-10-31T09:12:02.252" v="7940" actId="2711"/>
          <ac:spMkLst>
            <pc:docMk/>
            <pc:sldMk cId="465395709" sldId="273"/>
            <ac:spMk id="36" creationId="{39B73582-6A56-D5E6-2205-6DD38F4BC8D2}"/>
          </ac:spMkLst>
        </pc:spChg>
        <pc:spChg chg="mod topLvl">
          <ac:chgData name="Rahul Sunil" userId="338498e1-f891-48fc-8868-47a0e2903e75" providerId="ADAL" clId="{C9714777-276D-4520-8B1C-FA5538C0F17E}" dt="2023-10-31T09:12:02.252" v="7940" actId="2711"/>
          <ac:spMkLst>
            <pc:docMk/>
            <pc:sldMk cId="465395709" sldId="273"/>
            <ac:spMk id="37" creationId="{3769C875-C93B-EA54-DB3B-BA08DC12FC82}"/>
          </ac:spMkLst>
        </pc:spChg>
        <pc:spChg chg="mod topLvl">
          <ac:chgData name="Rahul Sunil" userId="338498e1-f891-48fc-8868-47a0e2903e75" providerId="ADAL" clId="{C9714777-276D-4520-8B1C-FA5538C0F17E}" dt="2023-10-31T09:12:02.252" v="7940" actId="2711"/>
          <ac:spMkLst>
            <pc:docMk/>
            <pc:sldMk cId="465395709" sldId="273"/>
            <ac:spMk id="38" creationId="{5E3900B8-ECDC-DA0E-850C-789A28E48B68}"/>
          </ac:spMkLst>
        </pc:spChg>
        <pc:spChg chg="mod topLvl">
          <ac:chgData name="Rahul Sunil" userId="338498e1-f891-48fc-8868-47a0e2903e75" providerId="ADAL" clId="{C9714777-276D-4520-8B1C-FA5538C0F17E}" dt="2023-10-31T09:12:02.252" v="7940" actId="2711"/>
          <ac:spMkLst>
            <pc:docMk/>
            <pc:sldMk cId="465395709" sldId="273"/>
            <ac:spMk id="39" creationId="{45D58012-F077-12C9-E043-BDC204A18801}"/>
          </ac:spMkLst>
        </pc:spChg>
        <pc:spChg chg="mod topLvl">
          <ac:chgData name="Rahul Sunil" userId="338498e1-f891-48fc-8868-47a0e2903e75" providerId="ADAL" clId="{C9714777-276D-4520-8B1C-FA5538C0F17E}" dt="2023-10-31T09:12:02.252" v="7940" actId="2711"/>
          <ac:spMkLst>
            <pc:docMk/>
            <pc:sldMk cId="465395709" sldId="273"/>
            <ac:spMk id="40" creationId="{94EC9965-5A06-BE86-E390-AC6B77D89CCC}"/>
          </ac:spMkLst>
        </pc:spChg>
        <pc:spChg chg="mod topLvl">
          <ac:chgData name="Rahul Sunil" userId="338498e1-f891-48fc-8868-47a0e2903e75" providerId="ADAL" clId="{C9714777-276D-4520-8B1C-FA5538C0F17E}" dt="2023-10-31T09:12:02.252" v="7940" actId="2711"/>
          <ac:spMkLst>
            <pc:docMk/>
            <pc:sldMk cId="465395709" sldId="273"/>
            <ac:spMk id="41" creationId="{22F16E14-2731-F580-1D8F-B86D5AFB4F45}"/>
          </ac:spMkLst>
        </pc:spChg>
        <pc:spChg chg="mod topLvl">
          <ac:chgData name="Rahul Sunil" userId="338498e1-f891-48fc-8868-47a0e2903e75" providerId="ADAL" clId="{C9714777-276D-4520-8B1C-FA5538C0F17E}" dt="2023-10-31T09:12:02.252" v="7940" actId="2711"/>
          <ac:spMkLst>
            <pc:docMk/>
            <pc:sldMk cId="465395709" sldId="273"/>
            <ac:spMk id="42" creationId="{9073391A-22C1-9524-C732-EABE73F55A70}"/>
          </ac:spMkLst>
        </pc:spChg>
        <pc:spChg chg="mod topLvl">
          <ac:chgData name="Rahul Sunil" userId="338498e1-f891-48fc-8868-47a0e2903e75" providerId="ADAL" clId="{C9714777-276D-4520-8B1C-FA5538C0F17E}" dt="2023-10-31T09:12:02.252" v="7940" actId="2711"/>
          <ac:spMkLst>
            <pc:docMk/>
            <pc:sldMk cId="465395709" sldId="273"/>
            <ac:spMk id="43" creationId="{6FC0EBE1-845F-F1D6-AA68-858E751D183A}"/>
          </ac:spMkLst>
        </pc:spChg>
        <pc:spChg chg="mod topLvl">
          <ac:chgData name="Rahul Sunil" userId="338498e1-f891-48fc-8868-47a0e2903e75" providerId="ADAL" clId="{C9714777-276D-4520-8B1C-FA5538C0F17E}" dt="2023-10-31T09:12:02.252" v="7940" actId="2711"/>
          <ac:spMkLst>
            <pc:docMk/>
            <pc:sldMk cId="465395709" sldId="273"/>
            <ac:spMk id="44" creationId="{AA7B824A-C204-9D6C-278B-72CD6E2A4774}"/>
          </ac:spMkLst>
        </pc:spChg>
        <pc:spChg chg="mod topLvl">
          <ac:chgData name="Rahul Sunil" userId="338498e1-f891-48fc-8868-47a0e2903e75" providerId="ADAL" clId="{C9714777-276D-4520-8B1C-FA5538C0F17E}" dt="2023-10-31T09:12:02.252" v="7940" actId="2711"/>
          <ac:spMkLst>
            <pc:docMk/>
            <pc:sldMk cId="465395709" sldId="273"/>
            <ac:spMk id="45" creationId="{EC887035-3F61-60CD-B5EB-5EA69A74B4C3}"/>
          </ac:spMkLst>
        </pc:spChg>
        <pc:spChg chg="mod topLvl">
          <ac:chgData name="Rahul Sunil" userId="338498e1-f891-48fc-8868-47a0e2903e75" providerId="ADAL" clId="{C9714777-276D-4520-8B1C-FA5538C0F17E}" dt="2023-10-31T09:12:02.252" v="7940" actId="2711"/>
          <ac:spMkLst>
            <pc:docMk/>
            <pc:sldMk cId="465395709" sldId="273"/>
            <ac:spMk id="46" creationId="{60904AD0-C0EE-4146-C813-22A245D1E968}"/>
          </ac:spMkLst>
        </pc:spChg>
        <pc:spChg chg="mod topLvl">
          <ac:chgData name="Rahul Sunil" userId="338498e1-f891-48fc-8868-47a0e2903e75" providerId="ADAL" clId="{C9714777-276D-4520-8B1C-FA5538C0F17E}" dt="2023-10-31T09:12:02.252" v="7940" actId="2711"/>
          <ac:spMkLst>
            <pc:docMk/>
            <pc:sldMk cId="465395709" sldId="273"/>
            <ac:spMk id="47" creationId="{81E87682-B6DA-2C4A-82D6-0C36B7A8990D}"/>
          </ac:spMkLst>
        </pc:spChg>
        <pc:spChg chg="mod topLvl">
          <ac:chgData name="Rahul Sunil" userId="338498e1-f891-48fc-8868-47a0e2903e75" providerId="ADAL" clId="{C9714777-276D-4520-8B1C-FA5538C0F17E}" dt="2023-10-31T09:12:02.252" v="7940" actId="2711"/>
          <ac:spMkLst>
            <pc:docMk/>
            <pc:sldMk cId="465395709" sldId="273"/>
            <ac:spMk id="48" creationId="{52A94334-D7DB-4405-F58E-AB6A11E6E48A}"/>
          </ac:spMkLst>
        </pc:spChg>
        <pc:spChg chg="mod topLvl">
          <ac:chgData name="Rahul Sunil" userId="338498e1-f891-48fc-8868-47a0e2903e75" providerId="ADAL" clId="{C9714777-276D-4520-8B1C-FA5538C0F17E}" dt="2023-10-31T09:12:02.252" v="7940" actId="2711"/>
          <ac:spMkLst>
            <pc:docMk/>
            <pc:sldMk cId="465395709" sldId="273"/>
            <ac:spMk id="49" creationId="{9738FF68-EF40-720E-9947-072AB2879A4A}"/>
          </ac:spMkLst>
        </pc:spChg>
        <pc:spChg chg="mod topLvl">
          <ac:chgData name="Rahul Sunil" userId="338498e1-f891-48fc-8868-47a0e2903e75" providerId="ADAL" clId="{C9714777-276D-4520-8B1C-FA5538C0F17E}" dt="2023-10-31T09:12:02.252" v="7940" actId="2711"/>
          <ac:spMkLst>
            <pc:docMk/>
            <pc:sldMk cId="465395709" sldId="273"/>
            <ac:spMk id="50" creationId="{7FFACC0A-2268-F143-5970-49D8181F2E44}"/>
          </ac:spMkLst>
        </pc:spChg>
        <pc:spChg chg="mod topLvl">
          <ac:chgData name="Rahul Sunil" userId="338498e1-f891-48fc-8868-47a0e2903e75" providerId="ADAL" clId="{C9714777-276D-4520-8B1C-FA5538C0F17E}" dt="2023-10-31T09:12:02.252" v="7940" actId="2711"/>
          <ac:spMkLst>
            <pc:docMk/>
            <pc:sldMk cId="465395709" sldId="273"/>
            <ac:spMk id="51" creationId="{7514ED99-89DA-D08C-02F8-3D318314CDA1}"/>
          </ac:spMkLst>
        </pc:spChg>
        <pc:spChg chg="mod topLvl">
          <ac:chgData name="Rahul Sunil" userId="338498e1-f891-48fc-8868-47a0e2903e75" providerId="ADAL" clId="{C9714777-276D-4520-8B1C-FA5538C0F17E}" dt="2023-10-31T09:12:02.252" v="7940" actId="2711"/>
          <ac:spMkLst>
            <pc:docMk/>
            <pc:sldMk cId="465395709" sldId="273"/>
            <ac:spMk id="52" creationId="{9B7939F5-269B-E492-D604-36EB18093852}"/>
          </ac:spMkLst>
        </pc:spChg>
        <pc:spChg chg="mod topLvl">
          <ac:chgData name="Rahul Sunil" userId="338498e1-f891-48fc-8868-47a0e2903e75" providerId="ADAL" clId="{C9714777-276D-4520-8B1C-FA5538C0F17E}" dt="2023-10-31T09:12:02.252" v="7940" actId="2711"/>
          <ac:spMkLst>
            <pc:docMk/>
            <pc:sldMk cId="465395709" sldId="273"/>
            <ac:spMk id="53" creationId="{6DB1FC08-92A0-E33B-A787-FBB40622439A}"/>
          </ac:spMkLst>
        </pc:spChg>
        <pc:spChg chg="mod topLvl">
          <ac:chgData name="Rahul Sunil" userId="338498e1-f891-48fc-8868-47a0e2903e75" providerId="ADAL" clId="{C9714777-276D-4520-8B1C-FA5538C0F17E}" dt="2023-10-31T09:12:02.252" v="7940" actId="2711"/>
          <ac:spMkLst>
            <pc:docMk/>
            <pc:sldMk cId="465395709" sldId="273"/>
            <ac:spMk id="54" creationId="{418DA9D1-117E-CF1F-5361-98448AF7E17C}"/>
          </ac:spMkLst>
        </pc:spChg>
        <pc:spChg chg="mod topLvl">
          <ac:chgData name="Rahul Sunil" userId="338498e1-f891-48fc-8868-47a0e2903e75" providerId="ADAL" clId="{C9714777-276D-4520-8B1C-FA5538C0F17E}" dt="2023-10-31T09:12:02.252" v="7940" actId="2711"/>
          <ac:spMkLst>
            <pc:docMk/>
            <pc:sldMk cId="465395709" sldId="273"/>
            <ac:spMk id="55" creationId="{019CEB14-1D64-582D-25DE-A0770D18CFBF}"/>
          </ac:spMkLst>
        </pc:spChg>
        <pc:spChg chg="mod topLvl">
          <ac:chgData name="Rahul Sunil" userId="338498e1-f891-48fc-8868-47a0e2903e75" providerId="ADAL" clId="{C9714777-276D-4520-8B1C-FA5538C0F17E}" dt="2023-10-31T09:12:02.252" v="7940" actId="2711"/>
          <ac:spMkLst>
            <pc:docMk/>
            <pc:sldMk cId="465395709" sldId="273"/>
            <ac:spMk id="56" creationId="{5A0C6009-B277-E6F6-1901-9F78476AC9DF}"/>
          </ac:spMkLst>
        </pc:spChg>
        <pc:spChg chg="mod topLvl">
          <ac:chgData name="Rahul Sunil" userId="338498e1-f891-48fc-8868-47a0e2903e75" providerId="ADAL" clId="{C9714777-276D-4520-8B1C-FA5538C0F17E}" dt="2023-10-31T09:12:02.252" v="7940" actId="2711"/>
          <ac:spMkLst>
            <pc:docMk/>
            <pc:sldMk cId="465395709" sldId="273"/>
            <ac:spMk id="57" creationId="{7CF2C88F-5D57-C6A9-F313-9B5638CA697E}"/>
          </ac:spMkLst>
        </pc:spChg>
        <pc:spChg chg="mod topLvl">
          <ac:chgData name="Rahul Sunil" userId="338498e1-f891-48fc-8868-47a0e2903e75" providerId="ADAL" clId="{C9714777-276D-4520-8B1C-FA5538C0F17E}" dt="2023-10-31T09:12:02.252" v="7940" actId="2711"/>
          <ac:spMkLst>
            <pc:docMk/>
            <pc:sldMk cId="465395709" sldId="273"/>
            <ac:spMk id="58" creationId="{A8CCD8A6-8174-C4C8-330C-137F52EEECE3}"/>
          </ac:spMkLst>
        </pc:spChg>
        <pc:spChg chg="mod topLvl">
          <ac:chgData name="Rahul Sunil" userId="338498e1-f891-48fc-8868-47a0e2903e75" providerId="ADAL" clId="{C9714777-276D-4520-8B1C-FA5538C0F17E}" dt="2023-10-31T09:12:02.252" v="7940" actId="2711"/>
          <ac:spMkLst>
            <pc:docMk/>
            <pc:sldMk cId="465395709" sldId="273"/>
            <ac:spMk id="59" creationId="{975F4868-7033-ADA5-458F-B2E86FE5446B}"/>
          </ac:spMkLst>
        </pc:spChg>
        <pc:spChg chg="mod topLvl">
          <ac:chgData name="Rahul Sunil" userId="338498e1-f891-48fc-8868-47a0e2903e75" providerId="ADAL" clId="{C9714777-276D-4520-8B1C-FA5538C0F17E}" dt="2023-10-31T09:12:02.252" v="7940" actId="2711"/>
          <ac:spMkLst>
            <pc:docMk/>
            <pc:sldMk cId="465395709" sldId="273"/>
            <ac:spMk id="60" creationId="{63055217-16E0-60BA-7566-2711CBF85675}"/>
          </ac:spMkLst>
        </pc:spChg>
        <pc:spChg chg="mod topLvl">
          <ac:chgData name="Rahul Sunil" userId="338498e1-f891-48fc-8868-47a0e2903e75" providerId="ADAL" clId="{C9714777-276D-4520-8B1C-FA5538C0F17E}" dt="2023-10-31T09:12:02.252" v="7940" actId="2711"/>
          <ac:spMkLst>
            <pc:docMk/>
            <pc:sldMk cId="465395709" sldId="273"/>
            <ac:spMk id="61" creationId="{3B81BC42-F1BB-226D-1057-5425E925C1C1}"/>
          </ac:spMkLst>
        </pc:spChg>
        <pc:spChg chg="mod topLvl">
          <ac:chgData name="Rahul Sunil" userId="338498e1-f891-48fc-8868-47a0e2903e75" providerId="ADAL" clId="{C9714777-276D-4520-8B1C-FA5538C0F17E}" dt="2023-10-31T09:12:02.252" v="7940" actId="2711"/>
          <ac:spMkLst>
            <pc:docMk/>
            <pc:sldMk cId="465395709" sldId="273"/>
            <ac:spMk id="62" creationId="{622BEF00-F317-11FE-256F-692843F8E8EF}"/>
          </ac:spMkLst>
        </pc:spChg>
        <pc:spChg chg="mod topLvl">
          <ac:chgData name="Rahul Sunil" userId="338498e1-f891-48fc-8868-47a0e2903e75" providerId="ADAL" clId="{C9714777-276D-4520-8B1C-FA5538C0F17E}" dt="2023-10-31T09:12:02.252" v="7940" actId="2711"/>
          <ac:spMkLst>
            <pc:docMk/>
            <pc:sldMk cId="465395709" sldId="273"/>
            <ac:spMk id="63" creationId="{8E7FF33B-1444-3B71-2A35-B60F35DCC20B}"/>
          </ac:spMkLst>
        </pc:spChg>
        <pc:spChg chg="mod topLvl">
          <ac:chgData name="Rahul Sunil" userId="338498e1-f891-48fc-8868-47a0e2903e75" providerId="ADAL" clId="{C9714777-276D-4520-8B1C-FA5538C0F17E}" dt="2023-10-31T09:12:02.252" v="7940" actId="2711"/>
          <ac:spMkLst>
            <pc:docMk/>
            <pc:sldMk cId="465395709" sldId="273"/>
            <ac:spMk id="64" creationId="{C52DAECD-D83B-9414-692E-7282487D8E5B}"/>
          </ac:spMkLst>
        </pc:spChg>
        <pc:spChg chg="mod topLvl">
          <ac:chgData name="Rahul Sunil" userId="338498e1-f891-48fc-8868-47a0e2903e75" providerId="ADAL" clId="{C9714777-276D-4520-8B1C-FA5538C0F17E}" dt="2023-10-31T09:12:02.252" v="7940" actId="2711"/>
          <ac:spMkLst>
            <pc:docMk/>
            <pc:sldMk cId="465395709" sldId="273"/>
            <ac:spMk id="65" creationId="{B8EFD422-F3F5-C446-F125-8AA5E3C5BF54}"/>
          </ac:spMkLst>
        </pc:spChg>
        <pc:spChg chg="mod topLvl">
          <ac:chgData name="Rahul Sunil" userId="338498e1-f891-48fc-8868-47a0e2903e75" providerId="ADAL" clId="{C9714777-276D-4520-8B1C-FA5538C0F17E}" dt="2023-10-31T09:12:02.252" v="7940" actId="2711"/>
          <ac:spMkLst>
            <pc:docMk/>
            <pc:sldMk cId="465395709" sldId="273"/>
            <ac:spMk id="66" creationId="{013F539F-B4BF-3E61-B5B5-6BB0047347B2}"/>
          </ac:spMkLst>
        </pc:spChg>
        <pc:spChg chg="mod topLvl">
          <ac:chgData name="Rahul Sunil" userId="338498e1-f891-48fc-8868-47a0e2903e75" providerId="ADAL" clId="{C9714777-276D-4520-8B1C-FA5538C0F17E}" dt="2023-10-31T09:12:02.252" v="7940" actId="2711"/>
          <ac:spMkLst>
            <pc:docMk/>
            <pc:sldMk cId="465395709" sldId="273"/>
            <ac:spMk id="67" creationId="{A5C4BD53-41F6-6215-A325-77F458072904}"/>
          </ac:spMkLst>
        </pc:spChg>
        <pc:spChg chg="mod topLvl">
          <ac:chgData name="Rahul Sunil" userId="338498e1-f891-48fc-8868-47a0e2903e75" providerId="ADAL" clId="{C9714777-276D-4520-8B1C-FA5538C0F17E}" dt="2023-10-31T09:12:02.252" v="7940" actId="2711"/>
          <ac:spMkLst>
            <pc:docMk/>
            <pc:sldMk cId="465395709" sldId="273"/>
            <ac:spMk id="68" creationId="{A5EE309F-526D-CEEE-836B-604786436A07}"/>
          </ac:spMkLst>
        </pc:spChg>
        <pc:spChg chg="mod topLvl">
          <ac:chgData name="Rahul Sunil" userId="338498e1-f891-48fc-8868-47a0e2903e75" providerId="ADAL" clId="{C9714777-276D-4520-8B1C-FA5538C0F17E}" dt="2023-10-31T09:12:02.252" v="7940" actId="2711"/>
          <ac:spMkLst>
            <pc:docMk/>
            <pc:sldMk cId="465395709" sldId="273"/>
            <ac:spMk id="69" creationId="{5F542019-2B7B-4AE0-767B-E9BDEBE99058}"/>
          </ac:spMkLst>
        </pc:spChg>
        <pc:spChg chg="mod topLvl">
          <ac:chgData name="Rahul Sunil" userId="338498e1-f891-48fc-8868-47a0e2903e75" providerId="ADAL" clId="{C9714777-276D-4520-8B1C-FA5538C0F17E}" dt="2023-10-31T09:12:02.252" v="7940" actId="2711"/>
          <ac:spMkLst>
            <pc:docMk/>
            <pc:sldMk cId="465395709" sldId="273"/>
            <ac:spMk id="70" creationId="{0E046769-B9E6-3EBA-9653-3F1365AE20D9}"/>
          </ac:spMkLst>
        </pc:spChg>
        <pc:spChg chg="mod topLvl">
          <ac:chgData name="Rahul Sunil" userId="338498e1-f891-48fc-8868-47a0e2903e75" providerId="ADAL" clId="{C9714777-276D-4520-8B1C-FA5538C0F17E}" dt="2023-10-31T09:12:02.252" v="7940" actId="2711"/>
          <ac:spMkLst>
            <pc:docMk/>
            <pc:sldMk cId="465395709" sldId="273"/>
            <ac:spMk id="71" creationId="{7AA8895A-29FE-A462-1328-A16A89035506}"/>
          </ac:spMkLst>
        </pc:spChg>
        <pc:spChg chg="mod topLvl">
          <ac:chgData name="Rahul Sunil" userId="338498e1-f891-48fc-8868-47a0e2903e75" providerId="ADAL" clId="{C9714777-276D-4520-8B1C-FA5538C0F17E}" dt="2023-10-31T09:12:02.252" v="7940" actId="2711"/>
          <ac:spMkLst>
            <pc:docMk/>
            <pc:sldMk cId="465395709" sldId="273"/>
            <ac:spMk id="72" creationId="{3C899B39-C78E-F9B8-E97E-C5A784A898C6}"/>
          </ac:spMkLst>
        </pc:spChg>
        <pc:spChg chg="mod topLvl">
          <ac:chgData name="Rahul Sunil" userId="338498e1-f891-48fc-8868-47a0e2903e75" providerId="ADAL" clId="{C9714777-276D-4520-8B1C-FA5538C0F17E}" dt="2023-10-31T09:12:02.252" v="7940" actId="2711"/>
          <ac:spMkLst>
            <pc:docMk/>
            <pc:sldMk cId="465395709" sldId="273"/>
            <ac:spMk id="73" creationId="{0051F28A-1F55-D6E7-BBC5-83FF1D936C17}"/>
          </ac:spMkLst>
        </pc:spChg>
        <pc:spChg chg="mod topLvl">
          <ac:chgData name="Rahul Sunil" userId="338498e1-f891-48fc-8868-47a0e2903e75" providerId="ADAL" clId="{C9714777-276D-4520-8B1C-FA5538C0F17E}" dt="2023-10-31T09:12:02.252" v="7940" actId="2711"/>
          <ac:spMkLst>
            <pc:docMk/>
            <pc:sldMk cId="465395709" sldId="273"/>
            <ac:spMk id="74" creationId="{15D8E75B-0FA5-E670-633F-72679DCF1B82}"/>
          </ac:spMkLst>
        </pc:spChg>
        <pc:spChg chg="mod topLvl">
          <ac:chgData name="Rahul Sunil" userId="338498e1-f891-48fc-8868-47a0e2903e75" providerId="ADAL" clId="{C9714777-276D-4520-8B1C-FA5538C0F17E}" dt="2023-10-31T09:12:02.252" v="7940" actId="2711"/>
          <ac:spMkLst>
            <pc:docMk/>
            <pc:sldMk cId="465395709" sldId="273"/>
            <ac:spMk id="75" creationId="{0C8D2E43-BD5C-6FA0-B017-83F0F9A77648}"/>
          </ac:spMkLst>
        </pc:spChg>
        <pc:spChg chg="mod topLvl">
          <ac:chgData name="Rahul Sunil" userId="338498e1-f891-48fc-8868-47a0e2903e75" providerId="ADAL" clId="{C9714777-276D-4520-8B1C-FA5538C0F17E}" dt="2023-10-31T09:12:02.252" v="7940" actId="2711"/>
          <ac:spMkLst>
            <pc:docMk/>
            <pc:sldMk cId="465395709" sldId="273"/>
            <ac:spMk id="76" creationId="{82C05E7C-3FE5-A8C4-D2FF-BC1C1BBBDEE6}"/>
          </ac:spMkLst>
        </pc:spChg>
        <pc:spChg chg="mod topLvl">
          <ac:chgData name="Rahul Sunil" userId="338498e1-f891-48fc-8868-47a0e2903e75" providerId="ADAL" clId="{C9714777-276D-4520-8B1C-FA5538C0F17E}" dt="2023-10-31T09:12:02.252" v="7940" actId="2711"/>
          <ac:spMkLst>
            <pc:docMk/>
            <pc:sldMk cId="465395709" sldId="273"/>
            <ac:spMk id="77" creationId="{35306EAB-5ADD-A643-C6F2-67DEA3CD4AF8}"/>
          </ac:spMkLst>
        </pc:spChg>
        <pc:spChg chg="mod topLvl">
          <ac:chgData name="Rahul Sunil" userId="338498e1-f891-48fc-8868-47a0e2903e75" providerId="ADAL" clId="{C9714777-276D-4520-8B1C-FA5538C0F17E}" dt="2023-10-31T09:12:02.252" v="7940" actId="2711"/>
          <ac:spMkLst>
            <pc:docMk/>
            <pc:sldMk cId="465395709" sldId="273"/>
            <ac:spMk id="78" creationId="{E3FADBA3-53A0-8AAA-DCB1-3ADFFFC8E4DA}"/>
          </ac:spMkLst>
        </pc:spChg>
        <pc:spChg chg="mod topLvl">
          <ac:chgData name="Rahul Sunil" userId="338498e1-f891-48fc-8868-47a0e2903e75" providerId="ADAL" clId="{C9714777-276D-4520-8B1C-FA5538C0F17E}" dt="2023-10-31T09:12:02.252" v="7940" actId="2711"/>
          <ac:spMkLst>
            <pc:docMk/>
            <pc:sldMk cId="465395709" sldId="273"/>
            <ac:spMk id="79" creationId="{39B2717E-F668-4A70-926B-9569DEB6C6FF}"/>
          </ac:spMkLst>
        </pc:spChg>
        <pc:spChg chg="mod topLvl">
          <ac:chgData name="Rahul Sunil" userId="338498e1-f891-48fc-8868-47a0e2903e75" providerId="ADAL" clId="{C9714777-276D-4520-8B1C-FA5538C0F17E}" dt="2023-10-31T09:12:02.252" v="7940" actId="2711"/>
          <ac:spMkLst>
            <pc:docMk/>
            <pc:sldMk cId="465395709" sldId="273"/>
            <ac:spMk id="80" creationId="{2EAB7EEB-DFDB-9120-802A-1D0A11FD30CB}"/>
          </ac:spMkLst>
        </pc:spChg>
        <pc:spChg chg="mod topLvl">
          <ac:chgData name="Rahul Sunil" userId="338498e1-f891-48fc-8868-47a0e2903e75" providerId="ADAL" clId="{C9714777-276D-4520-8B1C-FA5538C0F17E}" dt="2023-10-31T09:12:02.252" v="7940" actId="2711"/>
          <ac:spMkLst>
            <pc:docMk/>
            <pc:sldMk cId="465395709" sldId="273"/>
            <ac:spMk id="81" creationId="{604C0AB7-3D05-5D22-BF3C-3036DBBA2783}"/>
          </ac:spMkLst>
        </pc:spChg>
        <pc:spChg chg="mod topLvl">
          <ac:chgData name="Rahul Sunil" userId="338498e1-f891-48fc-8868-47a0e2903e75" providerId="ADAL" clId="{C9714777-276D-4520-8B1C-FA5538C0F17E}" dt="2023-10-31T09:12:02.252" v="7940" actId="2711"/>
          <ac:spMkLst>
            <pc:docMk/>
            <pc:sldMk cId="465395709" sldId="273"/>
            <ac:spMk id="82" creationId="{CF087945-F640-506A-98F1-7333E466CBE1}"/>
          </ac:spMkLst>
        </pc:spChg>
        <pc:spChg chg="mod topLvl">
          <ac:chgData name="Rahul Sunil" userId="338498e1-f891-48fc-8868-47a0e2903e75" providerId="ADAL" clId="{C9714777-276D-4520-8B1C-FA5538C0F17E}" dt="2023-10-31T09:12:02.252" v="7940" actId="2711"/>
          <ac:spMkLst>
            <pc:docMk/>
            <pc:sldMk cId="465395709" sldId="273"/>
            <ac:spMk id="83" creationId="{B1EA534E-42E0-2AC1-ED5F-A63A34D448F5}"/>
          </ac:spMkLst>
        </pc:spChg>
        <pc:spChg chg="mod topLvl">
          <ac:chgData name="Rahul Sunil" userId="338498e1-f891-48fc-8868-47a0e2903e75" providerId="ADAL" clId="{C9714777-276D-4520-8B1C-FA5538C0F17E}" dt="2023-10-31T09:12:02.252" v="7940" actId="2711"/>
          <ac:spMkLst>
            <pc:docMk/>
            <pc:sldMk cId="465395709" sldId="273"/>
            <ac:spMk id="84" creationId="{8D62302A-F0B2-519B-8D07-4EDC758FE16C}"/>
          </ac:spMkLst>
        </pc:spChg>
        <pc:spChg chg="mod topLvl">
          <ac:chgData name="Rahul Sunil" userId="338498e1-f891-48fc-8868-47a0e2903e75" providerId="ADAL" clId="{C9714777-276D-4520-8B1C-FA5538C0F17E}" dt="2023-10-31T09:12:02.252" v="7940" actId="2711"/>
          <ac:spMkLst>
            <pc:docMk/>
            <pc:sldMk cId="465395709" sldId="273"/>
            <ac:spMk id="85" creationId="{F0C703AC-9809-7BC8-6BDD-0999BB17E564}"/>
          </ac:spMkLst>
        </pc:spChg>
        <pc:spChg chg="mod topLvl">
          <ac:chgData name="Rahul Sunil" userId="338498e1-f891-48fc-8868-47a0e2903e75" providerId="ADAL" clId="{C9714777-276D-4520-8B1C-FA5538C0F17E}" dt="2023-10-31T09:12:02.252" v="7940" actId="2711"/>
          <ac:spMkLst>
            <pc:docMk/>
            <pc:sldMk cId="465395709" sldId="273"/>
            <ac:spMk id="86" creationId="{A0DCD96F-C378-1FCC-B80E-6CA26ED075D4}"/>
          </ac:spMkLst>
        </pc:spChg>
        <pc:spChg chg="mod topLvl">
          <ac:chgData name="Rahul Sunil" userId="338498e1-f891-48fc-8868-47a0e2903e75" providerId="ADAL" clId="{C9714777-276D-4520-8B1C-FA5538C0F17E}" dt="2023-10-31T09:12:02.252" v="7940" actId="2711"/>
          <ac:spMkLst>
            <pc:docMk/>
            <pc:sldMk cId="465395709" sldId="273"/>
            <ac:spMk id="87" creationId="{D6430891-3E28-A40E-E807-20B1A6251D3C}"/>
          </ac:spMkLst>
        </pc:spChg>
        <pc:spChg chg="mod topLvl">
          <ac:chgData name="Rahul Sunil" userId="338498e1-f891-48fc-8868-47a0e2903e75" providerId="ADAL" clId="{C9714777-276D-4520-8B1C-FA5538C0F17E}" dt="2023-10-31T09:12:02.252" v="7940" actId="2711"/>
          <ac:spMkLst>
            <pc:docMk/>
            <pc:sldMk cId="465395709" sldId="273"/>
            <ac:spMk id="88" creationId="{540282E1-DD3C-D5E6-B3FB-1C1451C5624A}"/>
          </ac:spMkLst>
        </pc:spChg>
        <pc:spChg chg="mod topLvl">
          <ac:chgData name="Rahul Sunil" userId="338498e1-f891-48fc-8868-47a0e2903e75" providerId="ADAL" clId="{C9714777-276D-4520-8B1C-FA5538C0F17E}" dt="2023-10-31T09:12:02.252" v="7940" actId="2711"/>
          <ac:spMkLst>
            <pc:docMk/>
            <pc:sldMk cId="465395709" sldId="273"/>
            <ac:spMk id="89" creationId="{1BD5C116-1753-EE43-1695-53F511AF08A2}"/>
          </ac:spMkLst>
        </pc:spChg>
        <pc:spChg chg="mod topLvl">
          <ac:chgData name="Rahul Sunil" userId="338498e1-f891-48fc-8868-47a0e2903e75" providerId="ADAL" clId="{C9714777-276D-4520-8B1C-FA5538C0F17E}" dt="2023-10-31T09:12:02.252" v="7940" actId="2711"/>
          <ac:spMkLst>
            <pc:docMk/>
            <pc:sldMk cId="465395709" sldId="273"/>
            <ac:spMk id="90" creationId="{A0600479-2525-5784-915C-33EC259A02A5}"/>
          </ac:spMkLst>
        </pc:spChg>
        <pc:spChg chg="mod topLvl">
          <ac:chgData name="Rahul Sunil" userId="338498e1-f891-48fc-8868-47a0e2903e75" providerId="ADAL" clId="{C9714777-276D-4520-8B1C-FA5538C0F17E}" dt="2023-10-31T09:12:02.252" v="7940" actId="2711"/>
          <ac:spMkLst>
            <pc:docMk/>
            <pc:sldMk cId="465395709" sldId="273"/>
            <ac:spMk id="91" creationId="{9C9DD024-1AE2-244D-5EF3-9864361612D7}"/>
          </ac:spMkLst>
        </pc:spChg>
        <pc:spChg chg="mod topLvl">
          <ac:chgData name="Rahul Sunil" userId="338498e1-f891-48fc-8868-47a0e2903e75" providerId="ADAL" clId="{C9714777-276D-4520-8B1C-FA5538C0F17E}" dt="2023-10-31T09:12:02.252" v="7940" actId="2711"/>
          <ac:spMkLst>
            <pc:docMk/>
            <pc:sldMk cId="465395709" sldId="273"/>
            <ac:spMk id="92" creationId="{E9C3E26C-7F20-A022-FDE2-10DD4799B055}"/>
          </ac:spMkLst>
        </pc:spChg>
        <pc:spChg chg="mod topLvl">
          <ac:chgData name="Rahul Sunil" userId="338498e1-f891-48fc-8868-47a0e2903e75" providerId="ADAL" clId="{C9714777-276D-4520-8B1C-FA5538C0F17E}" dt="2023-10-31T09:12:02.252" v="7940" actId="2711"/>
          <ac:spMkLst>
            <pc:docMk/>
            <pc:sldMk cId="465395709" sldId="273"/>
            <ac:spMk id="93" creationId="{CE85C0F7-8798-68CA-C936-06837E901980}"/>
          </ac:spMkLst>
        </pc:spChg>
        <pc:spChg chg="mod topLvl">
          <ac:chgData name="Rahul Sunil" userId="338498e1-f891-48fc-8868-47a0e2903e75" providerId="ADAL" clId="{C9714777-276D-4520-8B1C-FA5538C0F17E}" dt="2023-10-31T09:12:02.252" v="7940" actId="2711"/>
          <ac:spMkLst>
            <pc:docMk/>
            <pc:sldMk cId="465395709" sldId="273"/>
            <ac:spMk id="94" creationId="{166889DE-8F15-C5E0-62A9-90E7DBAC1EF0}"/>
          </ac:spMkLst>
        </pc:spChg>
        <pc:spChg chg="mod topLvl">
          <ac:chgData name="Rahul Sunil" userId="338498e1-f891-48fc-8868-47a0e2903e75" providerId="ADAL" clId="{C9714777-276D-4520-8B1C-FA5538C0F17E}" dt="2023-10-31T09:12:02.252" v="7940" actId="2711"/>
          <ac:spMkLst>
            <pc:docMk/>
            <pc:sldMk cId="465395709" sldId="273"/>
            <ac:spMk id="95" creationId="{0CB1D6B6-0416-E1E0-8B04-983434B18FA2}"/>
          </ac:spMkLst>
        </pc:spChg>
        <pc:spChg chg="mod topLvl">
          <ac:chgData name="Rahul Sunil" userId="338498e1-f891-48fc-8868-47a0e2903e75" providerId="ADAL" clId="{C9714777-276D-4520-8B1C-FA5538C0F17E}" dt="2023-10-31T09:12:02.252" v="7940" actId="2711"/>
          <ac:spMkLst>
            <pc:docMk/>
            <pc:sldMk cId="465395709" sldId="273"/>
            <ac:spMk id="96" creationId="{7892E707-6182-640C-4A5C-5D1F878ED0DC}"/>
          </ac:spMkLst>
        </pc:spChg>
        <pc:spChg chg="mod topLvl">
          <ac:chgData name="Rahul Sunil" userId="338498e1-f891-48fc-8868-47a0e2903e75" providerId="ADAL" clId="{C9714777-276D-4520-8B1C-FA5538C0F17E}" dt="2023-10-31T09:12:02.252" v="7940" actId="2711"/>
          <ac:spMkLst>
            <pc:docMk/>
            <pc:sldMk cId="465395709" sldId="273"/>
            <ac:spMk id="97" creationId="{30218C97-0023-67D9-597E-E68F1BEA6B7A}"/>
          </ac:spMkLst>
        </pc:spChg>
        <pc:spChg chg="mod topLvl">
          <ac:chgData name="Rahul Sunil" userId="338498e1-f891-48fc-8868-47a0e2903e75" providerId="ADAL" clId="{C9714777-276D-4520-8B1C-FA5538C0F17E}" dt="2023-10-31T09:12:02.252" v="7940" actId="2711"/>
          <ac:spMkLst>
            <pc:docMk/>
            <pc:sldMk cId="465395709" sldId="273"/>
            <ac:spMk id="98" creationId="{CC7EB027-9D3C-C91C-8710-04C4F6576934}"/>
          </ac:spMkLst>
        </pc:spChg>
        <pc:spChg chg="mod topLvl">
          <ac:chgData name="Rahul Sunil" userId="338498e1-f891-48fc-8868-47a0e2903e75" providerId="ADAL" clId="{C9714777-276D-4520-8B1C-FA5538C0F17E}" dt="2023-10-31T09:12:02.252" v="7940" actId="2711"/>
          <ac:spMkLst>
            <pc:docMk/>
            <pc:sldMk cId="465395709" sldId="273"/>
            <ac:spMk id="99" creationId="{6471F2EA-C62D-8F61-F999-645B6C15D805}"/>
          </ac:spMkLst>
        </pc:spChg>
        <pc:spChg chg="mod topLvl">
          <ac:chgData name="Rahul Sunil" userId="338498e1-f891-48fc-8868-47a0e2903e75" providerId="ADAL" clId="{C9714777-276D-4520-8B1C-FA5538C0F17E}" dt="2023-10-31T09:12:02.252" v="7940" actId="2711"/>
          <ac:spMkLst>
            <pc:docMk/>
            <pc:sldMk cId="465395709" sldId="273"/>
            <ac:spMk id="100" creationId="{39EB7CB7-6614-8B41-1116-5C9377A3B835}"/>
          </ac:spMkLst>
        </pc:spChg>
        <pc:spChg chg="mod topLvl">
          <ac:chgData name="Rahul Sunil" userId="338498e1-f891-48fc-8868-47a0e2903e75" providerId="ADAL" clId="{C9714777-276D-4520-8B1C-FA5538C0F17E}" dt="2023-10-31T09:12:02.252" v="7940" actId="2711"/>
          <ac:spMkLst>
            <pc:docMk/>
            <pc:sldMk cId="465395709" sldId="273"/>
            <ac:spMk id="101" creationId="{DCC4F7CB-5ACB-44F8-37C4-61DC2E2F877C}"/>
          </ac:spMkLst>
        </pc:spChg>
        <pc:spChg chg="mod topLvl">
          <ac:chgData name="Rahul Sunil" userId="338498e1-f891-48fc-8868-47a0e2903e75" providerId="ADAL" clId="{C9714777-276D-4520-8B1C-FA5538C0F17E}" dt="2023-10-31T09:12:02.252" v="7940" actId="2711"/>
          <ac:spMkLst>
            <pc:docMk/>
            <pc:sldMk cId="465395709" sldId="273"/>
            <ac:spMk id="102" creationId="{3CFE761D-F4F0-6DC5-DE6E-BB442438B488}"/>
          </ac:spMkLst>
        </pc:spChg>
        <pc:spChg chg="mod topLvl">
          <ac:chgData name="Rahul Sunil" userId="338498e1-f891-48fc-8868-47a0e2903e75" providerId="ADAL" clId="{C9714777-276D-4520-8B1C-FA5538C0F17E}" dt="2023-10-31T09:12:02.252" v="7940" actId="2711"/>
          <ac:spMkLst>
            <pc:docMk/>
            <pc:sldMk cId="465395709" sldId="273"/>
            <ac:spMk id="103" creationId="{D24AED62-C3BE-AE46-BA9D-F783AB34C953}"/>
          </ac:spMkLst>
        </pc:spChg>
        <pc:spChg chg="mod topLvl">
          <ac:chgData name="Rahul Sunil" userId="338498e1-f891-48fc-8868-47a0e2903e75" providerId="ADAL" clId="{C9714777-276D-4520-8B1C-FA5538C0F17E}" dt="2023-10-31T09:12:02.252" v="7940" actId="2711"/>
          <ac:spMkLst>
            <pc:docMk/>
            <pc:sldMk cId="465395709" sldId="273"/>
            <ac:spMk id="104" creationId="{04259660-9595-E425-E84A-26A5AA73C120}"/>
          </ac:spMkLst>
        </pc:spChg>
        <pc:spChg chg="mod topLvl">
          <ac:chgData name="Rahul Sunil" userId="338498e1-f891-48fc-8868-47a0e2903e75" providerId="ADAL" clId="{C9714777-276D-4520-8B1C-FA5538C0F17E}" dt="2023-10-31T09:12:02.252" v="7940" actId="2711"/>
          <ac:spMkLst>
            <pc:docMk/>
            <pc:sldMk cId="465395709" sldId="273"/>
            <ac:spMk id="105" creationId="{583F07CE-E361-B3D7-18A3-2443E8D7BA3A}"/>
          </ac:spMkLst>
        </pc:spChg>
        <pc:spChg chg="mod topLvl">
          <ac:chgData name="Rahul Sunil" userId="338498e1-f891-48fc-8868-47a0e2903e75" providerId="ADAL" clId="{C9714777-276D-4520-8B1C-FA5538C0F17E}" dt="2023-10-31T09:12:02.252" v="7940" actId="2711"/>
          <ac:spMkLst>
            <pc:docMk/>
            <pc:sldMk cId="465395709" sldId="273"/>
            <ac:spMk id="106" creationId="{F89CCC73-5E85-7D54-DD12-FBCD46C74939}"/>
          </ac:spMkLst>
        </pc:spChg>
        <pc:spChg chg="mod topLvl">
          <ac:chgData name="Rahul Sunil" userId="338498e1-f891-48fc-8868-47a0e2903e75" providerId="ADAL" clId="{C9714777-276D-4520-8B1C-FA5538C0F17E}" dt="2023-10-31T09:12:02.252" v="7940" actId="2711"/>
          <ac:spMkLst>
            <pc:docMk/>
            <pc:sldMk cId="465395709" sldId="273"/>
            <ac:spMk id="107" creationId="{422F61F3-0425-1453-1F30-A7BE3BFAAD37}"/>
          </ac:spMkLst>
        </pc:spChg>
        <pc:spChg chg="mod topLvl">
          <ac:chgData name="Rahul Sunil" userId="338498e1-f891-48fc-8868-47a0e2903e75" providerId="ADAL" clId="{C9714777-276D-4520-8B1C-FA5538C0F17E}" dt="2023-10-31T09:12:02.252" v="7940" actId="2711"/>
          <ac:spMkLst>
            <pc:docMk/>
            <pc:sldMk cId="465395709" sldId="273"/>
            <ac:spMk id="108" creationId="{9C1B64C1-DE49-B026-07BD-7662545183E2}"/>
          </ac:spMkLst>
        </pc:spChg>
        <pc:spChg chg="mod topLvl">
          <ac:chgData name="Rahul Sunil" userId="338498e1-f891-48fc-8868-47a0e2903e75" providerId="ADAL" clId="{C9714777-276D-4520-8B1C-FA5538C0F17E}" dt="2023-10-31T09:12:02.252" v="7940" actId="2711"/>
          <ac:spMkLst>
            <pc:docMk/>
            <pc:sldMk cId="465395709" sldId="273"/>
            <ac:spMk id="109" creationId="{97AA0A64-8C71-BD17-1144-E8D093AE9F08}"/>
          </ac:spMkLst>
        </pc:spChg>
        <pc:spChg chg="mod topLvl">
          <ac:chgData name="Rahul Sunil" userId="338498e1-f891-48fc-8868-47a0e2903e75" providerId="ADAL" clId="{C9714777-276D-4520-8B1C-FA5538C0F17E}" dt="2023-10-31T09:12:02.252" v="7940" actId="2711"/>
          <ac:spMkLst>
            <pc:docMk/>
            <pc:sldMk cId="465395709" sldId="273"/>
            <ac:spMk id="110" creationId="{7095952D-1693-EEA3-904C-F2D32FFEFC5A}"/>
          </ac:spMkLst>
        </pc:spChg>
        <pc:spChg chg="mod topLvl">
          <ac:chgData name="Rahul Sunil" userId="338498e1-f891-48fc-8868-47a0e2903e75" providerId="ADAL" clId="{C9714777-276D-4520-8B1C-FA5538C0F17E}" dt="2023-10-31T09:12:02.252" v="7940" actId="2711"/>
          <ac:spMkLst>
            <pc:docMk/>
            <pc:sldMk cId="465395709" sldId="273"/>
            <ac:spMk id="111" creationId="{71DF3194-0964-974A-7F2E-CE61CBC101A9}"/>
          </ac:spMkLst>
        </pc:spChg>
        <pc:spChg chg="mod topLvl">
          <ac:chgData name="Rahul Sunil" userId="338498e1-f891-48fc-8868-47a0e2903e75" providerId="ADAL" clId="{C9714777-276D-4520-8B1C-FA5538C0F17E}" dt="2023-10-31T09:12:02.252" v="7940" actId="2711"/>
          <ac:spMkLst>
            <pc:docMk/>
            <pc:sldMk cId="465395709" sldId="273"/>
            <ac:spMk id="112" creationId="{84964F17-15EA-08E7-04E7-9DFD0B5061AF}"/>
          </ac:spMkLst>
        </pc:spChg>
        <pc:spChg chg="mod topLvl">
          <ac:chgData name="Rahul Sunil" userId="338498e1-f891-48fc-8868-47a0e2903e75" providerId="ADAL" clId="{C9714777-276D-4520-8B1C-FA5538C0F17E}" dt="2023-10-31T09:12:02.252" v="7940" actId="2711"/>
          <ac:spMkLst>
            <pc:docMk/>
            <pc:sldMk cId="465395709" sldId="273"/>
            <ac:spMk id="113" creationId="{E63E0495-9EEF-65E5-30C1-8680F5DBC2DB}"/>
          </ac:spMkLst>
        </pc:spChg>
        <pc:spChg chg="mod topLvl">
          <ac:chgData name="Rahul Sunil" userId="338498e1-f891-48fc-8868-47a0e2903e75" providerId="ADAL" clId="{C9714777-276D-4520-8B1C-FA5538C0F17E}" dt="2023-10-31T09:12:02.252" v="7940" actId="2711"/>
          <ac:spMkLst>
            <pc:docMk/>
            <pc:sldMk cId="465395709" sldId="273"/>
            <ac:spMk id="114" creationId="{07410F02-2FE0-BBA8-5CC1-112C450B2C34}"/>
          </ac:spMkLst>
        </pc:spChg>
        <pc:spChg chg="mod topLvl">
          <ac:chgData name="Rahul Sunil" userId="338498e1-f891-48fc-8868-47a0e2903e75" providerId="ADAL" clId="{C9714777-276D-4520-8B1C-FA5538C0F17E}" dt="2023-10-31T09:12:02.252" v="7940" actId="2711"/>
          <ac:spMkLst>
            <pc:docMk/>
            <pc:sldMk cId="465395709" sldId="273"/>
            <ac:spMk id="115" creationId="{7E74935E-57AC-04FE-DA00-F49E06FA3D98}"/>
          </ac:spMkLst>
        </pc:spChg>
        <pc:spChg chg="mod topLvl">
          <ac:chgData name="Rahul Sunil" userId="338498e1-f891-48fc-8868-47a0e2903e75" providerId="ADAL" clId="{C9714777-276D-4520-8B1C-FA5538C0F17E}" dt="2023-10-31T09:12:02.252" v="7940" actId="2711"/>
          <ac:spMkLst>
            <pc:docMk/>
            <pc:sldMk cId="465395709" sldId="273"/>
            <ac:spMk id="116" creationId="{3AB73F0E-B8DB-977F-55B8-28E03D9B7D2A}"/>
          </ac:spMkLst>
        </pc:spChg>
        <pc:spChg chg="mod topLvl">
          <ac:chgData name="Rahul Sunil" userId="338498e1-f891-48fc-8868-47a0e2903e75" providerId="ADAL" clId="{C9714777-276D-4520-8B1C-FA5538C0F17E}" dt="2023-10-31T09:12:02.252" v="7940" actId="2711"/>
          <ac:spMkLst>
            <pc:docMk/>
            <pc:sldMk cId="465395709" sldId="273"/>
            <ac:spMk id="117" creationId="{55ABADE8-02DB-926F-87D2-64D8EE616DCB}"/>
          </ac:spMkLst>
        </pc:spChg>
        <pc:spChg chg="mod topLvl">
          <ac:chgData name="Rahul Sunil" userId="338498e1-f891-48fc-8868-47a0e2903e75" providerId="ADAL" clId="{C9714777-276D-4520-8B1C-FA5538C0F17E}" dt="2023-10-31T09:12:02.252" v="7940" actId="2711"/>
          <ac:spMkLst>
            <pc:docMk/>
            <pc:sldMk cId="465395709" sldId="273"/>
            <ac:spMk id="118" creationId="{453C4153-43E5-524E-C6B3-FF656C9447BB}"/>
          </ac:spMkLst>
        </pc:spChg>
        <pc:spChg chg="mod topLvl">
          <ac:chgData name="Rahul Sunil" userId="338498e1-f891-48fc-8868-47a0e2903e75" providerId="ADAL" clId="{C9714777-276D-4520-8B1C-FA5538C0F17E}" dt="2023-10-31T09:12:02.252" v="7940" actId="2711"/>
          <ac:spMkLst>
            <pc:docMk/>
            <pc:sldMk cId="465395709" sldId="273"/>
            <ac:spMk id="119" creationId="{B1F566C0-A7AE-9D5C-F352-19416AE800FE}"/>
          </ac:spMkLst>
        </pc:spChg>
        <pc:spChg chg="mod topLvl">
          <ac:chgData name="Rahul Sunil" userId="338498e1-f891-48fc-8868-47a0e2903e75" providerId="ADAL" clId="{C9714777-276D-4520-8B1C-FA5538C0F17E}" dt="2023-10-31T09:12:02.252" v="7940" actId="2711"/>
          <ac:spMkLst>
            <pc:docMk/>
            <pc:sldMk cId="465395709" sldId="273"/>
            <ac:spMk id="120" creationId="{41C98CFB-C44E-0A7C-CC53-ADF9C1B58797}"/>
          </ac:spMkLst>
        </pc:spChg>
        <pc:spChg chg="mod topLvl">
          <ac:chgData name="Rahul Sunil" userId="338498e1-f891-48fc-8868-47a0e2903e75" providerId="ADAL" clId="{C9714777-276D-4520-8B1C-FA5538C0F17E}" dt="2023-10-31T09:12:02.252" v="7940" actId="2711"/>
          <ac:spMkLst>
            <pc:docMk/>
            <pc:sldMk cId="465395709" sldId="273"/>
            <ac:spMk id="121" creationId="{C5859C73-155A-56A9-F2A7-FBED03C52AA4}"/>
          </ac:spMkLst>
        </pc:spChg>
        <pc:spChg chg="mod topLvl">
          <ac:chgData name="Rahul Sunil" userId="338498e1-f891-48fc-8868-47a0e2903e75" providerId="ADAL" clId="{C9714777-276D-4520-8B1C-FA5538C0F17E}" dt="2023-10-31T09:12:02.252" v="7940" actId="2711"/>
          <ac:spMkLst>
            <pc:docMk/>
            <pc:sldMk cId="465395709" sldId="273"/>
            <ac:spMk id="122" creationId="{1CC906A3-3996-3A3A-2A30-27A8F9C7EC2F}"/>
          </ac:spMkLst>
        </pc:spChg>
        <pc:spChg chg="mod topLvl">
          <ac:chgData name="Rahul Sunil" userId="338498e1-f891-48fc-8868-47a0e2903e75" providerId="ADAL" clId="{C9714777-276D-4520-8B1C-FA5538C0F17E}" dt="2023-10-31T09:12:02.252" v="7940" actId="2711"/>
          <ac:spMkLst>
            <pc:docMk/>
            <pc:sldMk cId="465395709" sldId="273"/>
            <ac:spMk id="123" creationId="{1704F9DC-DC72-23CB-582C-5E4B2E95CE28}"/>
          </ac:spMkLst>
        </pc:spChg>
        <pc:spChg chg="mod topLvl">
          <ac:chgData name="Rahul Sunil" userId="338498e1-f891-48fc-8868-47a0e2903e75" providerId="ADAL" clId="{C9714777-276D-4520-8B1C-FA5538C0F17E}" dt="2023-10-31T09:12:02.252" v="7940" actId="2711"/>
          <ac:spMkLst>
            <pc:docMk/>
            <pc:sldMk cId="465395709" sldId="273"/>
            <ac:spMk id="124" creationId="{BEAB1CC3-0344-7D78-BF5E-2AC48A5C0A2D}"/>
          </ac:spMkLst>
        </pc:spChg>
        <pc:spChg chg="mod topLvl">
          <ac:chgData name="Rahul Sunil" userId="338498e1-f891-48fc-8868-47a0e2903e75" providerId="ADAL" clId="{C9714777-276D-4520-8B1C-FA5538C0F17E}" dt="2023-10-31T09:12:02.252" v="7940" actId="2711"/>
          <ac:spMkLst>
            <pc:docMk/>
            <pc:sldMk cId="465395709" sldId="273"/>
            <ac:spMk id="125" creationId="{47C8AE14-0234-ADED-9CB6-8533F34FF1C2}"/>
          </ac:spMkLst>
        </pc:spChg>
        <pc:spChg chg="mod topLvl">
          <ac:chgData name="Rahul Sunil" userId="338498e1-f891-48fc-8868-47a0e2903e75" providerId="ADAL" clId="{C9714777-276D-4520-8B1C-FA5538C0F17E}" dt="2023-10-31T09:12:02.252" v="7940" actId="2711"/>
          <ac:spMkLst>
            <pc:docMk/>
            <pc:sldMk cId="465395709" sldId="273"/>
            <ac:spMk id="126" creationId="{3BDC6AEA-1624-A92D-48EE-4BE7A9DD0E24}"/>
          </ac:spMkLst>
        </pc:spChg>
        <pc:spChg chg="mod topLvl">
          <ac:chgData name="Rahul Sunil" userId="338498e1-f891-48fc-8868-47a0e2903e75" providerId="ADAL" clId="{C9714777-276D-4520-8B1C-FA5538C0F17E}" dt="2023-10-31T09:12:02.252" v="7940" actId="2711"/>
          <ac:spMkLst>
            <pc:docMk/>
            <pc:sldMk cId="465395709" sldId="273"/>
            <ac:spMk id="127" creationId="{FE64F4CC-EBD0-16C3-F5F0-BBCE25CC91EC}"/>
          </ac:spMkLst>
        </pc:spChg>
        <pc:spChg chg="mod topLvl">
          <ac:chgData name="Rahul Sunil" userId="338498e1-f891-48fc-8868-47a0e2903e75" providerId="ADAL" clId="{C9714777-276D-4520-8B1C-FA5538C0F17E}" dt="2023-10-31T09:12:02.252" v="7940" actId="2711"/>
          <ac:spMkLst>
            <pc:docMk/>
            <pc:sldMk cId="465395709" sldId="273"/>
            <ac:spMk id="128" creationId="{D6618BB8-88DF-08DD-4355-92C6064487D6}"/>
          </ac:spMkLst>
        </pc:spChg>
        <pc:spChg chg="mod topLvl">
          <ac:chgData name="Rahul Sunil" userId="338498e1-f891-48fc-8868-47a0e2903e75" providerId="ADAL" clId="{C9714777-276D-4520-8B1C-FA5538C0F17E}" dt="2023-10-31T09:12:02.252" v="7940" actId="2711"/>
          <ac:spMkLst>
            <pc:docMk/>
            <pc:sldMk cId="465395709" sldId="273"/>
            <ac:spMk id="129" creationId="{CA5BE73B-8CC1-E2FB-84F3-80A544E5192A}"/>
          </ac:spMkLst>
        </pc:spChg>
        <pc:spChg chg="mod topLvl">
          <ac:chgData name="Rahul Sunil" userId="338498e1-f891-48fc-8868-47a0e2903e75" providerId="ADAL" clId="{C9714777-276D-4520-8B1C-FA5538C0F17E}" dt="2023-10-31T09:12:02.252" v="7940" actId="2711"/>
          <ac:spMkLst>
            <pc:docMk/>
            <pc:sldMk cId="465395709" sldId="273"/>
            <ac:spMk id="130" creationId="{77F830BB-5DAA-1C92-6FAE-0800C0A33056}"/>
          </ac:spMkLst>
        </pc:spChg>
        <pc:spChg chg="mod topLvl">
          <ac:chgData name="Rahul Sunil" userId="338498e1-f891-48fc-8868-47a0e2903e75" providerId="ADAL" clId="{C9714777-276D-4520-8B1C-FA5538C0F17E}" dt="2023-10-31T09:12:02.252" v="7940" actId="2711"/>
          <ac:spMkLst>
            <pc:docMk/>
            <pc:sldMk cId="465395709" sldId="273"/>
            <ac:spMk id="131" creationId="{D83CA4A4-EA7B-C8E4-75D4-865BC3D6AE4F}"/>
          </ac:spMkLst>
        </pc:spChg>
        <pc:spChg chg="mod topLvl">
          <ac:chgData name="Rahul Sunil" userId="338498e1-f891-48fc-8868-47a0e2903e75" providerId="ADAL" clId="{C9714777-276D-4520-8B1C-FA5538C0F17E}" dt="2023-10-31T09:12:02.252" v="7940" actId="2711"/>
          <ac:spMkLst>
            <pc:docMk/>
            <pc:sldMk cId="465395709" sldId="273"/>
            <ac:spMk id="132" creationId="{B5FB00B9-0C93-14F9-05AA-C3CF63CED1E9}"/>
          </ac:spMkLst>
        </pc:spChg>
        <pc:spChg chg="mod topLvl">
          <ac:chgData name="Rahul Sunil" userId="338498e1-f891-48fc-8868-47a0e2903e75" providerId="ADAL" clId="{C9714777-276D-4520-8B1C-FA5538C0F17E}" dt="2023-10-31T09:12:02.252" v="7940" actId="2711"/>
          <ac:spMkLst>
            <pc:docMk/>
            <pc:sldMk cId="465395709" sldId="273"/>
            <ac:spMk id="133" creationId="{28399645-44B0-D750-6262-EC0E98010E10}"/>
          </ac:spMkLst>
        </pc:spChg>
        <pc:spChg chg="mod topLvl">
          <ac:chgData name="Rahul Sunil" userId="338498e1-f891-48fc-8868-47a0e2903e75" providerId="ADAL" clId="{C9714777-276D-4520-8B1C-FA5538C0F17E}" dt="2023-10-31T09:12:02.252" v="7940" actId="2711"/>
          <ac:spMkLst>
            <pc:docMk/>
            <pc:sldMk cId="465395709" sldId="273"/>
            <ac:spMk id="134" creationId="{A25B8333-2B00-9ADA-9C3D-58AC12A02EEC}"/>
          </ac:spMkLst>
        </pc:spChg>
        <pc:spChg chg="mod topLvl">
          <ac:chgData name="Rahul Sunil" userId="338498e1-f891-48fc-8868-47a0e2903e75" providerId="ADAL" clId="{C9714777-276D-4520-8B1C-FA5538C0F17E}" dt="2023-10-31T09:12:02.252" v="7940" actId="2711"/>
          <ac:spMkLst>
            <pc:docMk/>
            <pc:sldMk cId="465395709" sldId="273"/>
            <ac:spMk id="135" creationId="{685C2E2F-F94C-9362-2FD4-E39DAB681211}"/>
          </ac:spMkLst>
        </pc:spChg>
        <pc:spChg chg="mod topLvl">
          <ac:chgData name="Rahul Sunil" userId="338498e1-f891-48fc-8868-47a0e2903e75" providerId="ADAL" clId="{C9714777-276D-4520-8B1C-FA5538C0F17E}" dt="2023-10-31T09:12:02.252" v="7940" actId="2711"/>
          <ac:spMkLst>
            <pc:docMk/>
            <pc:sldMk cId="465395709" sldId="273"/>
            <ac:spMk id="136" creationId="{992E8379-95E4-4DFD-F38A-DDDAA6AD6D7C}"/>
          </ac:spMkLst>
        </pc:spChg>
        <pc:spChg chg="mod topLvl">
          <ac:chgData name="Rahul Sunil" userId="338498e1-f891-48fc-8868-47a0e2903e75" providerId="ADAL" clId="{C9714777-276D-4520-8B1C-FA5538C0F17E}" dt="2023-10-31T09:12:02.252" v="7940" actId="2711"/>
          <ac:spMkLst>
            <pc:docMk/>
            <pc:sldMk cId="465395709" sldId="273"/>
            <ac:spMk id="137" creationId="{60BAB500-34C4-FC5A-B036-01173E7F9F4E}"/>
          </ac:spMkLst>
        </pc:spChg>
        <pc:spChg chg="mod topLvl">
          <ac:chgData name="Rahul Sunil" userId="338498e1-f891-48fc-8868-47a0e2903e75" providerId="ADAL" clId="{C9714777-276D-4520-8B1C-FA5538C0F17E}" dt="2023-10-31T09:12:02.252" v="7940" actId="2711"/>
          <ac:spMkLst>
            <pc:docMk/>
            <pc:sldMk cId="465395709" sldId="273"/>
            <ac:spMk id="138" creationId="{9A2AC79C-4325-79A7-E97F-8FD7EAA9A85B}"/>
          </ac:spMkLst>
        </pc:spChg>
        <pc:spChg chg="mod topLvl">
          <ac:chgData name="Rahul Sunil" userId="338498e1-f891-48fc-8868-47a0e2903e75" providerId="ADAL" clId="{C9714777-276D-4520-8B1C-FA5538C0F17E}" dt="2023-10-31T09:12:02.252" v="7940" actId="2711"/>
          <ac:spMkLst>
            <pc:docMk/>
            <pc:sldMk cId="465395709" sldId="273"/>
            <ac:spMk id="139" creationId="{14D3382E-259D-62D1-8FBE-2ED94A379354}"/>
          </ac:spMkLst>
        </pc:spChg>
        <pc:spChg chg="mod topLvl">
          <ac:chgData name="Rahul Sunil" userId="338498e1-f891-48fc-8868-47a0e2903e75" providerId="ADAL" clId="{C9714777-276D-4520-8B1C-FA5538C0F17E}" dt="2023-10-31T09:12:02.252" v="7940" actId="2711"/>
          <ac:spMkLst>
            <pc:docMk/>
            <pc:sldMk cId="465395709" sldId="273"/>
            <ac:spMk id="140" creationId="{981CBDFE-19D7-803D-0DE7-C6BF6326B62B}"/>
          </ac:spMkLst>
        </pc:spChg>
        <pc:spChg chg="mod topLvl">
          <ac:chgData name="Rahul Sunil" userId="338498e1-f891-48fc-8868-47a0e2903e75" providerId="ADAL" clId="{C9714777-276D-4520-8B1C-FA5538C0F17E}" dt="2023-10-31T09:12:02.252" v="7940" actId="2711"/>
          <ac:spMkLst>
            <pc:docMk/>
            <pc:sldMk cId="465395709" sldId="273"/>
            <ac:spMk id="141" creationId="{950EB28B-1DFC-6A7D-7D8E-C54A3F4AE374}"/>
          </ac:spMkLst>
        </pc:spChg>
        <pc:spChg chg="mod topLvl">
          <ac:chgData name="Rahul Sunil" userId="338498e1-f891-48fc-8868-47a0e2903e75" providerId="ADAL" clId="{C9714777-276D-4520-8B1C-FA5538C0F17E}" dt="2023-10-31T09:12:02.252" v="7940" actId="2711"/>
          <ac:spMkLst>
            <pc:docMk/>
            <pc:sldMk cId="465395709" sldId="273"/>
            <ac:spMk id="142" creationId="{D940596B-7C5C-2E9F-A969-D36A6C883843}"/>
          </ac:spMkLst>
        </pc:spChg>
        <pc:spChg chg="mod topLvl">
          <ac:chgData name="Rahul Sunil" userId="338498e1-f891-48fc-8868-47a0e2903e75" providerId="ADAL" clId="{C9714777-276D-4520-8B1C-FA5538C0F17E}" dt="2023-10-31T09:12:02.252" v="7940" actId="2711"/>
          <ac:spMkLst>
            <pc:docMk/>
            <pc:sldMk cId="465395709" sldId="273"/>
            <ac:spMk id="143" creationId="{D7071CE7-B422-E774-535C-3F7F4D6A982A}"/>
          </ac:spMkLst>
        </pc:spChg>
        <pc:spChg chg="mod topLvl">
          <ac:chgData name="Rahul Sunil" userId="338498e1-f891-48fc-8868-47a0e2903e75" providerId="ADAL" clId="{C9714777-276D-4520-8B1C-FA5538C0F17E}" dt="2023-10-31T09:12:02.252" v="7940" actId="2711"/>
          <ac:spMkLst>
            <pc:docMk/>
            <pc:sldMk cId="465395709" sldId="273"/>
            <ac:spMk id="144" creationId="{C881BEF1-F6C6-777D-EE51-B18EB032E19B}"/>
          </ac:spMkLst>
        </pc:spChg>
        <pc:spChg chg="mod topLvl">
          <ac:chgData name="Rahul Sunil" userId="338498e1-f891-48fc-8868-47a0e2903e75" providerId="ADAL" clId="{C9714777-276D-4520-8B1C-FA5538C0F17E}" dt="2023-10-31T09:12:02.252" v="7940" actId="2711"/>
          <ac:spMkLst>
            <pc:docMk/>
            <pc:sldMk cId="465395709" sldId="273"/>
            <ac:spMk id="145" creationId="{40DD5846-E5E4-C00C-2E21-18EAFEF2DB31}"/>
          </ac:spMkLst>
        </pc:spChg>
        <pc:spChg chg="mod topLvl">
          <ac:chgData name="Rahul Sunil" userId="338498e1-f891-48fc-8868-47a0e2903e75" providerId="ADAL" clId="{C9714777-276D-4520-8B1C-FA5538C0F17E}" dt="2023-10-31T09:12:02.252" v="7940" actId="2711"/>
          <ac:spMkLst>
            <pc:docMk/>
            <pc:sldMk cId="465395709" sldId="273"/>
            <ac:spMk id="146" creationId="{0891DE7F-A146-274E-3E87-D6DBBDE2BB7C}"/>
          </ac:spMkLst>
        </pc:spChg>
        <pc:spChg chg="mod topLvl">
          <ac:chgData name="Rahul Sunil" userId="338498e1-f891-48fc-8868-47a0e2903e75" providerId="ADAL" clId="{C9714777-276D-4520-8B1C-FA5538C0F17E}" dt="2023-10-31T09:12:02.252" v="7940" actId="2711"/>
          <ac:spMkLst>
            <pc:docMk/>
            <pc:sldMk cId="465395709" sldId="273"/>
            <ac:spMk id="147" creationId="{5B504BEC-5150-C417-514D-1573A20948A7}"/>
          </ac:spMkLst>
        </pc:spChg>
        <pc:spChg chg="mod topLvl">
          <ac:chgData name="Rahul Sunil" userId="338498e1-f891-48fc-8868-47a0e2903e75" providerId="ADAL" clId="{C9714777-276D-4520-8B1C-FA5538C0F17E}" dt="2023-10-31T09:12:02.252" v="7940" actId="2711"/>
          <ac:spMkLst>
            <pc:docMk/>
            <pc:sldMk cId="465395709" sldId="273"/>
            <ac:spMk id="148" creationId="{B3D8BF25-0E10-CB27-7165-3E7B2475445E}"/>
          </ac:spMkLst>
        </pc:spChg>
        <pc:spChg chg="mod topLvl">
          <ac:chgData name="Rahul Sunil" userId="338498e1-f891-48fc-8868-47a0e2903e75" providerId="ADAL" clId="{C9714777-276D-4520-8B1C-FA5538C0F17E}" dt="2023-10-31T09:12:02.252" v="7940" actId="2711"/>
          <ac:spMkLst>
            <pc:docMk/>
            <pc:sldMk cId="465395709" sldId="273"/>
            <ac:spMk id="149" creationId="{D8D58C2D-C815-B479-A6E5-4D02DBED8C6C}"/>
          </ac:spMkLst>
        </pc:spChg>
        <pc:spChg chg="mod topLvl">
          <ac:chgData name="Rahul Sunil" userId="338498e1-f891-48fc-8868-47a0e2903e75" providerId="ADAL" clId="{C9714777-276D-4520-8B1C-FA5538C0F17E}" dt="2023-10-31T09:12:02.252" v="7940" actId="2711"/>
          <ac:spMkLst>
            <pc:docMk/>
            <pc:sldMk cId="465395709" sldId="273"/>
            <ac:spMk id="150" creationId="{A057A4F0-FF30-F967-F3ED-0072CF4776A5}"/>
          </ac:spMkLst>
        </pc:spChg>
        <pc:spChg chg="mod topLvl">
          <ac:chgData name="Rahul Sunil" userId="338498e1-f891-48fc-8868-47a0e2903e75" providerId="ADAL" clId="{C9714777-276D-4520-8B1C-FA5538C0F17E}" dt="2023-10-31T09:12:02.252" v="7940" actId="2711"/>
          <ac:spMkLst>
            <pc:docMk/>
            <pc:sldMk cId="465395709" sldId="273"/>
            <ac:spMk id="151" creationId="{C79C0F11-3BEB-D7F7-F4E9-AE3BDBC75520}"/>
          </ac:spMkLst>
        </pc:spChg>
        <pc:spChg chg="mod topLvl">
          <ac:chgData name="Rahul Sunil" userId="338498e1-f891-48fc-8868-47a0e2903e75" providerId="ADAL" clId="{C9714777-276D-4520-8B1C-FA5538C0F17E}" dt="2023-10-31T09:12:02.252" v="7940" actId="2711"/>
          <ac:spMkLst>
            <pc:docMk/>
            <pc:sldMk cId="465395709" sldId="273"/>
            <ac:spMk id="152" creationId="{A1532065-A61D-6598-3F5A-141A92D57C02}"/>
          </ac:spMkLst>
        </pc:spChg>
        <pc:spChg chg="mod topLvl">
          <ac:chgData name="Rahul Sunil" userId="338498e1-f891-48fc-8868-47a0e2903e75" providerId="ADAL" clId="{C9714777-276D-4520-8B1C-FA5538C0F17E}" dt="2023-10-31T09:12:02.252" v="7940" actId="2711"/>
          <ac:spMkLst>
            <pc:docMk/>
            <pc:sldMk cId="465395709" sldId="273"/>
            <ac:spMk id="153" creationId="{CC5FEF41-8715-C0AB-34F1-04878025B773}"/>
          </ac:spMkLst>
        </pc:spChg>
        <pc:spChg chg="mod topLvl">
          <ac:chgData name="Rahul Sunil" userId="338498e1-f891-48fc-8868-47a0e2903e75" providerId="ADAL" clId="{C9714777-276D-4520-8B1C-FA5538C0F17E}" dt="2023-10-31T09:12:02.252" v="7940" actId="2711"/>
          <ac:spMkLst>
            <pc:docMk/>
            <pc:sldMk cId="465395709" sldId="273"/>
            <ac:spMk id="154" creationId="{4ED2BE1A-2BF7-CBD2-BD2A-F771CE04989B}"/>
          </ac:spMkLst>
        </pc:spChg>
        <pc:spChg chg="mod topLvl">
          <ac:chgData name="Rahul Sunil" userId="338498e1-f891-48fc-8868-47a0e2903e75" providerId="ADAL" clId="{C9714777-276D-4520-8B1C-FA5538C0F17E}" dt="2023-10-31T09:12:02.252" v="7940" actId="2711"/>
          <ac:spMkLst>
            <pc:docMk/>
            <pc:sldMk cId="465395709" sldId="273"/>
            <ac:spMk id="155" creationId="{8FE3AC30-5C0F-6D07-B96B-535CEEF782A6}"/>
          </ac:spMkLst>
        </pc:spChg>
        <pc:spChg chg="mod topLvl">
          <ac:chgData name="Rahul Sunil" userId="338498e1-f891-48fc-8868-47a0e2903e75" providerId="ADAL" clId="{C9714777-276D-4520-8B1C-FA5538C0F17E}" dt="2023-10-31T09:12:02.252" v="7940" actId="2711"/>
          <ac:spMkLst>
            <pc:docMk/>
            <pc:sldMk cId="465395709" sldId="273"/>
            <ac:spMk id="156" creationId="{4CCF7C2C-D327-66CF-42E1-E383D2935E4A}"/>
          </ac:spMkLst>
        </pc:spChg>
        <pc:spChg chg="mod topLvl">
          <ac:chgData name="Rahul Sunil" userId="338498e1-f891-48fc-8868-47a0e2903e75" providerId="ADAL" clId="{C9714777-276D-4520-8B1C-FA5538C0F17E}" dt="2023-10-31T09:12:02.252" v="7940" actId="2711"/>
          <ac:spMkLst>
            <pc:docMk/>
            <pc:sldMk cId="465395709" sldId="273"/>
            <ac:spMk id="157" creationId="{61AD6C2A-1093-A195-4078-782C3463F1E6}"/>
          </ac:spMkLst>
        </pc:spChg>
        <pc:spChg chg="mod topLvl">
          <ac:chgData name="Rahul Sunil" userId="338498e1-f891-48fc-8868-47a0e2903e75" providerId="ADAL" clId="{C9714777-276D-4520-8B1C-FA5538C0F17E}" dt="2023-10-31T09:12:02.252" v="7940" actId="2711"/>
          <ac:spMkLst>
            <pc:docMk/>
            <pc:sldMk cId="465395709" sldId="273"/>
            <ac:spMk id="158" creationId="{15D88158-38B9-69C4-06A2-C1CCBBC0ED71}"/>
          </ac:spMkLst>
        </pc:spChg>
        <pc:spChg chg="mod topLvl">
          <ac:chgData name="Rahul Sunil" userId="338498e1-f891-48fc-8868-47a0e2903e75" providerId="ADAL" clId="{C9714777-276D-4520-8B1C-FA5538C0F17E}" dt="2023-10-31T09:12:02.252" v="7940" actId="2711"/>
          <ac:spMkLst>
            <pc:docMk/>
            <pc:sldMk cId="465395709" sldId="273"/>
            <ac:spMk id="159" creationId="{513F9142-CC55-4EAC-891C-9DF077AA53CF}"/>
          </ac:spMkLst>
        </pc:spChg>
        <pc:spChg chg="mod topLvl">
          <ac:chgData name="Rahul Sunil" userId="338498e1-f891-48fc-8868-47a0e2903e75" providerId="ADAL" clId="{C9714777-276D-4520-8B1C-FA5538C0F17E}" dt="2023-10-31T09:12:02.252" v="7940" actId="2711"/>
          <ac:spMkLst>
            <pc:docMk/>
            <pc:sldMk cId="465395709" sldId="273"/>
            <ac:spMk id="160" creationId="{23AFBDD9-0FA2-77D8-9D05-516CF77CEB85}"/>
          </ac:spMkLst>
        </pc:spChg>
        <pc:spChg chg="mod topLvl">
          <ac:chgData name="Rahul Sunil" userId="338498e1-f891-48fc-8868-47a0e2903e75" providerId="ADAL" clId="{C9714777-276D-4520-8B1C-FA5538C0F17E}" dt="2023-10-31T09:12:02.252" v="7940" actId="2711"/>
          <ac:spMkLst>
            <pc:docMk/>
            <pc:sldMk cId="465395709" sldId="273"/>
            <ac:spMk id="161" creationId="{302DB5F9-50AD-8C02-6C72-233DFAAD92E8}"/>
          </ac:spMkLst>
        </pc:spChg>
        <pc:spChg chg="mod topLvl">
          <ac:chgData name="Rahul Sunil" userId="338498e1-f891-48fc-8868-47a0e2903e75" providerId="ADAL" clId="{C9714777-276D-4520-8B1C-FA5538C0F17E}" dt="2023-10-31T09:12:02.252" v="7940" actId="2711"/>
          <ac:spMkLst>
            <pc:docMk/>
            <pc:sldMk cId="465395709" sldId="273"/>
            <ac:spMk id="162" creationId="{5C2E169B-7302-05CA-311C-27C4BEE06F12}"/>
          </ac:spMkLst>
        </pc:spChg>
        <pc:spChg chg="mod topLvl">
          <ac:chgData name="Rahul Sunil" userId="338498e1-f891-48fc-8868-47a0e2903e75" providerId="ADAL" clId="{C9714777-276D-4520-8B1C-FA5538C0F17E}" dt="2023-10-31T09:12:02.252" v="7940" actId="2711"/>
          <ac:spMkLst>
            <pc:docMk/>
            <pc:sldMk cId="465395709" sldId="273"/>
            <ac:spMk id="163" creationId="{59079395-B659-DEAB-E61F-1191981E5E59}"/>
          </ac:spMkLst>
        </pc:spChg>
        <pc:spChg chg="mod topLvl">
          <ac:chgData name="Rahul Sunil" userId="338498e1-f891-48fc-8868-47a0e2903e75" providerId="ADAL" clId="{C9714777-276D-4520-8B1C-FA5538C0F17E}" dt="2023-10-31T09:12:02.252" v="7940" actId="2711"/>
          <ac:spMkLst>
            <pc:docMk/>
            <pc:sldMk cId="465395709" sldId="273"/>
            <ac:spMk id="164" creationId="{BB7A191A-C0A4-9D0D-4F0E-74BCE39044EA}"/>
          </ac:spMkLst>
        </pc:spChg>
        <pc:spChg chg="mod topLvl">
          <ac:chgData name="Rahul Sunil" userId="338498e1-f891-48fc-8868-47a0e2903e75" providerId="ADAL" clId="{C9714777-276D-4520-8B1C-FA5538C0F17E}" dt="2023-10-31T09:12:02.252" v="7940" actId="2711"/>
          <ac:spMkLst>
            <pc:docMk/>
            <pc:sldMk cId="465395709" sldId="273"/>
            <ac:spMk id="165" creationId="{EC3CA32D-38C3-3BEB-9A23-AFB99B4E1419}"/>
          </ac:spMkLst>
        </pc:spChg>
        <pc:spChg chg="mod topLvl">
          <ac:chgData name="Rahul Sunil" userId="338498e1-f891-48fc-8868-47a0e2903e75" providerId="ADAL" clId="{C9714777-276D-4520-8B1C-FA5538C0F17E}" dt="2023-10-31T09:12:02.252" v="7940" actId="2711"/>
          <ac:spMkLst>
            <pc:docMk/>
            <pc:sldMk cId="465395709" sldId="273"/>
            <ac:spMk id="166" creationId="{4143B6AF-79CA-4504-AFD4-F39B4DEE42D3}"/>
          </ac:spMkLst>
        </pc:spChg>
        <pc:spChg chg="mod topLvl">
          <ac:chgData name="Rahul Sunil" userId="338498e1-f891-48fc-8868-47a0e2903e75" providerId="ADAL" clId="{C9714777-276D-4520-8B1C-FA5538C0F17E}" dt="2023-10-31T09:12:02.252" v="7940" actId="2711"/>
          <ac:spMkLst>
            <pc:docMk/>
            <pc:sldMk cId="465395709" sldId="273"/>
            <ac:spMk id="167" creationId="{8E61DDFD-986B-3EFA-8211-F31FF3D09EFE}"/>
          </ac:spMkLst>
        </pc:spChg>
        <pc:spChg chg="mod topLvl">
          <ac:chgData name="Rahul Sunil" userId="338498e1-f891-48fc-8868-47a0e2903e75" providerId="ADAL" clId="{C9714777-276D-4520-8B1C-FA5538C0F17E}" dt="2023-10-31T09:12:02.252" v="7940" actId="2711"/>
          <ac:spMkLst>
            <pc:docMk/>
            <pc:sldMk cId="465395709" sldId="273"/>
            <ac:spMk id="168" creationId="{F9019017-0D50-13B0-64FA-08A70B414B55}"/>
          </ac:spMkLst>
        </pc:spChg>
        <pc:spChg chg="mod topLvl">
          <ac:chgData name="Rahul Sunil" userId="338498e1-f891-48fc-8868-47a0e2903e75" providerId="ADAL" clId="{C9714777-276D-4520-8B1C-FA5538C0F17E}" dt="2023-10-31T09:12:02.252" v="7940" actId="2711"/>
          <ac:spMkLst>
            <pc:docMk/>
            <pc:sldMk cId="465395709" sldId="273"/>
            <ac:spMk id="169" creationId="{09B192E5-901D-C267-FF11-7B453C0EF1D8}"/>
          </ac:spMkLst>
        </pc:spChg>
        <pc:spChg chg="mod topLvl">
          <ac:chgData name="Rahul Sunil" userId="338498e1-f891-48fc-8868-47a0e2903e75" providerId="ADAL" clId="{C9714777-276D-4520-8B1C-FA5538C0F17E}" dt="2023-10-31T09:12:02.252" v="7940" actId="2711"/>
          <ac:spMkLst>
            <pc:docMk/>
            <pc:sldMk cId="465395709" sldId="273"/>
            <ac:spMk id="170" creationId="{2F09C316-6A9A-299F-2F78-1D2B027AFDD9}"/>
          </ac:spMkLst>
        </pc:spChg>
        <pc:spChg chg="mod topLvl">
          <ac:chgData name="Rahul Sunil" userId="338498e1-f891-48fc-8868-47a0e2903e75" providerId="ADAL" clId="{C9714777-276D-4520-8B1C-FA5538C0F17E}" dt="2023-10-31T09:12:02.252" v="7940" actId="2711"/>
          <ac:spMkLst>
            <pc:docMk/>
            <pc:sldMk cId="465395709" sldId="273"/>
            <ac:spMk id="171" creationId="{0BC33CA7-49B4-7AC8-2699-D2FAF211251E}"/>
          </ac:spMkLst>
        </pc:spChg>
        <pc:spChg chg="mod topLvl">
          <ac:chgData name="Rahul Sunil" userId="338498e1-f891-48fc-8868-47a0e2903e75" providerId="ADAL" clId="{C9714777-276D-4520-8B1C-FA5538C0F17E}" dt="2023-10-31T09:12:02.252" v="7940" actId="2711"/>
          <ac:spMkLst>
            <pc:docMk/>
            <pc:sldMk cId="465395709" sldId="273"/>
            <ac:spMk id="172" creationId="{0DFE4DBF-8CB9-DC45-B7DC-5DDF12836FD8}"/>
          </ac:spMkLst>
        </pc:spChg>
        <pc:spChg chg="mod topLvl">
          <ac:chgData name="Rahul Sunil" userId="338498e1-f891-48fc-8868-47a0e2903e75" providerId="ADAL" clId="{C9714777-276D-4520-8B1C-FA5538C0F17E}" dt="2023-10-31T09:12:02.252" v="7940" actId="2711"/>
          <ac:spMkLst>
            <pc:docMk/>
            <pc:sldMk cId="465395709" sldId="273"/>
            <ac:spMk id="173" creationId="{F1ED4489-9072-8CF9-C4E0-D818FC0171D3}"/>
          </ac:spMkLst>
        </pc:spChg>
        <pc:spChg chg="mod topLvl">
          <ac:chgData name="Rahul Sunil" userId="338498e1-f891-48fc-8868-47a0e2903e75" providerId="ADAL" clId="{C9714777-276D-4520-8B1C-FA5538C0F17E}" dt="2023-10-31T09:12:02.252" v="7940" actId="2711"/>
          <ac:spMkLst>
            <pc:docMk/>
            <pc:sldMk cId="465395709" sldId="273"/>
            <ac:spMk id="174" creationId="{F30CBE8F-493D-E574-8938-A6889F74ED6C}"/>
          </ac:spMkLst>
        </pc:spChg>
        <pc:spChg chg="mod topLvl">
          <ac:chgData name="Rahul Sunil" userId="338498e1-f891-48fc-8868-47a0e2903e75" providerId="ADAL" clId="{C9714777-276D-4520-8B1C-FA5538C0F17E}" dt="2023-10-31T09:12:02.252" v="7940" actId="2711"/>
          <ac:spMkLst>
            <pc:docMk/>
            <pc:sldMk cId="465395709" sldId="273"/>
            <ac:spMk id="175" creationId="{4ED16C75-1DB1-A3B8-0E8C-B116C7426634}"/>
          </ac:spMkLst>
        </pc:spChg>
        <pc:spChg chg="mod topLvl">
          <ac:chgData name="Rahul Sunil" userId="338498e1-f891-48fc-8868-47a0e2903e75" providerId="ADAL" clId="{C9714777-276D-4520-8B1C-FA5538C0F17E}" dt="2023-10-31T09:12:02.252" v="7940" actId="2711"/>
          <ac:spMkLst>
            <pc:docMk/>
            <pc:sldMk cId="465395709" sldId="273"/>
            <ac:spMk id="176" creationId="{A953773C-5962-5D35-8BC1-2207C4BF6E29}"/>
          </ac:spMkLst>
        </pc:spChg>
        <pc:spChg chg="mod topLvl">
          <ac:chgData name="Rahul Sunil" userId="338498e1-f891-48fc-8868-47a0e2903e75" providerId="ADAL" clId="{C9714777-276D-4520-8B1C-FA5538C0F17E}" dt="2023-10-31T09:12:02.252" v="7940" actId="2711"/>
          <ac:spMkLst>
            <pc:docMk/>
            <pc:sldMk cId="465395709" sldId="273"/>
            <ac:spMk id="177" creationId="{A393E915-0978-6DFE-AD4D-32093F670A0B}"/>
          </ac:spMkLst>
        </pc:spChg>
        <pc:spChg chg="mod topLvl">
          <ac:chgData name="Rahul Sunil" userId="338498e1-f891-48fc-8868-47a0e2903e75" providerId="ADAL" clId="{C9714777-276D-4520-8B1C-FA5538C0F17E}" dt="2023-10-31T09:12:02.252" v="7940" actId="2711"/>
          <ac:spMkLst>
            <pc:docMk/>
            <pc:sldMk cId="465395709" sldId="273"/>
            <ac:spMk id="178" creationId="{4252450B-11F7-F50C-BB82-11BD60C1356A}"/>
          </ac:spMkLst>
        </pc:spChg>
        <pc:spChg chg="mod topLvl">
          <ac:chgData name="Rahul Sunil" userId="338498e1-f891-48fc-8868-47a0e2903e75" providerId="ADAL" clId="{C9714777-276D-4520-8B1C-FA5538C0F17E}" dt="2023-10-31T09:12:02.252" v="7940" actId="2711"/>
          <ac:spMkLst>
            <pc:docMk/>
            <pc:sldMk cId="465395709" sldId="273"/>
            <ac:spMk id="179" creationId="{F55B8DE2-8FA1-8177-ACCC-89ED10788A5A}"/>
          </ac:spMkLst>
        </pc:spChg>
        <pc:spChg chg="mod topLvl">
          <ac:chgData name="Rahul Sunil" userId="338498e1-f891-48fc-8868-47a0e2903e75" providerId="ADAL" clId="{C9714777-276D-4520-8B1C-FA5538C0F17E}" dt="2023-10-31T09:12:02.252" v="7940" actId="2711"/>
          <ac:spMkLst>
            <pc:docMk/>
            <pc:sldMk cId="465395709" sldId="273"/>
            <ac:spMk id="180" creationId="{D9996161-AC13-0B69-6DD9-D66E105B6E29}"/>
          </ac:spMkLst>
        </pc:spChg>
        <pc:spChg chg="mod topLvl">
          <ac:chgData name="Rahul Sunil" userId="338498e1-f891-48fc-8868-47a0e2903e75" providerId="ADAL" clId="{C9714777-276D-4520-8B1C-FA5538C0F17E}" dt="2023-10-31T09:12:02.252" v="7940" actId="2711"/>
          <ac:spMkLst>
            <pc:docMk/>
            <pc:sldMk cId="465395709" sldId="273"/>
            <ac:spMk id="181" creationId="{858888AD-FF67-1706-172A-FCC255012B4E}"/>
          </ac:spMkLst>
        </pc:spChg>
        <pc:spChg chg="mod topLvl">
          <ac:chgData name="Rahul Sunil" userId="338498e1-f891-48fc-8868-47a0e2903e75" providerId="ADAL" clId="{C9714777-276D-4520-8B1C-FA5538C0F17E}" dt="2023-10-31T09:12:02.252" v="7940" actId="2711"/>
          <ac:spMkLst>
            <pc:docMk/>
            <pc:sldMk cId="465395709" sldId="273"/>
            <ac:spMk id="182" creationId="{BB939DA7-0B17-3157-6E89-65F3BA851774}"/>
          </ac:spMkLst>
        </pc:spChg>
        <pc:spChg chg="mod topLvl">
          <ac:chgData name="Rahul Sunil" userId="338498e1-f891-48fc-8868-47a0e2903e75" providerId="ADAL" clId="{C9714777-276D-4520-8B1C-FA5538C0F17E}" dt="2023-10-31T09:12:02.252" v="7940" actId="2711"/>
          <ac:spMkLst>
            <pc:docMk/>
            <pc:sldMk cId="465395709" sldId="273"/>
            <ac:spMk id="183" creationId="{E81E6BB4-8BA0-3328-9157-66439B777A30}"/>
          </ac:spMkLst>
        </pc:spChg>
        <pc:spChg chg="mod topLvl">
          <ac:chgData name="Rahul Sunil" userId="338498e1-f891-48fc-8868-47a0e2903e75" providerId="ADAL" clId="{C9714777-276D-4520-8B1C-FA5538C0F17E}" dt="2023-10-31T09:12:02.252" v="7940" actId="2711"/>
          <ac:spMkLst>
            <pc:docMk/>
            <pc:sldMk cId="465395709" sldId="273"/>
            <ac:spMk id="184" creationId="{39339BFB-06D7-E824-082A-2FCBB76F634E}"/>
          </ac:spMkLst>
        </pc:spChg>
        <pc:spChg chg="mod topLvl">
          <ac:chgData name="Rahul Sunil" userId="338498e1-f891-48fc-8868-47a0e2903e75" providerId="ADAL" clId="{C9714777-276D-4520-8B1C-FA5538C0F17E}" dt="2023-10-31T09:12:02.252" v="7940" actId="2711"/>
          <ac:spMkLst>
            <pc:docMk/>
            <pc:sldMk cId="465395709" sldId="273"/>
            <ac:spMk id="185" creationId="{D819BDCE-1F2A-E4BB-FEDA-08AF0AC4B25A}"/>
          </ac:spMkLst>
        </pc:spChg>
        <pc:spChg chg="mod topLvl">
          <ac:chgData name="Rahul Sunil" userId="338498e1-f891-48fc-8868-47a0e2903e75" providerId="ADAL" clId="{C9714777-276D-4520-8B1C-FA5538C0F17E}" dt="2023-10-31T09:12:02.252" v="7940" actId="2711"/>
          <ac:spMkLst>
            <pc:docMk/>
            <pc:sldMk cId="465395709" sldId="273"/>
            <ac:spMk id="186" creationId="{5598A99E-C3CE-F09B-8A1B-51F130CBD4FF}"/>
          </ac:spMkLst>
        </pc:spChg>
        <pc:spChg chg="mod topLvl">
          <ac:chgData name="Rahul Sunil" userId="338498e1-f891-48fc-8868-47a0e2903e75" providerId="ADAL" clId="{C9714777-276D-4520-8B1C-FA5538C0F17E}" dt="2023-10-31T09:12:02.252" v="7940" actId="2711"/>
          <ac:spMkLst>
            <pc:docMk/>
            <pc:sldMk cId="465395709" sldId="273"/>
            <ac:spMk id="187" creationId="{1E56E196-F533-5009-B7B5-4D46183EC8CE}"/>
          </ac:spMkLst>
        </pc:spChg>
        <pc:spChg chg="mod topLvl">
          <ac:chgData name="Rahul Sunil" userId="338498e1-f891-48fc-8868-47a0e2903e75" providerId="ADAL" clId="{C9714777-276D-4520-8B1C-FA5538C0F17E}" dt="2023-10-31T09:12:02.252" v="7940" actId="2711"/>
          <ac:spMkLst>
            <pc:docMk/>
            <pc:sldMk cId="465395709" sldId="273"/>
            <ac:spMk id="188" creationId="{743B071B-EB15-43AB-EE11-F85C0FE7D110}"/>
          </ac:spMkLst>
        </pc:spChg>
        <pc:spChg chg="mod topLvl">
          <ac:chgData name="Rahul Sunil" userId="338498e1-f891-48fc-8868-47a0e2903e75" providerId="ADAL" clId="{C9714777-276D-4520-8B1C-FA5538C0F17E}" dt="2023-10-31T09:12:02.252" v="7940" actId="2711"/>
          <ac:spMkLst>
            <pc:docMk/>
            <pc:sldMk cId="465395709" sldId="273"/>
            <ac:spMk id="189" creationId="{C0A467AA-81C1-CB46-3B3A-EBFD29A20017}"/>
          </ac:spMkLst>
        </pc:spChg>
        <pc:spChg chg="mod topLvl">
          <ac:chgData name="Rahul Sunil" userId="338498e1-f891-48fc-8868-47a0e2903e75" providerId="ADAL" clId="{C9714777-276D-4520-8B1C-FA5538C0F17E}" dt="2023-10-31T09:12:02.252" v="7940" actId="2711"/>
          <ac:spMkLst>
            <pc:docMk/>
            <pc:sldMk cId="465395709" sldId="273"/>
            <ac:spMk id="190" creationId="{F9F278E8-9EC2-402F-6C44-2AC4EA53C26E}"/>
          </ac:spMkLst>
        </pc:spChg>
        <pc:spChg chg="mod topLvl">
          <ac:chgData name="Rahul Sunil" userId="338498e1-f891-48fc-8868-47a0e2903e75" providerId="ADAL" clId="{C9714777-276D-4520-8B1C-FA5538C0F17E}" dt="2023-10-31T09:12:02.252" v="7940" actId="2711"/>
          <ac:spMkLst>
            <pc:docMk/>
            <pc:sldMk cId="465395709" sldId="273"/>
            <ac:spMk id="191" creationId="{71C67FD6-EA9D-E727-BF45-BE6A94EAC177}"/>
          </ac:spMkLst>
        </pc:spChg>
        <pc:spChg chg="mod topLvl">
          <ac:chgData name="Rahul Sunil" userId="338498e1-f891-48fc-8868-47a0e2903e75" providerId="ADAL" clId="{C9714777-276D-4520-8B1C-FA5538C0F17E}" dt="2023-10-31T09:12:02.252" v="7940" actId="2711"/>
          <ac:spMkLst>
            <pc:docMk/>
            <pc:sldMk cId="465395709" sldId="273"/>
            <ac:spMk id="192" creationId="{1E611A79-8F51-4611-4296-8062650CC787}"/>
          </ac:spMkLst>
        </pc:spChg>
        <pc:spChg chg="mod topLvl">
          <ac:chgData name="Rahul Sunil" userId="338498e1-f891-48fc-8868-47a0e2903e75" providerId="ADAL" clId="{C9714777-276D-4520-8B1C-FA5538C0F17E}" dt="2023-10-31T09:12:02.252" v="7940" actId="2711"/>
          <ac:spMkLst>
            <pc:docMk/>
            <pc:sldMk cId="465395709" sldId="273"/>
            <ac:spMk id="193" creationId="{118B69C2-3C89-EA12-1961-EA37E98C4123}"/>
          </ac:spMkLst>
        </pc:spChg>
        <pc:spChg chg="mod topLvl">
          <ac:chgData name="Rahul Sunil" userId="338498e1-f891-48fc-8868-47a0e2903e75" providerId="ADAL" clId="{C9714777-276D-4520-8B1C-FA5538C0F17E}" dt="2023-10-31T09:12:02.252" v="7940" actId="2711"/>
          <ac:spMkLst>
            <pc:docMk/>
            <pc:sldMk cId="465395709" sldId="273"/>
            <ac:spMk id="194" creationId="{C46EE47E-3204-1CC6-79F5-F7AB2A2B6E2F}"/>
          </ac:spMkLst>
        </pc:spChg>
        <pc:spChg chg="mod topLvl">
          <ac:chgData name="Rahul Sunil" userId="338498e1-f891-48fc-8868-47a0e2903e75" providerId="ADAL" clId="{C9714777-276D-4520-8B1C-FA5538C0F17E}" dt="2023-10-31T09:12:02.252" v="7940" actId="2711"/>
          <ac:spMkLst>
            <pc:docMk/>
            <pc:sldMk cId="465395709" sldId="273"/>
            <ac:spMk id="195" creationId="{322E2F69-2253-85E5-DA1B-B60A83ED3F84}"/>
          </ac:spMkLst>
        </pc:spChg>
        <pc:spChg chg="mod topLvl">
          <ac:chgData name="Rahul Sunil" userId="338498e1-f891-48fc-8868-47a0e2903e75" providerId="ADAL" clId="{C9714777-276D-4520-8B1C-FA5538C0F17E}" dt="2023-10-31T09:12:02.252" v="7940" actId="2711"/>
          <ac:spMkLst>
            <pc:docMk/>
            <pc:sldMk cId="465395709" sldId="273"/>
            <ac:spMk id="196" creationId="{B7349DC2-5DFB-5E18-7679-5C0FE496422A}"/>
          </ac:spMkLst>
        </pc:spChg>
        <pc:spChg chg="mod topLvl">
          <ac:chgData name="Rahul Sunil" userId="338498e1-f891-48fc-8868-47a0e2903e75" providerId="ADAL" clId="{C9714777-276D-4520-8B1C-FA5538C0F17E}" dt="2023-10-31T09:12:02.252" v="7940" actId="2711"/>
          <ac:spMkLst>
            <pc:docMk/>
            <pc:sldMk cId="465395709" sldId="273"/>
            <ac:spMk id="197" creationId="{88DF2533-D31F-BA8D-5DF6-162334FD8AAA}"/>
          </ac:spMkLst>
        </pc:spChg>
        <pc:spChg chg="mod topLvl">
          <ac:chgData name="Rahul Sunil" userId="338498e1-f891-48fc-8868-47a0e2903e75" providerId="ADAL" clId="{C9714777-276D-4520-8B1C-FA5538C0F17E}" dt="2023-10-31T09:12:02.252" v="7940" actId="2711"/>
          <ac:spMkLst>
            <pc:docMk/>
            <pc:sldMk cId="465395709" sldId="273"/>
            <ac:spMk id="198" creationId="{70EFFF11-19A4-C9E1-600F-A3697CA55123}"/>
          </ac:spMkLst>
        </pc:spChg>
        <pc:spChg chg="mod topLvl">
          <ac:chgData name="Rahul Sunil" userId="338498e1-f891-48fc-8868-47a0e2903e75" providerId="ADAL" clId="{C9714777-276D-4520-8B1C-FA5538C0F17E}" dt="2023-10-31T09:12:02.252" v="7940" actId="2711"/>
          <ac:spMkLst>
            <pc:docMk/>
            <pc:sldMk cId="465395709" sldId="273"/>
            <ac:spMk id="199" creationId="{0CB82B41-1C3D-4C1A-47B9-C0DB77573128}"/>
          </ac:spMkLst>
        </pc:spChg>
        <pc:spChg chg="mod topLvl">
          <ac:chgData name="Rahul Sunil" userId="338498e1-f891-48fc-8868-47a0e2903e75" providerId="ADAL" clId="{C9714777-276D-4520-8B1C-FA5538C0F17E}" dt="2023-10-31T09:12:02.252" v="7940" actId="2711"/>
          <ac:spMkLst>
            <pc:docMk/>
            <pc:sldMk cId="465395709" sldId="273"/>
            <ac:spMk id="200" creationId="{ABF32135-9D96-36E1-2A97-AB4643796469}"/>
          </ac:spMkLst>
        </pc:spChg>
        <pc:spChg chg="mod topLvl">
          <ac:chgData name="Rahul Sunil" userId="338498e1-f891-48fc-8868-47a0e2903e75" providerId="ADAL" clId="{C9714777-276D-4520-8B1C-FA5538C0F17E}" dt="2023-10-31T09:12:02.252" v="7940" actId="2711"/>
          <ac:spMkLst>
            <pc:docMk/>
            <pc:sldMk cId="465395709" sldId="273"/>
            <ac:spMk id="201" creationId="{B3BE5F53-B6A9-80DE-422B-1C6A86E4AF48}"/>
          </ac:spMkLst>
        </pc:spChg>
        <pc:spChg chg="mod topLvl">
          <ac:chgData name="Rahul Sunil" userId="338498e1-f891-48fc-8868-47a0e2903e75" providerId="ADAL" clId="{C9714777-276D-4520-8B1C-FA5538C0F17E}" dt="2023-10-31T09:12:02.252" v="7940" actId="2711"/>
          <ac:spMkLst>
            <pc:docMk/>
            <pc:sldMk cId="465395709" sldId="273"/>
            <ac:spMk id="202" creationId="{C60B4F53-3301-1033-4C31-EC367951FFFC}"/>
          </ac:spMkLst>
        </pc:spChg>
        <pc:spChg chg="mod topLvl">
          <ac:chgData name="Rahul Sunil" userId="338498e1-f891-48fc-8868-47a0e2903e75" providerId="ADAL" clId="{C9714777-276D-4520-8B1C-FA5538C0F17E}" dt="2023-10-31T09:12:02.252" v="7940" actId="2711"/>
          <ac:spMkLst>
            <pc:docMk/>
            <pc:sldMk cId="465395709" sldId="273"/>
            <ac:spMk id="203" creationId="{28415F37-A345-B67D-497A-D5243F4F47F6}"/>
          </ac:spMkLst>
        </pc:spChg>
        <pc:spChg chg="mod topLvl">
          <ac:chgData name="Rahul Sunil" userId="338498e1-f891-48fc-8868-47a0e2903e75" providerId="ADAL" clId="{C9714777-276D-4520-8B1C-FA5538C0F17E}" dt="2023-10-31T09:12:02.252" v="7940" actId="2711"/>
          <ac:spMkLst>
            <pc:docMk/>
            <pc:sldMk cId="465395709" sldId="273"/>
            <ac:spMk id="204" creationId="{4122D943-678F-6148-CF2C-EC5A7C3064D3}"/>
          </ac:spMkLst>
        </pc:spChg>
        <pc:spChg chg="mod topLvl">
          <ac:chgData name="Rahul Sunil" userId="338498e1-f891-48fc-8868-47a0e2903e75" providerId="ADAL" clId="{C9714777-276D-4520-8B1C-FA5538C0F17E}" dt="2023-10-31T09:12:02.252" v="7940" actId="2711"/>
          <ac:spMkLst>
            <pc:docMk/>
            <pc:sldMk cId="465395709" sldId="273"/>
            <ac:spMk id="205" creationId="{39F5ECE9-5B37-A832-90B8-FC3DD6764EA0}"/>
          </ac:spMkLst>
        </pc:spChg>
        <pc:spChg chg="mod topLvl">
          <ac:chgData name="Rahul Sunil" userId="338498e1-f891-48fc-8868-47a0e2903e75" providerId="ADAL" clId="{C9714777-276D-4520-8B1C-FA5538C0F17E}" dt="2023-10-31T09:12:02.252" v="7940" actId="2711"/>
          <ac:spMkLst>
            <pc:docMk/>
            <pc:sldMk cId="465395709" sldId="273"/>
            <ac:spMk id="206" creationId="{17478DE5-1A31-915C-9DEB-6D9ECE35D0ED}"/>
          </ac:spMkLst>
        </pc:spChg>
        <pc:spChg chg="mod topLvl">
          <ac:chgData name="Rahul Sunil" userId="338498e1-f891-48fc-8868-47a0e2903e75" providerId="ADAL" clId="{C9714777-276D-4520-8B1C-FA5538C0F17E}" dt="2023-10-31T09:12:02.252" v="7940" actId="2711"/>
          <ac:spMkLst>
            <pc:docMk/>
            <pc:sldMk cId="465395709" sldId="273"/>
            <ac:spMk id="207" creationId="{BC1F291C-6B51-958E-A50A-372F9014CC04}"/>
          </ac:spMkLst>
        </pc:spChg>
        <pc:spChg chg="mod topLvl">
          <ac:chgData name="Rahul Sunil" userId="338498e1-f891-48fc-8868-47a0e2903e75" providerId="ADAL" clId="{C9714777-276D-4520-8B1C-FA5538C0F17E}" dt="2023-10-31T09:12:02.252" v="7940" actId="2711"/>
          <ac:spMkLst>
            <pc:docMk/>
            <pc:sldMk cId="465395709" sldId="273"/>
            <ac:spMk id="208" creationId="{00AB885B-C62F-3FC4-8A38-03E6A1E6426F}"/>
          </ac:spMkLst>
        </pc:spChg>
        <pc:spChg chg="mod topLvl">
          <ac:chgData name="Rahul Sunil" userId="338498e1-f891-48fc-8868-47a0e2903e75" providerId="ADAL" clId="{C9714777-276D-4520-8B1C-FA5538C0F17E}" dt="2023-10-31T09:12:02.252" v="7940" actId="2711"/>
          <ac:spMkLst>
            <pc:docMk/>
            <pc:sldMk cId="465395709" sldId="273"/>
            <ac:spMk id="209" creationId="{92A01936-0CFC-1F74-EFB3-E5E82B100899}"/>
          </ac:spMkLst>
        </pc:spChg>
        <pc:spChg chg="mod topLvl">
          <ac:chgData name="Rahul Sunil" userId="338498e1-f891-48fc-8868-47a0e2903e75" providerId="ADAL" clId="{C9714777-276D-4520-8B1C-FA5538C0F17E}" dt="2023-10-31T09:12:02.252" v="7940" actId="2711"/>
          <ac:spMkLst>
            <pc:docMk/>
            <pc:sldMk cId="465395709" sldId="273"/>
            <ac:spMk id="210" creationId="{0C26A676-6759-3FFE-43AB-0C3396CB2679}"/>
          </ac:spMkLst>
        </pc:spChg>
        <pc:spChg chg="mod topLvl">
          <ac:chgData name="Rahul Sunil" userId="338498e1-f891-48fc-8868-47a0e2903e75" providerId="ADAL" clId="{C9714777-276D-4520-8B1C-FA5538C0F17E}" dt="2023-10-31T09:12:02.252" v="7940" actId="2711"/>
          <ac:spMkLst>
            <pc:docMk/>
            <pc:sldMk cId="465395709" sldId="273"/>
            <ac:spMk id="211" creationId="{22250CEF-EA05-ABCF-EA45-698A5C5C833F}"/>
          </ac:spMkLst>
        </pc:spChg>
        <pc:spChg chg="mod topLvl">
          <ac:chgData name="Rahul Sunil" userId="338498e1-f891-48fc-8868-47a0e2903e75" providerId="ADAL" clId="{C9714777-276D-4520-8B1C-FA5538C0F17E}" dt="2023-10-31T09:12:02.252" v="7940" actId="2711"/>
          <ac:spMkLst>
            <pc:docMk/>
            <pc:sldMk cId="465395709" sldId="273"/>
            <ac:spMk id="212" creationId="{BDF6B448-3D36-D579-4102-BFF1AD8E0E47}"/>
          </ac:spMkLst>
        </pc:spChg>
        <pc:spChg chg="mod topLvl">
          <ac:chgData name="Rahul Sunil" userId="338498e1-f891-48fc-8868-47a0e2903e75" providerId="ADAL" clId="{C9714777-276D-4520-8B1C-FA5538C0F17E}" dt="2023-10-31T09:12:02.252" v="7940" actId="2711"/>
          <ac:spMkLst>
            <pc:docMk/>
            <pc:sldMk cId="465395709" sldId="273"/>
            <ac:spMk id="213" creationId="{B61C662C-EE39-BA70-9BB0-EC125CDB225F}"/>
          </ac:spMkLst>
        </pc:spChg>
        <pc:spChg chg="mod topLvl">
          <ac:chgData name="Rahul Sunil" userId="338498e1-f891-48fc-8868-47a0e2903e75" providerId="ADAL" clId="{C9714777-276D-4520-8B1C-FA5538C0F17E}" dt="2023-10-31T09:12:02.252" v="7940" actId="2711"/>
          <ac:spMkLst>
            <pc:docMk/>
            <pc:sldMk cId="465395709" sldId="273"/>
            <ac:spMk id="214" creationId="{90AF959C-0931-64B8-9376-805F6C5CBC46}"/>
          </ac:spMkLst>
        </pc:spChg>
        <pc:spChg chg="mod topLvl">
          <ac:chgData name="Rahul Sunil" userId="338498e1-f891-48fc-8868-47a0e2903e75" providerId="ADAL" clId="{C9714777-276D-4520-8B1C-FA5538C0F17E}" dt="2023-10-31T09:12:02.252" v="7940" actId="2711"/>
          <ac:spMkLst>
            <pc:docMk/>
            <pc:sldMk cId="465395709" sldId="273"/>
            <ac:spMk id="215" creationId="{7CFFB853-BB1C-D089-AA4D-586936BDD1DD}"/>
          </ac:spMkLst>
        </pc:spChg>
        <pc:spChg chg="mod topLvl">
          <ac:chgData name="Rahul Sunil" userId="338498e1-f891-48fc-8868-47a0e2903e75" providerId="ADAL" clId="{C9714777-276D-4520-8B1C-FA5538C0F17E}" dt="2023-10-31T09:12:02.252" v="7940" actId="2711"/>
          <ac:spMkLst>
            <pc:docMk/>
            <pc:sldMk cId="465395709" sldId="273"/>
            <ac:spMk id="216" creationId="{4534F275-D64E-9D0A-2061-CA926931487A}"/>
          </ac:spMkLst>
        </pc:spChg>
        <pc:spChg chg="mod topLvl">
          <ac:chgData name="Rahul Sunil" userId="338498e1-f891-48fc-8868-47a0e2903e75" providerId="ADAL" clId="{C9714777-276D-4520-8B1C-FA5538C0F17E}" dt="2023-10-31T09:12:02.252" v="7940" actId="2711"/>
          <ac:spMkLst>
            <pc:docMk/>
            <pc:sldMk cId="465395709" sldId="273"/>
            <ac:spMk id="217" creationId="{02E19617-CB7C-EAB8-2CF3-D15C2539B04B}"/>
          </ac:spMkLst>
        </pc:spChg>
        <pc:spChg chg="mod topLvl">
          <ac:chgData name="Rahul Sunil" userId="338498e1-f891-48fc-8868-47a0e2903e75" providerId="ADAL" clId="{C9714777-276D-4520-8B1C-FA5538C0F17E}" dt="2023-10-31T09:12:02.252" v="7940" actId="2711"/>
          <ac:spMkLst>
            <pc:docMk/>
            <pc:sldMk cId="465395709" sldId="273"/>
            <ac:spMk id="218" creationId="{39A9D98D-26AD-1B80-4EFB-51A5E690B972}"/>
          </ac:spMkLst>
        </pc:spChg>
        <pc:spChg chg="mod topLvl">
          <ac:chgData name="Rahul Sunil" userId="338498e1-f891-48fc-8868-47a0e2903e75" providerId="ADAL" clId="{C9714777-276D-4520-8B1C-FA5538C0F17E}" dt="2023-10-31T09:12:02.252" v="7940" actId="2711"/>
          <ac:spMkLst>
            <pc:docMk/>
            <pc:sldMk cId="465395709" sldId="273"/>
            <ac:spMk id="219" creationId="{16DD4CC6-38A7-C752-9C36-25021EE2FA3D}"/>
          </ac:spMkLst>
        </pc:spChg>
        <pc:spChg chg="mod topLvl">
          <ac:chgData name="Rahul Sunil" userId="338498e1-f891-48fc-8868-47a0e2903e75" providerId="ADAL" clId="{C9714777-276D-4520-8B1C-FA5538C0F17E}" dt="2023-10-31T09:12:02.252" v="7940" actId="2711"/>
          <ac:spMkLst>
            <pc:docMk/>
            <pc:sldMk cId="465395709" sldId="273"/>
            <ac:spMk id="220" creationId="{94EAD2B4-D41D-B17B-FE4B-73C2BCD8FCD2}"/>
          </ac:spMkLst>
        </pc:spChg>
        <pc:spChg chg="mod topLvl">
          <ac:chgData name="Rahul Sunil" userId="338498e1-f891-48fc-8868-47a0e2903e75" providerId="ADAL" clId="{C9714777-276D-4520-8B1C-FA5538C0F17E}" dt="2023-10-31T09:12:02.252" v="7940" actId="2711"/>
          <ac:spMkLst>
            <pc:docMk/>
            <pc:sldMk cId="465395709" sldId="273"/>
            <ac:spMk id="221" creationId="{BF9D1CA6-8BA4-1C05-165F-10EC6ADD6D01}"/>
          </ac:spMkLst>
        </pc:spChg>
        <pc:spChg chg="mod topLvl">
          <ac:chgData name="Rahul Sunil" userId="338498e1-f891-48fc-8868-47a0e2903e75" providerId="ADAL" clId="{C9714777-276D-4520-8B1C-FA5538C0F17E}" dt="2023-10-31T09:12:02.252" v="7940" actId="2711"/>
          <ac:spMkLst>
            <pc:docMk/>
            <pc:sldMk cId="465395709" sldId="273"/>
            <ac:spMk id="222" creationId="{6982EFE1-AB83-1331-8E9F-449692D0D74B}"/>
          </ac:spMkLst>
        </pc:spChg>
        <pc:spChg chg="mod topLvl">
          <ac:chgData name="Rahul Sunil" userId="338498e1-f891-48fc-8868-47a0e2903e75" providerId="ADAL" clId="{C9714777-276D-4520-8B1C-FA5538C0F17E}" dt="2023-10-31T09:12:02.252" v="7940" actId="2711"/>
          <ac:spMkLst>
            <pc:docMk/>
            <pc:sldMk cId="465395709" sldId="273"/>
            <ac:spMk id="223" creationId="{D1A2DF2C-2676-5D23-914D-626DE36AB7D8}"/>
          </ac:spMkLst>
        </pc:spChg>
        <pc:spChg chg="mod topLvl">
          <ac:chgData name="Rahul Sunil" userId="338498e1-f891-48fc-8868-47a0e2903e75" providerId="ADAL" clId="{C9714777-276D-4520-8B1C-FA5538C0F17E}" dt="2023-10-31T09:12:02.252" v="7940" actId="2711"/>
          <ac:spMkLst>
            <pc:docMk/>
            <pc:sldMk cId="465395709" sldId="273"/>
            <ac:spMk id="224" creationId="{47FA324A-0EED-22DC-9661-3BD207004259}"/>
          </ac:spMkLst>
        </pc:spChg>
        <pc:spChg chg="mod topLvl">
          <ac:chgData name="Rahul Sunil" userId="338498e1-f891-48fc-8868-47a0e2903e75" providerId="ADAL" clId="{C9714777-276D-4520-8B1C-FA5538C0F17E}" dt="2023-10-31T09:12:02.252" v="7940" actId="2711"/>
          <ac:spMkLst>
            <pc:docMk/>
            <pc:sldMk cId="465395709" sldId="273"/>
            <ac:spMk id="225" creationId="{774EF503-E6D6-CFB2-1725-D02306D37D09}"/>
          </ac:spMkLst>
        </pc:spChg>
        <pc:spChg chg="mod topLvl">
          <ac:chgData name="Rahul Sunil" userId="338498e1-f891-48fc-8868-47a0e2903e75" providerId="ADAL" clId="{C9714777-276D-4520-8B1C-FA5538C0F17E}" dt="2023-10-31T09:12:02.252" v="7940" actId="2711"/>
          <ac:spMkLst>
            <pc:docMk/>
            <pc:sldMk cId="465395709" sldId="273"/>
            <ac:spMk id="226" creationId="{0E139B12-2985-3927-ACC7-929EB8519D5B}"/>
          </ac:spMkLst>
        </pc:spChg>
        <pc:spChg chg="mod topLvl">
          <ac:chgData name="Rahul Sunil" userId="338498e1-f891-48fc-8868-47a0e2903e75" providerId="ADAL" clId="{C9714777-276D-4520-8B1C-FA5538C0F17E}" dt="2023-10-31T09:12:02.252" v="7940" actId="2711"/>
          <ac:spMkLst>
            <pc:docMk/>
            <pc:sldMk cId="465395709" sldId="273"/>
            <ac:spMk id="227" creationId="{8A75B4E4-ABCE-8C0B-0D73-8DA45EAD0F5E}"/>
          </ac:spMkLst>
        </pc:spChg>
        <pc:spChg chg="mod topLvl">
          <ac:chgData name="Rahul Sunil" userId="338498e1-f891-48fc-8868-47a0e2903e75" providerId="ADAL" clId="{C9714777-276D-4520-8B1C-FA5538C0F17E}" dt="2023-10-31T09:12:02.252" v="7940" actId="2711"/>
          <ac:spMkLst>
            <pc:docMk/>
            <pc:sldMk cId="465395709" sldId="273"/>
            <ac:spMk id="228" creationId="{D08FBB15-7DC3-2D40-0EF9-47EE86BDED68}"/>
          </ac:spMkLst>
        </pc:spChg>
        <pc:spChg chg="mod topLvl">
          <ac:chgData name="Rahul Sunil" userId="338498e1-f891-48fc-8868-47a0e2903e75" providerId="ADAL" clId="{C9714777-276D-4520-8B1C-FA5538C0F17E}" dt="2023-10-31T09:12:02.252" v="7940" actId="2711"/>
          <ac:spMkLst>
            <pc:docMk/>
            <pc:sldMk cId="465395709" sldId="273"/>
            <ac:spMk id="229" creationId="{C52929FF-E1C3-6DF6-E3DF-65B955512EF7}"/>
          </ac:spMkLst>
        </pc:spChg>
        <pc:spChg chg="mod topLvl">
          <ac:chgData name="Rahul Sunil" userId="338498e1-f891-48fc-8868-47a0e2903e75" providerId="ADAL" clId="{C9714777-276D-4520-8B1C-FA5538C0F17E}" dt="2023-10-31T09:12:02.252" v="7940" actId="2711"/>
          <ac:spMkLst>
            <pc:docMk/>
            <pc:sldMk cId="465395709" sldId="273"/>
            <ac:spMk id="230" creationId="{A4A74899-1E73-19E7-7C7F-BE79E5E822E4}"/>
          </ac:spMkLst>
        </pc:spChg>
        <pc:spChg chg="mod topLvl">
          <ac:chgData name="Rahul Sunil" userId="338498e1-f891-48fc-8868-47a0e2903e75" providerId="ADAL" clId="{C9714777-276D-4520-8B1C-FA5538C0F17E}" dt="2023-10-31T09:12:02.252" v="7940" actId="2711"/>
          <ac:spMkLst>
            <pc:docMk/>
            <pc:sldMk cId="465395709" sldId="273"/>
            <ac:spMk id="231" creationId="{3131E4BF-A926-26B6-1732-2BE549815323}"/>
          </ac:spMkLst>
        </pc:spChg>
        <pc:spChg chg="mod topLvl">
          <ac:chgData name="Rahul Sunil" userId="338498e1-f891-48fc-8868-47a0e2903e75" providerId="ADAL" clId="{C9714777-276D-4520-8B1C-FA5538C0F17E}" dt="2023-10-31T09:12:02.252" v="7940" actId="2711"/>
          <ac:spMkLst>
            <pc:docMk/>
            <pc:sldMk cId="465395709" sldId="273"/>
            <ac:spMk id="232" creationId="{047602D3-1397-E63E-6B96-FB9F6CECAB86}"/>
          </ac:spMkLst>
        </pc:spChg>
        <pc:spChg chg="mod topLvl">
          <ac:chgData name="Rahul Sunil" userId="338498e1-f891-48fc-8868-47a0e2903e75" providerId="ADAL" clId="{C9714777-276D-4520-8B1C-FA5538C0F17E}" dt="2023-10-31T09:12:02.252" v="7940" actId="2711"/>
          <ac:spMkLst>
            <pc:docMk/>
            <pc:sldMk cId="465395709" sldId="273"/>
            <ac:spMk id="233" creationId="{8A8860E2-F42F-0640-1F8A-26EAA7ECC5BD}"/>
          </ac:spMkLst>
        </pc:spChg>
        <pc:spChg chg="mod topLvl">
          <ac:chgData name="Rahul Sunil" userId="338498e1-f891-48fc-8868-47a0e2903e75" providerId="ADAL" clId="{C9714777-276D-4520-8B1C-FA5538C0F17E}" dt="2023-10-31T09:12:02.252" v="7940" actId="2711"/>
          <ac:spMkLst>
            <pc:docMk/>
            <pc:sldMk cId="465395709" sldId="273"/>
            <ac:spMk id="234" creationId="{468B7308-662E-2D92-0F45-A3B2BA1ECEED}"/>
          </ac:spMkLst>
        </pc:spChg>
        <pc:spChg chg="mod topLvl">
          <ac:chgData name="Rahul Sunil" userId="338498e1-f891-48fc-8868-47a0e2903e75" providerId="ADAL" clId="{C9714777-276D-4520-8B1C-FA5538C0F17E}" dt="2023-10-31T09:12:02.252" v="7940" actId="2711"/>
          <ac:spMkLst>
            <pc:docMk/>
            <pc:sldMk cId="465395709" sldId="273"/>
            <ac:spMk id="235" creationId="{EEF0301F-8352-1EE7-3101-D90C0B219D33}"/>
          </ac:spMkLst>
        </pc:spChg>
        <pc:spChg chg="mod topLvl">
          <ac:chgData name="Rahul Sunil" userId="338498e1-f891-48fc-8868-47a0e2903e75" providerId="ADAL" clId="{C9714777-276D-4520-8B1C-FA5538C0F17E}" dt="2023-10-31T09:12:02.252" v="7940" actId="2711"/>
          <ac:spMkLst>
            <pc:docMk/>
            <pc:sldMk cId="465395709" sldId="273"/>
            <ac:spMk id="236" creationId="{E7FC0002-D610-E374-3643-009E341587D7}"/>
          </ac:spMkLst>
        </pc:spChg>
        <pc:spChg chg="mod topLvl">
          <ac:chgData name="Rahul Sunil" userId="338498e1-f891-48fc-8868-47a0e2903e75" providerId="ADAL" clId="{C9714777-276D-4520-8B1C-FA5538C0F17E}" dt="2023-10-31T09:12:02.252" v="7940" actId="2711"/>
          <ac:spMkLst>
            <pc:docMk/>
            <pc:sldMk cId="465395709" sldId="273"/>
            <ac:spMk id="237" creationId="{DE7A37C8-4EC9-2550-89AE-3AA31CC4878B}"/>
          </ac:spMkLst>
        </pc:spChg>
        <pc:spChg chg="mod topLvl">
          <ac:chgData name="Rahul Sunil" userId="338498e1-f891-48fc-8868-47a0e2903e75" providerId="ADAL" clId="{C9714777-276D-4520-8B1C-FA5538C0F17E}" dt="2023-10-31T09:12:02.252" v="7940" actId="2711"/>
          <ac:spMkLst>
            <pc:docMk/>
            <pc:sldMk cId="465395709" sldId="273"/>
            <ac:spMk id="238" creationId="{A0F8598C-31E9-801A-9140-73CD163957F4}"/>
          </ac:spMkLst>
        </pc:spChg>
        <pc:spChg chg="mod topLvl">
          <ac:chgData name="Rahul Sunil" userId="338498e1-f891-48fc-8868-47a0e2903e75" providerId="ADAL" clId="{C9714777-276D-4520-8B1C-FA5538C0F17E}" dt="2023-10-31T09:12:02.252" v="7940" actId="2711"/>
          <ac:spMkLst>
            <pc:docMk/>
            <pc:sldMk cId="465395709" sldId="273"/>
            <ac:spMk id="239" creationId="{6C497265-F7E6-26CC-0B4C-880E513B3A4E}"/>
          </ac:spMkLst>
        </pc:spChg>
        <pc:spChg chg="mod topLvl">
          <ac:chgData name="Rahul Sunil" userId="338498e1-f891-48fc-8868-47a0e2903e75" providerId="ADAL" clId="{C9714777-276D-4520-8B1C-FA5538C0F17E}" dt="2023-10-31T09:12:02.252" v="7940" actId="2711"/>
          <ac:spMkLst>
            <pc:docMk/>
            <pc:sldMk cId="465395709" sldId="273"/>
            <ac:spMk id="240" creationId="{A53378D1-60B4-86BD-3240-208508E1DC05}"/>
          </ac:spMkLst>
        </pc:spChg>
        <pc:spChg chg="mod topLvl">
          <ac:chgData name="Rahul Sunil" userId="338498e1-f891-48fc-8868-47a0e2903e75" providerId="ADAL" clId="{C9714777-276D-4520-8B1C-FA5538C0F17E}" dt="2023-10-31T09:12:02.252" v="7940" actId="2711"/>
          <ac:spMkLst>
            <pc:docMk/>
            <pc:sldMk cId="465395709" sldId="273"/>
            <ac:spMk id="241" creationId="{1F48470E-A639-59F0-3B18-E90EDA5E6EB8}"/>
          </ac:spMkLst>
        </pc:spChg>
        <pc:spChg chg="mod topLvl">
          <ac:chgData name="Rahul Sunil" userId="338498e1-f891-48fc-8868-47a0e2903e75" providerId="ADAL" clId="{C9714777-276D-4520-8B1C-FA5538C0F17E}" dt="2023-10-31T09:12:02.252" v="7940" actId="2711"/>
          <ac:spMkLst>
            <pc:docMk/>
            <pc:sldMk cId="465395709" sldId="273"/>
            <ac:spMk id="242" creationId="{C1D409E6-2D8C-00F6-79D8-537F8EEE89CF}"/>
          </ac:spMkLst>
        </pc:spChg>
        <pc:spChg chg="mod topLvl">
          <ac:chgData name="Rahul Sunil" userId="338498e1-f891-48fc-8868-47a0e2903e75" providerId="ADAL" clId="{C9714777-276D-4520-8B1C-FA5538C0F17E}" dt="2023-10-31T09:12:02.252" v="7940" actId="2711"/>
          <ac:spMkLst>
            <pc:docMk/>
            <pc:sldMk cId="465395709" sldId="273"/>
            <ac:spMk id="243" creationId="{2742FE71-B652-C991-EAF3-B8DC09588BD1}"/>
          </ac:spMkLst>
        </pc:spChg>
        <pc:spChg chg="mod topLvl">
          <ac:chgData name="Rahul Sunil" userId="338498e1-f891-48fc-8868-47a0e2903e75" providerId="ADAL" clId="{C9714777-276D-4520-8B1C-FA5538C0F17E}" dt="2023-10-31T09:12:02.252" v="7940" actId="2711"/>
          <ac:spMkLst>
            <pc:docMk/>
            <pc:sldMk cId="465395709" sldId="273"/>
            <ac:spMk id="244" creationId="{CB2143FA-0ABE-3E56-0474-CE4524E36F13}"/>
          </ac:spMkLst>
        </pc:spChg>
        <pc:spChg chg="mod topLvl">
          <ac:chgData name="Rahul Sunil" userId="338498e1-f891-48fc-8868-47a0e2903e75" providerId="ADAL" clId="{C9714777-276D-4520-8B1C-FA5538C0F17E}" dt="2023-10-31T09:12:02.252" v="7940" actId="2711"/>
          <ac:spMkLst>
            <pc:docMk/>
            <pc:sldMk cId="465395709" sldId="273"/>
            <ac:spMk id="245" creationId="{26B6CB1A-5BFB-35FF-3E84-00BB8E70273E}"/>
          </ac:spMkLst>
        </pc:spChg>
        <pc:spChg chg="mod topLvl">
          <ac:chgData name="Rahul Sunil" userId="338498e1-f891-48fc-8868-47a0e2903e75" providerId="ADAL" clId="{C9714777-276D-4520-8B1C-FA5538C0F17E}" dt="2023-10-31T09:12:02.252" v="7940" actId="2711"/>
          <ac:spMkLst>
            <pc:docMk/>
            <pc:sldMk cId="465395709" sldId="273"/>
            <ac:spMk id="246" creationId="{75D76910-11AB-734E-9BC2-A0BA811721A8}"/>
          </ac:spMkLst>
        </pc:spChg>
        <pc:spChg chg="mod topLvl">
          <ac:chgData name="Rahul Sunil" userId="338498e1-f891-48fc-8868-47a0e2903e75" providerId="ADAL" clId="{C9714777-276D-4520-8B1C-FA5538C0F17E}" dt="2023-10-31T09:12:02.252" v="7940" actId="2711"/>
          <ac:spMkLst>
            <pc:docMk/>
            <pc:sldMk cId="465395709" sldId="273"/>
            <ac:spMk id="247" creationId="{C4AF3088-3EF6-5CE7-8D9E-EB928379D75F}"/>
          </ac:spMkLst>
        </pc:spChg>
        <pc:spChg chg="mod topLvl">
          <ac:chgData name="Rahul Sunil" userId="338498e1-f891-48fc-8868-47a0e2903e75" providerId="ADAL" clId="{C9714777-276D-4520-8B1C-FA5538C0F17E}" dt="2023-10-31T09:12:02.252" v="7940" actId="2711"/>
          <ac:spMkLst>
            <pc:docMk/>
            <pc:sldMk cId="465395709" sldId="273"/>
            <ac:spMk id="248" creationId="{18616247-B88B-B7CF-7474-004910EF81A2}"/>
          </ac:spMkLst>
        </pc:spChg>
        <pc:spChg chg="mod topLvl">
          <ac:chgData name="Rahul Sunil" userId="338498e1-f891-48fc-8868-47a0e2903e75" providerId="ADAL" clId="{C9714777-276D-4520-8B1C-FA5538C0F17E}" dt="2023-10-31T09:12:02.252" v="7940" actId="2711"/>
          <ac:spMkLst>
            <pc:docMk/>
            <pc:sldMk cId="465395709" sldId="273"/>
            <ac:spMk id="249" creationId="{072781D4-6873-E4BB-BDDA-2E1C7B67FF9C}"/>
          </ac:spMkLst>
        </pc:spChg>
        <pc:spChg chg="mod topLvl">
          <ac:chgData name="Rahul Sunil" userId="338498e1-f891-48fc-8868-47a0e2903e75" providerId="ADAL" clId="{C9714777-276D-4520-8B1C-FA5538C0F17E}" dt="2023-10-31T09:12:02.252" v="7940" actId="2711"/>
          <ac:spMkLst>
            <pc:docMk/>
            <pc:sldMk cId="465395709" sldId="273"/>
            <ac:spMk id="250" creationId="{AEBEF404-BB37-0E29-2BD5-6C8E34FEE69A}"/>
          </ac:spMkLst>
        </pc:spChg>
        <pc:spChg chg="mod topLvl">
          <ac:chgData name="Rahul Sunil" userId="338498e1-f891-48fc-8868-47a0e2903e75" providerId="ADAL" clId="{C9714777-276D-4520-8B1C-FA5538C0F17E}" dt="2023-10-31T09:12:02.252" v="7940" actId="2711"/>
          <ac:spMkLst>
            <pc:docMk/>
            <pc:sldMk cId="465395709" sldId="273"/>
            <ac:spMk id="251" creationId="{798C25C2-D80C-7241-1965-A79F92D1D3FD}"/>
          </ac:spMkLst>
        </pc:spChg>
        <pc:spChg chg="mod topLvl">
          <ac:chgData name="Rahul Sunil" userId="338498e1-f891-48fc-8868-47a0e2903e75" providerId="ADAL" clId="{C9714777-276D-4520-8B1C-FA5538C0F17E}" dt="2023-10-31T09:12:02.252" v="7940" actId="2711"/>
          <ac:spMkLst>
            <pc:docMk/>
            <pc:sldMk cId="465395709" sldId="273"/>
            <ac:spMk id="252" creationId="{9B4D6E55-FC34-1070-F977-947253EC5F22}"/>
          </ac:spMkLst>
        </pc:spChg>
        <pc:spChg chg="mod topLvl">
          <ac:chgData name="Rahul Sunil" userId="338498e1-f891-48fc-8868-47a0e2903e75" providerId="ADAL" clId="{C9714777-276D-4520-8B1C-FA5538C0F17E}" dt="2023-10-31T09:12:02.252" v="7940" actId="2711"/>
          <ac:spMkLst>
            <pc:docMk/>
            <pc:sldMk cId="465395709" sldId="273"/>
            <ac:spMk id="253" creationId="{10D4ED26-E35C-AD15-EAFE-D12AAE4F1B78}"/>
          </ac:spMkLst>
        </pc:spChg>
        <pc:spChg chg="mod topLvl">
          <ac:chgData name="Rahul Sunil" userId="338498e1-f891-48fc-8868-47a0e2903e75" providerId="ADAL" clId="{C9714777-276D-4520-8B1C-FA5538C0F17E}" dt="2023-10-31T09:12:02.252" v="7940" actId="2711"/>
          <ac:spMkLst>
            <pc:docMk/>
            <pc:sldMk cId="465395709" sldId="273"/>
            <ac:spMk id="254" creationId="{86FAD93C-62DF-32C4-967F-8566BF37425F}"/>
          </ac:spMkLst>
        </pc:spChg>
        <pc:spChg chg="mod topLvl">
          <ac:chgData name="Rahul Sunil" userId="338498e1-f891-48fc-8868-47a0e2903e75" providerId="ADAL" clId="{C9714777-276D-4520-8B1C-FA5538C0F17E}" dt="2023-10-31T09:12:02.252" v="7940" actId="2711"/>
          <ac:spMkLst>
            <pc:docMk/>
            <pc:sldMk cId="465395709" sldId="273"/>
            <ac:spMk id="255" creationId="{D7E5AF20-2ED1-9D32-272E-A91A36537C7D}"/>
          </ac:spMkLst>
        </pc:spChg>
        <pc:spChg chg="mod topLvl">
          <ac:chgData name="Rahul Sunil" userId="338498e1-f891-48fc-8868-47a0e2903e75" providerId="ADAL" clId="{C9714777-276D-4520-8B1C-FA5538C0F17E}" dt="2023-10-31T09:12:02.252" v="7940" actId="2711"/>
          <ac:spMkLst>
            <pc:docMk/>
            <pc:sldMk cId="465395709" sldId="273"/>
            <ac:spMk id="256" creationId="{6CCB4480-3A46-62CB-A95B-CFA216EA88A2}"/>
          </ac:spMkLst>
        </pc:spChg>
        <pc:spChg chg="mod topLvl">
          <ac:chgData name="Rahul Sunil" userId="338498e1-f891-48fc-8868-47a0e2903e75" providerId="ADAL" clId="{C9714777-276D-4520-8B1C-FA5538C0F17E}" dt="2023-10-31T09:12:02.252" v="7940" actId="2711"/>
          <ac:spMkLst>
            <pc:docMk/>
            <pc:sldMk cId="465395709" sldId="273"/>
            <ac:spMk id="257" creationId="{9E09FAE4-02B8-5079-39D6-CF0567F0E6B6}"/>
          </ac:spMkLst>
        </pc:spChg>
        <pc:spChg chg="mod topLvl">
          <ac:chgData name="Rahul Sunil" userId="338498e1-f891-48fc-8868-47a0e2903e75" providerId="ADAL" clId="{C9714777-276D-4520-8B1C-FA5538C0F17E}" dt="2023-10-31T09:12:02.252" v="7940" actId="2711"/>
          <ac:spMkLst>
            <pc:docMk/>
            <pc:sldMk cId="465395709" sldId="273"/>
            <ac:spMk id="258" creationId="{957964F9-2C29-2D87-9FD3-7DAA1419ABF9}"/>
          </ac:spMkLst>
        </pc:spChg>
        <pc:spChg chg="mod topLvl">
          <ac:chgData name="Rahul Sunil" userId="338498e1-f891-48fc-8868-47a0e2903e75" providerId="ADAL" clId="{C9714777-276D-4520-8B1C-FA5538C0F17E}" dt="2023-10-31T09:12:02.252" v="7940" actId="2711"/>
          <ac:spMkLst>
            <pc:docMk/>
            <pc:sldMk cId="465395709" sldId="273"/>
            <ac:spMk id="259" creationId="{C7F107FC-CCA4-C8A2-5845-19CDBA588FA7}"/>
          </ac:spMkLst>
        </pc:spChg>
        <pc:spChg chg="mod topLvl">
          <ac:chgData name="Rahul Sunil" userId="338498e1-f891-48fc-8868-47a0e2903e75" providerId="ADAL" clId="{C9714777-276D-4520-8B1C-FA5538C0F17E}" dt="2023-10-31T09:12:02.252" v="7940" actId="2711"/>
          <ac:spMkLst>
            <pc:docMk/>
            <pc:sldMk cId="465395709" sldId="273"/>
            <ac:spMk id="260" creationId="{05977320-3E05-A393-E87F-B8FDEDF77DC5}"/>
          </ac:spMkLst>
        </pc:spChg>
        <pc:spChg chg="mod topLvl">
          <ac:chgData name="Rahul Sunil" userId="338498e1-f891-48fc-8868-47a0e2903e75" providerId="ADAL" clId="{C9714777-276D-4520-8B1C-FA5538C0F17E}" dt="2023-10-31T09:12:02.252" v="7940" actId="2711"/>
          <ac:spMkLst>
            <pc:docMk/>
            <pc:sldMk cId="465395709" sldId="273"/>
            <ac:spMk id="261" creationId="{C4D6A85E-8605-C251-6EA0-681AEC970A54}"/>
          </ac:spMkLst>
        </pc:spChg>
        <pc:spChg chg="mod topLvl">
          <ac:chgData name="Rahul Sunil" userId="338498e1-f891-48fc-8868-47a0e2903e75" providerId="ADAL" clId="{C9714777-276D-4520-8B1C-FA5538C0F17E}" dt="2023-10-31T09:12:02.252" v="7940" actId="2711"/>
          <ac:spMkLst>
            <pc:docMk/>
            <pc:sldMk cId="465395709" sldId="273"/>
            <ac:spMk id="262" creationId="{BED252CD-4FCE-DD56-CFA0-51111D6E00B8}"/>
          </ac:spMkLst>
        </pc:spChg>
        <pc:spChg chg="mod topLvl">
          <ac:chgData name="Rahul Sunil" userId="338498e1-f891-48fc-8868-47a0e2903e75" providerId="ADAL" clId="{C9714777-276D-4520-8B1C-FA5538C0F17E}" dt="2023-10-31T09:12:02.252" v="7940" actId="2711"/>
          <ac:spMkLst>
            <pc:docMk/>
            <pc:sldMk cId="465395709" sldId="273"/>
            <ac:spMk id="263" creationId="{4205E9AA-35DD-DCC1-3E2F-696BC80FC7BD}"/>
          </ac:spMkLst>
        </pc:spChg>
        <pc:spChg chg="mod topLvl">
          <ac:chgData name="Rahul Sunil" userId="338498e1-f891-48fc-8868-47a0e2903e75" providerId="ADAL" clId="{C9714777-276D-4520-8B1C-FA5538C0F17E}" dt="2023-10-31T09:12:02.252" v="7940" actId="2711"/>
          <ac:spMkLst>
            <pc:docMk/>
            <pc:sldMk cId="465395709" sldId="273"/>
            <ac:spMk id="264" creationId="{50D0F78B-B8AA-3BD5-FF9D-969D10326FD1}"/>
          </ac:spMkLst>
        </pc:spChg>
        <pc:spChg chg="mod topLvl">
          <ac:chgData name="Rahul Sunil" userId="338498e1-f891-48fc-8868-47a0e2903e75" providerId="ADAL" clId="{C9714777-276D-4520-8B1C-FA5538C0F17E}" dt="2023-10-31T09:12:02.252" v="7940" actId="2711"/>
          <ac:spMkLst>
            <pc:docMk/>
            <pc:sldMk cId="465395709" sldId="273"/>
            <ac:spMk id="265" creationId="{90565798-75F8-3246-1107-2EAA67670C1B}"/>
          </ac:spMkLst>
        </pc:spChg>
        <pc:spChg chg="mod topLvl">
          <ac:chgData name="Rahul Sunil" userId="338498e1-f891-48fc-8868-47a0e2903e75" providerId="ADAL" clId="{C9714777-276D-4520-8B1C-FA5538C0F17E}" dt="2023-10-31T09:12:02.252" v="7940" actId="2711"/>
          <ac:spMkLst>
            <pc:docMk/>
            <pc:sldMk cId="465395709" sldId="273"/>
            <ac:spMk id="266" creationId="{13BCC60D-324D-AF80-682E-CDB9B8346103}"/>
          </ac:spMkLst>
        </pc:spChg>
        <pc:spChg chg="mod topLvl">
          <ac:chgData name="Rahul Sunil" userId="338498e1-f891-48fc-8868-47a0e2903e75" providerId="ADAL" clId="{C9714777-276D-4520-8B1C-FA5538C0F17E}" dt="2023-10-31T09:12:02.252" v="7940" actId="2711"/>
          <ac:spMkLst>
            <pc:docMk/>
            <pc:sldMk cId="465395709" sldId="273"/>
            <ac:spMk id="267" creationId="{DA22C2E2-46A7-AE07-1661-E5F7A41B2743}"/>
          </ac:spMkLst>
        </pc:spChg>
        <pc:spChg chg="mod topLvl">
          <ac:chgData name="Rahul Sunil" userId="338498e1-f891-48fc-8868-47a0e2903e75" providerId="ADAL" clId="{C9714777-276D-4520-8B1C-FA5538C0F17E}" dt="2023-10-31T09:12:02.252" v="7940" actId="2711"/>
          <ac:spMkLst>
            <pc:docMk/>
            <pc:sldMk cId="465395709" sldId="273"/>
            <ac:spMk id="268" creationId="{DD320208-DAA9-4502-08AF-34015C3DE551}"/>
          </ac:spMkLst>
        </pc:spChg>
        <pc:spChg chg="mod topLvl">
          <ac:chgData name="Rahul Sunil" userId="338498e1-f891-48fc-8868-47a0e2903e75" providerId="ADAL" clId="{C9714777-276D-4520-8B1C-FA5538C0F17E}" dt="2023-10-31T09:12:02.252" v="7940" actId="2711"/>
          <ac:spMkLst>
            <pc:docMk/>
            <pc:sldMk cId="465395709" sldId="273"/>
            <ac:spMk id="269" creationId="{42DB64A7-A971-E041-4628-99003DCE3D88}"/>
          </ac:spMkLst>
        </pc:spChg>
        <pc:spChg chg="mod topLvl">
          <ac:chgData name="Rahul Sunil" userId="338498e1-f891-48fc-8868-47a0e2903e75" providerId="ADAL" clId="{C9714777-276D-4520-8B1C-FA5538C0F17E}" dt="2023-10-31T09:12:02.252" v="7940" actId="2711"/>
          <ac:spMkLst>
            <pc:docMk/>
            <pc:sldMk cId="465395709" sldId="273"/>
            <ac:spMk id="270" creationId="{F5851C6A-561C-614C-A972-788F674A7AE1}"/>
          </ac:spMkLst>
        </pc:spChg>
        <pc:spChg chg="mod topLvl">
          <ac:chgData name="Rahul Sunil" userId="338498e1-f891-48fc-8868-47a0e2903e75" providerId="ADAL" clId="{C9714777-276D-4520-8B1C-FA5538C0F17E}" dt="2023-10-31T09:12:02.252" v="7940" actId="2711"/>
          <ac:spMkLst>
            <pc:docMk/>
            <pc:sldMk cId="465395709" sldId="273"/>
            <ac:spMk id="271" creationId="{80463419-D116-2936-BE0A-8F206FE5B2C5}"/>
          </ac:spMkLst>
        </pc:spChg>
        <pc:spChg chg="mod topLvl">
          <ac:chgData name="Rahul Sunil" userId="338498e1-f891-48fc-8868-47a0e2903e75" providerId="ADAL" clId="{C9714777-276D-4520-8B1C-FA5538C0F17E}" dt="2023-10-31T09:12:02.252" v="7940" actId="2711"/>
          <ac:spMkLst>
            <pc:docMk/>
            <pc:sldMk cId="465395709" sldId="273"/>
            <ac:spMk id="272" creationId="{A6FD73B7-E21F-FA17-40FE-74B822147A12}"/>
          </ac:spMkLst>
        </pc:spChg>
        <pc:spChg chg="mod topLvl">
          <ac:chgData name="Rahul Sunil" userId="338498e1-f891-48fc-8868-47a0e2903e75" providerId="ADAL" clId="{C9714777-276D-4520-8B1C-FA5538C0F17E}" dt="2023-10-31T09:12:02.252" v="7940" actId="2711"/>
          <ac:spMkLst>
            <pc:docMk/>
            <pc:sldMk cId="465395709" sldId="273"/>
            <ac:spMk id="273" creationId="{31087286-199D-E6BE-F5F0-E8F419098AD9}"/>
          </ac:spMkLst>
        </pc:spChg>
        <pc:spChg chg="mod topLvl">
          <ac:chgData name="Rahul Sunil" userId="338498e1-f891-48fc-8868-47a0e2903e75" providerId="ADAL" clId="{C9714777-276D-4520-8B1C-FA5538C0F17E}" dt="2023-10-31T09:12:02.252" v="7940" actId="2711"/>
          <ac:spMkLst>
            <pc:docMk/>
            <pc:sldMk cId="465395709" sldId="273"/>
            <ac:spMk id="274" creationId="{64C719AF-65CB-D2ED-950F-D4F346ABAA8F}"/>
          </ac:spMkLst>
        </pc:spChg>
        <pc:spChg chg="mod topLvl">
          <ac:chgData name="Rahul Sunil" userId="338498e1-f891-48fc-8868-47a0e2903e75" providerId="ADAL" clId="{C9714777-276D-4520-8B1C-FA5538C0F17E}" dt="2023-10-31T09:12:02.252" v="7940" actId="2711"/>
          <ac:spMkLst>
            <pc:docMk/>
            <pc:sldMk cId="465395709" sldId="273"/>
            <ac:spMk id="275" creationId="{D25DCA57-27A6-306F-9406-0D25F6B860E6}"/>
          </ac:spMkLst>
        </pc:spChg>
        <pc:spChg chg="mod topLvl">
          <ac:chgData name="Rahul Sunil" userId="338498e1-f891-48fc-8868-47a0e2903e75" providerId="ADAL" clId="{C9714777-276D-4520-8B1C-FA5538C0F17E}" dt="2023-10-31T09:12:02.252" v="7940" actId="2711"/>
          <ac:spMkLst>
            <pc:docMk/>
            <pc:sldMk cId="465395709" sldId="273"/>
            <ac:spMk id="276" creationId="{4627295D-EA83-E3CD-2025-74CF7245E771}"/>
          </ac:spMkLst>
        </pc:spChg>
        <pc:spChg chg="mod topLvl">
          <ac:chgData name="Rahul Sunil" userId="338498e1-f891-48fc-8868-47a0e2903e75" providerId="ADAL" clId="{C9714777-276D-4520-8B1C-FA5538C0F17E}" dt="2023-10-31T09:12:02.252" v="7940" actId="2711"/>
          <ac:spMkLst>
            <pc:docMk/>
            <pc:sldMk cId="465395709" sldId="273"/>
            <ac:spMk id="277" creationId="{9FDFBEB0-8680-397D-269F-1BD6CF42E397}"/>
          </ac:spMkLst>
        </pc:spChg>
        <pc:spChg chg="mod topLvl">
          <ac:chgData name="Rahul Sunil" userId="338498e1-f891-48fc-8868-47a0e2903e75" providerId="ADAL" clId="{C9714777-276D-4520-8B1C-FA5538C0F17E}" dt="2023-10-31T09:12:02.252" v="7940" actId="2711"/>
          <ac:spMkLst>
            <pc:docMk/>
            <pc:sldMk cId="465395709" sldId="273"/>
            <ac:spMk id="278" creationId="{7D97A58D-1749-661C-BF00-EF8F09A9C646}"/>
          </ac:spMkLst>
        </pc:spChg>
        <pc:spChg chg="mod topLvl">
          <ac:chgData name="Rahul Sunil" userId="338498e1-f891-48fc-8868-47a0e2903e75" providerId="ADAL" clId="{C9714777-276D-4520-8B1C-FA5538C0F17E}" dt="2023-10-31T09:12:02.252" v="7940" actId="2711"/>
          <ac:spMkLst>
            <pc:docMk/>
            <pc:sldMk cId="465395709" sldId="273"/>
            <ac:spMk id="279" creationId="{77E9DC5A-7498-6E30-9888-2FB4216AD350}"/>
          </ac:spMkLst>
        </pc:spChg>
        <pc:spChg chg="mod topLvl">
          <ac:chgData name="Rahul Sunil" userId="338498e1-f891-48fc-8868-47a0e2903e75" providerId="ADAL" clId="{C9714777-276D-4520-8B1C-FA5538C0F17E}" dt="2023-10-31T09:12:02.252" v="7940" actId="2711"/>
          <ac:spMkLst>
            <pc:docMk/>
            <pc:sldMk cId="465395709" sldId="273"/>
            <ac:spMk id="280" creationId="{C40015A2-A5BC-C924-4A50-3E65691738F1}"/>
          </ac:spMkLst>
        </pc:spChg>
        <pc:spChg chg="mod topLvl">
          <ac:chgData name="Rahul Sunil" userId="338498e1-f891-48fc-8868-47a0e2903e75" providerId="ADAL" clId="{C9714777-276D-4520-8B1C-FA5538C0F17E}" dt="2023-10-31T09:12:02.252" v="7940" actId="2711"/>
          <ac:spMkLst>
            <pc:docMk/>
            <pc:sldMk cId="465395709" sldId="273"/>
            <ac:spMk id="281" creationId="{7B968084-EEBD-DB54-4CB8-3775F1C4FB45}"/>
          </ac:spMkLst>
        </pc:spChg>
        <pc:spChg chg="mod topLvl">
          <ac:chgData name="Rahul Sunil" userId="338498e1-f891-48fc-8868-47a0e2903e75" providerId="ADAL" clId="{C9714777-276D-4520-8B1C-FA5538C0F17E}" dt="2023-10-31T09:12:02.252" v="7940" actId="2711"/>
          <ac:spMkLst>
            <pc:docMk/>
            <pc:sldMk cId="465395709" sldId="273"/>
            <ac:spMk id="282" creationId="{B5C97262-78B0-7FD7-C991-42160D3FDFEE}"/>
          </ac:spMkLst>
        </pc:spChg>
        <pc:spChg chg="mod topLvl">
          <ac:chgData name="Rahul Sunil" userId="338498e1-f891-48fc-8868-47a0e2903e75" providerId="ADAL" clId="{C9714777-276D-4520-8B1C-FA5538C0F17E}" dt="2023-10-31T09:12:02.252" v="7940" actId="2711"/>
          <ac:spMkLst>
            <pc:docMk/>
            <pc:sldMk cId="465395709" sldId="273"/>
            <ac:spMk id="283" creationId="{4E4ACA67-22CA-752B-9942-F6D73653B7A6}"/>
          </ac:spMkLst>
        </pc:spChg>
        <pc:spChg chg="mod topLvl">
          <ac:chgData name="Rahul Sunil" userId="338498e1-f891-48fc-8868-47a0e2903e75" providerId="ADAL" clId="{C9714777-276D-4520-8B1C-FA5538C0F17E}" dt="2023-10-31T09:12:02.252" v="7940" actId="2711"/>
          <ac:spMkLst>
            <pc:docMk/>
            <pc:sldMk cId="465395709" sldId="273"/>
            <ac:spMk id="284" creationId="{40E0BD69-014A-CF6C-EC48-EBB148FBFA91}"/>
          </ac:spMkLst>
        </pc:spChg>
        <pc:spChg chg="mod topLvl">
          <ac:chgData name="Rahul Sunil" userId="338498e1-f891-48fc-8868-47a0e2903e75" providerId="ADAL" clId="{C9714777-276D-4520-8B1C-FA5538C0F17E}" dt="2023-10-31T09:12:02.252" v="7940" actId="2711"/>
          <ac:spMkLst>
            <pc:docMk/>
            <pc:sldMk cId="465395709" sldId="273"/>
            <ac:spMk id="285" creationId="{59E40183-2ED9-6EC1-6AC5-78F09DD66DB9}"/>
          </ac:spMkLst>
        </pc:spChg>
        <pc:spChg chg="mod topLvl">
          <ac:chgData name="Rahul Sunil" userId="338498e1-f891-48fc-8868-47a0e2903e75" providerId="ADAL" clId="{C9714777-276D-4520-8B1C-FA5538C0F17E}" dt="2023-10-31T09:12:02.252" v="7940" actId="2711"/>
          <ac:spMkLst>
            <pc:docMk/>
            <pc:sldMk cId="465395709" sldId="273"/>
            <ac:spMk id="286" creationId="{AA8D415F-98AA-8D3B-9F54-8738515D12FE}"/>
          </ac:spMkLst>
        </pc:spChg>
        <pc:spChg chg="mod topLvl">
          <ac:chgData name="Rahul Sunil" userId="338498e1-f891-48fc-8868-47a0e2903e75" providerId="ADAL" clId="{C9714777-276D-4520-8B1C-FA5538C0F17E}" dt="2023-10-31T09:12:02.252" v="7940" actId="2711"/>
          <ac:spMkLst>
            <pc:docMk/>
            <pc:sldMk cId="465395709" sldId="273"/>
            <ac:spMk id="287" creationId="{EBD8A8FF-4D23-DE0F-1B4B-2EC4051B817D}"/>
          </ac:spMkLst>
        </pc:spChg>
        <pc:spChg chg="mod topLvl">
          <ac:chgData name="Rahul Sunil" userId="338498e1-f891-48fc-8868-47a0e2903e75" providerId="ADAL" clId="{C9714777-276D-4520-8B1C-FA5538C0F17E}" dt="2023-10-31T09:12:02.252" v="7940" actId="2711"/>
          <ac:spMkLst>
            <pc:docMk/>
            <pc:sldMk cId="465395709" sldId="273"/>
            <ac:spMk id="288" creationId="{8BE53960-F883-5463-C704-E57393C5058D}"/>
          </ac:spMkLst>
        </pc:spChg>
        <pc:spChg chg="mod topLvl">
          <ac:chgData name="Rahul Sunil" userId="338498e1-f891-48fc-8868-47a0e2903e75" providerId="ADAL" clId="{C9714777-276D-4520-8B1C-FA5538C0F17E}" dt="2023-10-31T09:12:02.252" v="7940" actId="2711"/>
          <ac:spMkLst>
            <pc:docMk/>
            <pc:sldMk cId="465395709" sldId="273"/>
            <ac:spMk id="289" creationId="{5B0E6721-7777-CBAC-630E-8EA53BCBF550}"/>
          </ac:spMkLst>
        </pc:spChg>
        <pc:spChg chg="mod topLvl">
          <ac:chgData name="Rahul Sunil" userId="338498e1-f891-48fc-8868-47a0e2903e75" providerId="ADAL" clId="{C9714777-276D-4520-8B1C-FA5538C0F17E}" dt="2023-10-31T09:12:02.252" v="7940" actId="2711"/>
          <ac:spMkLst>
            <pc:docMk/>
            <pc:sldMk cId="465395709" sldId="273"/>
            <ac:spMk id="290" creationId="{70CED01B-FF49-67C6-FE06-2B813686B39D}"/>
          </ac:spMkLst>
        </pc:spChg>
        <pc:spChg chg="mod topLvl">
          <ac:chgData name="Rahul Sunil" userId="338498e1-f891-48fc-8868-47a0e2903e75" providerId="ADAL" clId="{C9714777-276D-4520-8B1C-FA5538C0F17E}" dt="2023-10-31T09:12:02.252" v="7940" actId="2711"/>
          <ac:spMkLst>
            <pc:docMk/>
            <pc:sldMk cId="465395709" sldId="273"/>
            <ac:spMk id="291" creationId="{CBB72423-6ED6-E896-D9DD-DB572F173DD4}"/>
          </ac:spMkLst>
        </pc:spChg>
        <pc:spChg chg="mod topLvl">
          <ac:chgData name="Rahul Sunil" userId="338498e1-f891-48fc-8868-47a0e2903e75" providerId="ADAL" clId="{C9714777-276D-4520-8B1C-FA5538C0F17E}" dt="2023-10-31T09:12:02.252" v="7940" actId="2711"/>
          <ac:spMkLst>
            <pc:docMk/>
            <pc:sldMk cId="465395709" sldId="273"/>
            <ac:spMk id="292" creationId="{3663FAB4-ACF2-5E73-5931-A6DF45D52309}"/>
          </ac:spMkLst>
        </pc:spChg>
        <pc:spChg chg="mod topLvl">
          <ac:chgData name="Rahul Sunil" userId="338498e1-f891-48fc-8868-47a0e2903e75" providerId="ADAL" clId="{C9714777-276D-4520-8B1C-FA5538C0F17E}" dt="2023-10-31T09:12:02.252" v="7940" actId="2711"/>
          <ac:spMkLst>
            <pc:docMk/>
            <pc:sldMk cId="465395709" sldId="273"/>
            <ac:spMk id="293" creationId="{4D2EFC6C-0DEE-35B2-0C50-6382B0611081}"/>
          </ac:spMkLst>
        </pc:spChg>
        <pc:spChg chg="mod topLvl">
          <ac:chgData name="Rahul Sunil" userId="338498e1-f891-48fc-8868-47a0e2903e75" providerId="ADAL" clId="{C9714777-276D-4520-8B1C-FA5538C0F17E}" dt="2023-10-31T09:12:02.252" v="7940" actId="2711"/>
          <ac:spMkLst>
            <pc:docMk/>
            <pc:sldMk cId="465395709" sldId="273"/>
            <ac:spMk id="294" creationId="{1AB45AAD-F13D-60C1-C141-5285FF010696}"/>
          </ac:spMkLst>
        </pc:spChg>
        <pc:spChg chg="mod topLvl">
          <ac:chgData name="Rahul Sunil" userId="338498e1-f891-48fc-8868-47a0e2903e75" providerId="ADAL" clId="{C9714777-276D-4520-8B1C-FA5538C0F17E}" dt="2023-10-31T09:12:02.252" v="7940" actId="2711"/>
          <ac:spMkLst>
            <pc:docMk/>
            <pc:sldMk cId="465395709" sldId="273"/>
            <ac:spMk id="295" creationId="{DAE7677C-5693-FC99-7A2C-29BDF73D8CE8}"/>
          </ac:spMkLst>
        </pc:spChg>
        <pc:spChg chg="mod topLvl">
          <ac:chgData name="Rahul Sunil" userId="338498e1-f891-48fc-8868-47a0e2903e75" providerId="ADAL" clId="{C9714777-276D-4520-8B1C-FA5538C0F17E}" dt="2023-10-31T09:12:02.252" v="7940" actId="2711"/>
          <ac:spMkLst>
            <pc:docMk/>
            <pc:sldMk cId="465395709" sldId="273"/>
            <ac:spMk id="296" creationId="{24C18C57-3178-F624-3478-739F9515E014}"/>
          </ac:spMkLst>
        </pc:spChg>
        <pc:spChg chg="mod topLvl">
          <ac:chgData name="Rahul Sunil" userId="338498e1-f891-48fc-8868-47a0e2903e75" providerId="ADAL" clId="{C9714777-276D-4520-8B1C-FA5538C0F17E}" dt="2023-10-31T09:12:02.252" v="7940" actId="2711"/>
          <ac:spMkLst>
            <pc:docMk/>
            <pc:sldMk cId="465395709" sldId="273"/>
            <ac:spMk id="297" creationId="{8667685A-6964-5D91-1088-D3DAC9943499}"/>
          </ac:spMkLst>
        </pc:spChg>
        <pc:spChg chg="mod topLvl">
          <ac:chgData name="Rahul Sunil" userId="338498e1-f891-48fc-8868-47a0e2903e75" providerId="ADAL" clId="{C9714777-276D-4520-8B1C-FA5538C0F17E}" dt="2023-10-31T09:12:02.252" v="7940" actId="2711"/>
          <ac:spMkLst>
            <pc:docMk/>
            <pc:sldMk cId="465395709" sldId="273"/>
            <ac:spMk id="298" creationId="{E3989F3D-93CE-6617-ACD8-C59D24B4BA16}"/>
          </ac:spMkLst>
        </pc:spChg>
        <pc:spChg chg="mod topLvl">
          <ac:chgData name="Rahul Sunil" userId="338498e1-f891-48fc-8868-47a0e2903e75" providerId="ADAL" clId="{C9714777-276D-4520-8B1C-FA5538C0F17E}" dt="2023-10-31T09:12:02.252" v="7940" actId="2711"/>
          <ac:spMkLst>
            <pc:docMk/>
            <pc:sldMk cId="465395709" sldId="273"/>
            <ac:spMk id="299" creationId="{8280E989-A3C4-6718-C655-98A4C858CE7A}"/>
          </ac:spMkLst>
        </pc:spChg>
        <pc:spChg chg="mod topLvl">
          <ac:chgData name="Rahul Sunil" userId="338498e1-f891-48fc-8868-47a0e2903e75" providerId="ADAL" clId="{C9714777-276D-4520-8B1C-FA5538C0F17E}" dt="2023-10-31T09:12:02.252" v="7940" actId="2711"/>
          <ac:spMkLst>
            <pc:docMk/>
            <pc:sldMk cId="465395709" sldId="273"/>
            <ac:spMk id="300" creationId="{F90D8E42-C39A-B69E-60FA-017910F35297}"/>
          </ac:spMkLst>
        </pc:spChg>
        <pc:spChg chg="mod topLvl">
          <ac:chgData name="Rahul Sunil" userId="338498e1-f891-48fc-8868-47a0e2903e75" providerId="ADAL" clId="{C9714777-276D-4520-8B1C-FA5538C0F17E}" dt="2023-10-31T09:12:02.252" v="7940" actId="2711"/>
          <ac:spMkLst>
            <pc:docMk/>
            <pc:sldMk cId="465395709" sldId="273"/>
            <ac:spMk id="301" creationId="{120B7A27-E60D-6AC5-668C-25F68C53F64A}"/>
          </ac:spMkLst>
        </pc:spChg>
        <pc:spChg chg="mod topLvl">
          <ac:chgData name="Rahul Sunil" userId="338498e1-f891-48fc-8868-47a0e2903e75" providerId="ADAL" clId="{C9714777-276D-4520-8B1C-FA5538C0F17E}" dt="2023-10-31T09:12:02.252" v="7940" actId="2711"/>
          <ac:spMkLst>
            <pc:docMk/>
            <pc:sldMk cId="465395709" sldId="273"/>
            <ac:spMk id="302" creationId="{44CE2947-C7E3-4197-911E-61D407406ED2}"/>
          </ac:spMkLst>
        </pc:spChg>
        <pc:spChg chg="mod topLvl">
          <ac:chgData name="Rahul Sunil" userId="338498e1-f891-48fc-8868-47a0e2903e75" providerId="ADAL" clId="{C9714777-276D-4520-8B1C-FA5538C0F17E}" dt="2023-10-31T09:12:02.252" v="7940" actId="2711"/>
          <ac:spMkLst>
            <pc:docMk/>
            <pc:sldMk cId="465395709" sldId="273"/>
            <ac:spMk id="303" creationId="{D0831CB6-A209-AA08-6E5A-1B23E8DA3BAF}"/>
          </ac:spMkLst>
        </pc:spChg>
        <pc:spChg chg="mod topLvl">
          <ac:chgData name="Rahul Sunil" userId="338498e1-f891-48fc-8868-47a0e2903e75" providerId="ADAL" clId="{C9714777-276D-4520-8B1C-FA5538C0F17E}" dt="2023-10-31T09:12:02.252" v="7940" actId="2711"/>
          <ac:spMkLst>
            <pc:docMk/>
            <pc:sldMk cId="465395709" sldId="273"/>
            <ac:spMk id="304" creationId="{99CE90B2-615A-50FF-23A0-B81D4632F409}"/>
          </ac:spMkLst>
        </pc:spChg>
        <pc:spChg chg="mod topLvl">
          <ac:chgData name="Rahul Sunil" userId="338498e1-f891-48fc-8868-47a0e2903e75" providerId="ADAL" clId="{C9714777-276D-4520-8B1C-FA5538C0F17E}" dt="2023-10-31T09:12:02.252" v="7940" actId="2711"/>
          <ac:spMkLst>
            <pc:docMk/>
            <pc:sldMk cId="465395709" sldId="273"/>
            <ac:spMk id="305" creationId="{198ADA91-D12A-04A9-E7AC-6F66CF57F17F}"/>
          </ac:spMkLst>
        </pc:spChg>
        <pc:spChg chg="mod topLvl">
          <ac:chgData name="Rahul Sunil" userId="338498e1-f891-48fc-8868-47a0e2903e75" providerId="ADAL" clId="{C9714777-276D-4520-8B1C-FA5538C0F17E}" dt="2023-10-31T09:12:02.252" v="7940" actId="2711"/>
          <ac:spMkLst>
            <pc:docMk/>
            <pc:sldMk cId="465395709" sldId="273"/>
            <ac:spMk id="306" creationId="{3494725E-A4F1-0B21-B05C-F785CCDEFE54}"/>
          </ac:spMkLst>
        </pc:spChg>
        <pc:spChg chg="mod topLvl">
          <ac:chgData name="Rahul Sunil" userId="338498e1-f891-48fc-8868-47a0e2903e75" providerId="ADAL" clId="{C9714777-276D-4520-8B1C-FA5538C0F17E}" dt="2023-10-31T09:12:02.252" v="7940" actId="2711"/>
          <ac:spMkLst>
            <pc:docMk/>
            <pc:sldMk cId="465395709" sldId="273"/>
            <ac:spMk id="307" creationId="{64F4775F-D7B6-517A-F75F-23C04775A92A}"/>
          </ac:spMkLst>
        </pc:spChg>
        <pc:spChg chg="mod topLvl">
          <ac:chgData name="Rahul Sunil" userId="338498e1-f891-48fc-8868-47a0e2903e75" providerId="ADAL" clId="{C9714777-276D-4520-8B1C-FA5538C0F17E}" dt="2023-10-31T09:12:02.252" v="7940" actId="2711"/>
          <ac:spMkLst>
            <pc:docMk/>
            <pc:sldMk cId="465395709" sldId="273"/>
            <ac:spMk id="308" creationId="{8FB2E40C-990C-5E85-4728-A120E5E768DE}"/>
          </ac:spMkLst>
        </pc:spChg>
        <pc:spChg chg="mod topLvl">
          <ac:chgData name="Rahul Sunil" userId="338498e1-f891-48fc-8868-47a0e2903e75" providerId="ADAL" clId="{C9714777-276D-4520-8B1C-FA5538C0F17E}" dt="2023-10-31T09:12:02.252" v="7940" actId="2711"/>
          <ac:spMkLst>
            <pc:docMk/>
            <pc:sldMk cId="465395709" sldId="273"/>
            <ac:spMk id="309" creationId="{9891EFE1-A123-2D7A-9FDB-0D0A51165EE3}"/>
          </ac:spMkLst>
        </pc:spChg>
        <pc:spChg chg="mod topLvl">
          <ac:chgData name="Rahul Sunil" userId="338498e1-f891-48fc-8868-47a0e2903e75" providerId="ADAL" clId="{C9714777-276D-4520-8B1C-FA5538C0F17E}" dt="2023-10-31T09:12:02.252" v="7940" actId="2711"/>
          <ac:spMkLst>
            <pc:docMk/>
            <pc:sldMk cId="465395709" sldId="273"/>
            <ac:spMk id="310" creationId="{DE19D797-A0DF-E3D6-F41A-EC8E95B821E2}"/>
          </ac:spMkLst>
        </pc:spChg>
        <pc:spChg chg="mod topLvl">
          <ac:chgData name="Rahul Sunil" userId="338498e1-f891-48fc-8868-47a0e2903e75" providerId="ADAL" clId="{C9714777-276D-4520-8B1C-FA5538C0F17E}" dt="2023-10-31T09:12:02.252" v="7940" actId="2711"/>
          <ac:spMkLst>
            <pc:docMk/>
            <pc:sldMk cId="465395709" sldId="273"/>
            <ac:spMk id="311" creationId="{8FA402A1-4FC2-C292-5E67-8B9E09A0FB54}"/>
          </ac:spMkLst>
        </pc:spChg>
        <pc:spChg chg="mod topLvl">
          <ac:chgData name="Rahul Sunil" userId="338498e1-f891-48fc-8868-47a0e2903e75" providerId="ADAL" clId="{C9714777-276D-4520-8B1C-FA5538C0F17E}" dt="2023-10-31T09:12:02.252" v="7940" actId="2711"/>
          <ac:spMkLst>
            <pc:docMk/>
            <pc:sldMk cId="465395709" sldId="273"/>
            <ac:spMk id="312" creationId="{2B9FF6FC-A2D7-2424-5764-47AD103EFA82}"/>
          </ac:spMkLst>
        </pc:spChg>
        <pc:spChg chg="mod topLvl">
          <ac:chgData name="Rahul Sunil" userId="338498e1-f891-48fc-8868-47a0e2903e75" providerId="ADAL" clId="{C9714777-276D-4520-8B1C-FA5538C0F17E}" dt="2023-10-31T09:12:02.252" v="7940" actId="2711"/>
          <ac:spMkLst>
            <pc:docMk/>
            <pc:sldMk cId="465395709" sldId="273"/>
            <ac:spMk id="313" creationId="{A1B8D521-C339-5141-C516-459E58972D1F}"/>
          </ac:spMkLst>
        </pc:spChg>
        <pc:spChg chg="mod topLvl">
          <ac:chgData name="Rahul Sunil" userId="338498e1-f891-48fc-8868-47a0e2903e75" providerId="ADAL" clId="{C9714777-276D-4520-8B1C-FA5538C0F17E}" dt="2023-10-31T09:12:02.252" v="7940" actId="2711"/>
          <ac:spMkLst>
            <pc:docMk/>
            <pc:sldMk cId="465395709" sldId="273"/>
            <ac:spMk id="314" creationId="{97F8F3A8-484E-075E-544E-555A0E84887D}"/>
          </ac:spMkLst>
        </pc:spChg>
        <pc:spChg chg="mod topLvl">
          <ac:chgData name="Rahul Sunil" userId="338498e1-f891-48fc-8868-47a0e2903e75" providerId="ADAL" clId="{C9714777-276D-4520-8B1C-FA5538C0F17E}" dt="2023-10-31T09:12:02.252" v="7940" actId="2711"/>
          <ac:spMkLst>
            <pc:docMk/>
            <pc:sldMk cId="465395709" sldId="273"/>
            <ac:spMk id="315" creationId="{9E1A2F26-C6D2-786F-B476-5CF790C233AB}"/>
          </ac:spMkLst>
        </pc:spChg>
        <pc:spChg chg="mod topLvl">
          <ac:chgData name="Rahul Sunil" userId="338498e1-f891-48fc-8868-47a0e2903e75" providerId="ADAL" clId="{C9714777-276D-4520-8B1C-FA5538C0F17E}" dt="2023-10-31T09:12:02.252" v="7940" actId="2711"/>
          <ac:spMkLst>
            <pc:docMk/>
            <pc:sldMk cId="465395709" sldId="273"/>
            <ac:spMk id="316" creationId="{FA360421-9392-985D-773F-D6DE6545B020}"/>
          </ac:spMkLst>
        </pc:spChg>
        <pc:spChg chg="mod topLvl">
          <ac:chgData name="Rahul Sunil" userId="338498e1-f891-48fc-8868-47a0e2903e75" providerId="ADAL" clId="{C9714777-276D-4520-8B1C-FA5538C0F17E}" dt="2023-10-31T09:12:02.252" v="7940" actId="2711"/>
          <ac:spMkLst>
            <pc:docMk/>
            <pc:sldMk cId="465395709" sldId="273"/>
            <ac:spMk id="317" creationId="{1D076A2F-668B-4CF0-AB89-611F96FC5982}"/>
          </ac:spMkLst>
        </pc:spChg>
        <pc:spChg chg="mod topLvl">
          <ac:chgData name="Rahul Sunil" userId="338498e1-f891-48fc-8868-47a0e2903e75" providerId="ADAL" clId="{C9714777-276D-4520-8B1C-FA5538C0F17E}" dt="2023-10-31T09:12:02.252" v="7940" actId="2711"/>
          <ac:spMkLst>
            <pc:docMk/>
            <pc:sldMk cId="465395709" sldId="273"/>
            <ac:spMk id="318" creationId="{26E3A516-5087-3641-12CB-21F4B94882B8}"/>
          </ac:spMkLst>
        </pc:spChg>
        <pc:spChg chg="mod topLvl">
          <ac:chgData name="Rahul Sunil" userId="338498e1-f891-48fc-8868-47a0e2903e75" providerId="ADAL" clId="{C9714777-276D-4520-8B1C-FA5538C0F17E}" dt="2023-10-31T09:12:02.252" v="7940" actId="2711"/>
          <ac:spMkLst>
            <pc:docMk/>
            <pc:sldMk cId="465395709" sldId="273"/>
            <ac:spMk id="319" creationId="{1D7DC35D-CB95-784A-B1E4-90C6E1CA433F}"/>
          </ac:spMkLst>
        </pc:spChg>
        <pc:spChg chg="mod topLvl">
          <ac:chgData name="Rahul Sunil" userId="338498e1-f891-48fc-8868-47a0e2903e75" providerId="ADAL" clId="{C9714777-276D-4520-8B1C-FA5538C0F17E}" dt="2023-10-31T09:12:02.252" v="7940" actId="2711"/>
          <ac:spMkLst>
            <pc:docMk/>
            <pc:sldMk cId="465395709" sldId="273"/>
            <ac:spMk id="320" creationId="{F22C626F-A3DB-05E5-D59E-0D7F86C51312}"/>
          </ac:spMkLst>
        </pc:spChg>
        <pc:spChg chg="mod topLvl">
          <ac:chgData name="Rahul Sunil" userId="338498e1-f891-48fc-8868-47a0e2903e75" providerId="ADAL" clId="{C9714777-276D-4520-8B1C-FA5538C0F17E}" dt="2023-10-31T09:12:02.252" v="7940" actId="2711"/>
          <ac:spMkLst>
            <pc:docMk/>
            <pc:sldMk cId="465395709" sldId="273"/>
            <ac:spMk id="321" creationId="{4F7C1E50-8DFF-5EF3-B5E6-478A01C00A84}"/>
          </ac:spMkLst>
        </pc:spChg>
        <pc:spChg chg="mod topLvl">
          <ac:chgData name="Rahul Sunil" userId="338498e1-f891-48fc-8868-47a0e2903e75" providerId="ADAL" clId="{C9714777-276D-4520-8B1C-FA5538C0F17E}" dt="2023-10-31T09:12:02.252" v="7940" actId="2711"/>
          <ac:spMkLst>
            <pc:docMk/>
            <pc:sldMk cId="465395709" sldId="273"/>
            <ac:spMk id="322" creationId="{B4C63BD1-C139-74D5-E8FC-33E62A6CA231}"/>
          </ac:spMkLst>
        </pc:spChg>
        <pc:spChg chg="mod topLvl">
          <ac:chgData name="Rahul Sunil" userId="338498e1-f891-48fc-8868-47a0e2903e75" providerId="ADAL" clId="{C9714777-276D-4520-8B1C-FA5538C0F17E}" dt="2023-10-31T09:12:02.252" v="7940" actId="2711"/>
          <ac:spMkLst>
            <pc:docMk/>
            <pc:sldMk cId="465395709" sldId="273"/>
            <ac:spMk id="323" creationId="{E13B663B-EC24-5A62-6FA5-5A6B0BFBBE2A}"/>
          </ac:spMkLst>
        </pc:spChg>
        <pc:spChg chg="mod topLvl">
          <ac:chgData name="Rahul Sunil" userId="338498e1-f891-48fc-8868-47a0e2903e75" providerId="ADAL" clId="{C9714777-276D-4520-8B1C-FA5538C0F17E}" dt="2023-10-31T09:12:02.252" v="7940" actId="2711"/>
          <ac:spMkLst>
            <pc:docMk/>
            <pc:sldMk cId="465395709" sldId="273"/>
            <ac:spMk id="324" creationId="{40389154-68AC-8145-A0A3-25A842AE411B}"/>
          </ac:spMkLst>
        </pc:spChg>
        <pc:spChg chg="mod topLvl">
          <ac:chgData name="Rahul Sunil" userId="338498e1-f891-48fc-8868-47a0e2903e75" providerId="ADAL" clId="{C9714777-276D-4520-8B1C-FA5538C0F17E}" dt="2023-10-31T09:12:02.252" v="7940" actId="2711"/>
          <ac:spMkLst>
            <pc:docMk/>
            <pc:sldMk cId="465395709" sldId="273"/>
            <ac:spMk id="325" creationId="{9DB1B0EB-4294-B9BD-54C7-2E30E41F5938}"/>
          </ac:spMkLst>
        </pc:spChg>
        <pc:spChg chg="mod topLvl">
          <ac:chgData name="Rahul Sunil" userId="338498e1-f891-48fc-8868-47a0e2903e75" providerId="ADAL" clId="{C9714777-276D-4520-8B1C-FA5538C0F17E}" dt="2023-10-31T09:12:02.252" v="7940" actId="2711"/>
          <ac:spMkLst>
            <pc:docMk/>
            <pc:sldMk cId="465395709" sldId="273"/>
            <ac:spMk id="326" creationId="{7DC403EA-FA66-F439-709A-BF5C2D1031E8}"/>
          </ac:spMkLst>
        </pc:spChg>
        <pc:spChg chg="mod topLvl">
          <ac:chgData name="Rahul Sunil" userId="338498e1-f891-48fc-8868-47a0e2903e75" providerId="ADAL" clId="{C9714777-276D-4520-8B1C-FA5538C0F17E}" dt="2023-10-31T09:12:02.252" v="7940" actId="2711"/>
          <ac:spMkLst>
            <pc:docMk/>
            <pc:sldMk cId="465395709" sldId="273"/>
            <ac:spMk id="327" creationId="{801140AA-9268-241C-74CD-C55DD14B40D9}"/>
          </ac:spMkLst>
        </pc:spChg>
        <pc:spChg chg="mod topLvl">
          <ac:chgData name="Rahul Sunil" userId="338498e1-f891-48fc-8868-47a0e2903e75" providerId="ADAL" clId="{C9714777-276D-4520-8B1C-FA5538C0F17E}" dt="2023-10-31T09:12:02.252" v="7940" actId="2711"/>
          <ac:spMkLst>
            <pc:docMk/>
            <pc:sldMk cId="465395709" sldId="273"/>
            <ac:spMk id="328" creationId="{8D01AB68-42B8-6136-37AA-938726D7458F}"/>
          </ac:spMkLst>
        </pc:spChg>
        <pc:spChg chg="mod topLvl">
          <ac:chgData name="Rahul Sunil" userId="338498e1-f891-48fc-8868-47a0e2903e75" providerId="ADAL" clId="{C9714777-276D-4520-8B1C-FA5538C0F17E}" dt="2023-10-31T09:12:02.252" v="7940" actId="2711"/>
          <ac:spMkLst>
            <pc:docMk/>
            <pc:sldMk cId="465395709" sldId="273"/>
            <ac:spMk id="329" creationId="{305719C7-3D53-A1F8-227A-98A7A2DD2E78}"/>
          </ac:spMkLst>
        </pc:spChg>
        <pc:spChg chg="mod topLvl">
          <ac:chgData name="Rahul Sunil" userId="338498e1-f891-48fc-8868-47a0e2903e75" providerId="ADAL" clId="{C9714777-276D-4520-8B1C-FA5538C0F17E}" dt="2023-10-31T09:12:02.252" v="7940" actId="2711"/>
          <ac:spMkLst>
            <pc:docMk/>
            <pc:sldMk cId="465395709" sldId="273"/>
            <ac:spMk id="330" creationId="{ABD59666-66A4-5026-F244-148A205F4B26}"/>
          </ac:spMkLst>
        </pc:spChg>
        <pc:spChg chg="mod topLvl">
          <ac:chgData name="Rahul Sunil" userId="338498e1-f891-48fc-8868-47a0e2903e75" providerId="ADAL" clId="{C9714777-276D-4520-8B1C-FA5538C0F17E}" dt="2023-10-31T09:12:02.252" v="7940" actId="2711"/>
          <ac:spMkLst>
            <pc:docMk/>
            <pc:sldMk cId="465395709" sldId="273"/>
            <ac:spMk id="331" creationId="{D850FA51-1889-9F15-D69A-98581161F76F}"/>
          </ac:spMkLst>
        </pc:spChg>
        <pc:spChg chg="mod topLvl">
          <ac:chgData name="Rahul Sunil" userId="338498e1-f891-48fc-8868-47a0e2903e75" providerId="ADAL" clId="{C9714777-276D-4520-8B1C-FA5538C0F17E}" dt="2023-10-31T09:12:02.252" v="7940" actId="2711"/>
          <ac:spMkLst>
            <pc:docMk/>
            <pc:sldMk cId="465395709" sldId="273"/>
            <ac:spMk id="332" creationId="{C6EBCCAD-5009-7977-239E-2D4E0703050B}"/>
          </ac:spMkLst>
        </pc:spChg>
        <pc:spChg chg="mod topLvl">
          <ac:chgData name="Rahul Sunil" userId="338498e1-f891-48fc-8868-47a0e2903e75" providerId="ADAL" clId="{C9714777-276D-4520-8B1C-FA5538C0F17E}" dt="2023-10-31T09:12:02.252" v="7940" actId="2711"/>
          <ac:spMkLst>
            <pc:docMk/>
            <pc:sldMk cId="465395709" sldId="273"/>
            <ac:spMk id="333" creationId="{BCC05A13-6547-048B-8D51-466164C07CFD}"/>
          </ac:spMkLst>
        </pc:spChg>
        <pc:spChg chg="mod topLvl">
          <ac:chgData name="Rahul Sunil" userId="338498e1-f891-48fc-8868-47a0e2903e75" providerId="ADAL" clId="{C9714777-276D-4520-8B1C-FA5538C0F17E}" dt="2023-10-31T09:12:02.252" v="7940" actId="2711"/>
          <ac:spMkLst>
            <pc:docMk/>
            <pc:sldMk cId="465395709" sldId="273"/>
            <ac:spMk id="334" creationId="{7B360EB3-B26B-F4B0-848D-45DAFD87F9F4}"/>
          </ac:spMkLst>
        </pc:spChg>
        <pc:spChg chg="mod topLvl">
          <ac:chgData name="Rahul Sunil" userId="338498e1-f891-48fc-8868-47a0e2903e75" providerId="ADAL" clId="{C9714777-276D-4520-8B1C-FA5538C0F17E}" dt="2023-10-31T09:12:02.252" v="7940" actId="2711"/>
          <ac:spMkLst>
            <pc:docMk/>
            <pc:sldMk cId="465395709" sldId="273"/>
            <ac:spMk id="335" creationId="{DA56126D-968F-C48B-6795-5F539ED0FA10}"/>
          </ac:spMkLst>
        </pc:spChg>
        <pc:spChg chg="mod topLvl">
          <ac:chgData name="Rahul Sunil" userId="338498e1-f891-48fc-8868-47a0e2903e75" providerId="ADAL" clId="{C9714777-276D-4520-8B1C-FA5538C0F17E}" dt="2023-10-31T09:12:02.252" v="7940" actId="2711"/>
          <ac:spMkLst>
            <pc:docMk/>
            <pc:sldMk cId="465395709" sldId="273"/>
            <ac:spMk id="336" creationId="{0B883BB5-B4CC-40E1-D68C-FFA2A2B6655D}"/>
          </ac:spMkLst>
        </pc:spChg>
        <pc:spChg chg="mod topLvl">
          <ac:chgData name="Rahul Sunil" userId="338498e1-f891-48fc-8868-47a0e2903e75" providerId="ADAL" clId="{C9714777-276D-4520-8B1C-FA5538C0F17E}" dt="2023-10-31T09:12:02.252" v="7940" actId="2711"/>
          <ac:spMkLst>
            <pc:docMk/>
            <pc:sldMk cId="465395709" sldId="273"/>
            <ac:spMk id="337" creationId="{7F3C87F2-C433-080B-B393-1B4722D774D9}"/>
          </ac:spMkLst>
        </pc:spChg>
        <pc:spChg chg="mod topLvl">
          <ac:chgData name="Rahul Sunil" userId="338498e1-f891-48fc-8868-47a0e2903e75" providerId="ADAL" clId="{C9714777-276D-4520-8B1C-FA5538C0F17E}" dt="2023-10-31T09:12:02.252" v="7940" actId="2711"/>
          <ac:spMkLst>
            <pc:docMk/>
            <pc:sldMk cId="465395709" sldId="273"/>
            <ac:spMk id="338" creationId="{827CAAF0-FA84-A90B-716A-245B0247F6A2}"/>
          </ac:spMkLst>
        </pc:spChg>
        <pc:spChg chg="mod topLvl">
          <ac:chgData name="Rahul Sunil" userId="338498e1-f891-48fc-8868-47a0e2903e75" providerId="ADAL" clId="{C9714777-276D-4520-8B1C-FA5538C0F17E}" dt="2023-10-31T09:12:02.252" v="7940" actId="2711"/>
          <ac:spMkLst>
            <pc:docMk/>
            <pc:sldMk cId="465395709" sldId="273"/>
            <ac:spMk id="339" creationId="{36D78A48-59D8-5FB5-A9D4-E9C8B30FB7FF}"/>
          </ac:spMkLst>
        </pc:spChg>
        <pc:spChg chg="mod topLvl">
          <ac:chgData name="Rahul Sunil" userId="338498e1-f891-48fc-8868-47a0e2903e75" providerId="ADAL" clId="{C9714777-276D-4520-8B1C-FA5538C0F17E}" dt="2023-10-31T09:12:02.252" v="7940" actId="2711"/>
          <ac:spMkLst>
            <pc:docMk/>
            <pc:sldMk cId="465395709" sldId="273"/>
            <ac:spMk id="340" creationId="{1F1057B1-A722-032B-BD0A-704F315939CE}"/>
          </ac:spMkLst>
        </pc:spChg>
        <pc:spChg chg="mod topLvl">
          <ac:chgData name="Rahul Sunil" userId="338498e1-f891-48fc-8868-47a0e2903e75" providerId="ADAL" clId="{C9714777-276D-4520-8B1C-FA5538C0F17E}" dt="2023-10-31T09:12:02.252" v="7940" actId="2711"/>
          <ac:spMkLst>
            <pc:docMk/>
            <pc:sldMk cId="465395709" sldId="273"/>
            <ac:spMk id="341" creationId="{195AAC43-B83D-E8DC-5FB8-062E279695A0}"/>
          </ac:spMkLst>
        </pc:spChg>
        <pc:spChg chg="mod topLvl">
          <ac:chgData name="Rahul Sunil" userId="338498e1-f891-48fc-8868-47a0e2903e75" providerId="ADAL" clId="{C9714777-276D-4520-8B1C-FA5538C0F17E}" dt="2023-10-31T09:12:02.252" v="7940" actId="2711"/>
          <ac:spMkLst>
            <pc:docMk/>
            <pc:sldMk cId="465395709" sldId="273"/>
            <ac:spMk id="342" creationId="{381AE9EA-C127-2A57-4081-91A2F09E4F20}"/>
          </ac:spMkLst>
        </pc:spChg>
        <pc:spChg chg="mod topLvl">
          <ac:chgData name="Rahul Sunil" userId="338498e1-f891-48fc-8868-47a0e2903e75" providerId="ADAL" clId="{C9714777-276D-4520-8B1C-FA5538C0F17E}" dt="2023-10-31T09:12:02.252" v="7940" actId="2711"/>
          <ac:spMkLst>
            <pc:docMk/>
            <pc:sldMk cId="465395709" sldId="273"/>
            <ac:spMk id="343" creationId="{25D8BFF4-52E5-3CAD-6005-9188D9457C59}"/>
          </ac:spMkLst>
        </pc:spChg>
        <pc:spChg chg="mod topLvl">
          <ac:chgData name="Rahul Sunil" userId="338498e1-f891-48fc-8868-47a0e2903e75" providerId="ADAL" clId="{C9714777-276D-4520-8B1C-FA5538C0F17E}" dt="2023-10-31T09:12:02.252" v="7940" actId="2711"/>
          <ac:spMkLst>
            <pc:docMk/>
            <pc:sldMk cId="465395709" sldId="273"/>
            <ac:spMk id="344" creationId="{8B18A577-D31D-8B4C-F9B3-E22DF49E3182}"/>
          </ac:spMkLst>
        </pc:spChg>
        <pc:spChg chg="mod topLvl">
          <ac:chgData name="Rahul Sunil" userId="338498e1-f891-48fc-8868-47a0e2903e75" providerId="ADAL" clId="{C9714777-276D-4520-8B1C-FA5538C0F17E}" dt="2023-10-31T09:12:02.252" v="7940" actId="2711"/>
          <ac:spMkLst>
            <pc:docMk/>
            <pc:sldMk cId="465395709" sldId="273"/>
            <ac:spMk id="345" creationId="{2063743A-33F0-E34C-4800-D7EBBFA67DD9}"/>
          </ac:spMkLst>
        </pc:spChg>
        <pc:spChg chg="mod topLvl">
          <ac:chgData name="Rahul Sunil" userId="338498e1-f891-48fc-8868-47a0e2903e75" providerId="ADAL" clId="{C9714777-276D-4520-8B1C-FA5538C0F17E}" dt="2023-10-31T09:12:02.252" v="7940" actId="2711"/>
          <ac:spMkLst>
            <pc:docMk/>
            <pc:sldMk cId="465395709" sldId="273"/>
            <ac:spMk id="346" creationId="{B2ACF853-FB86-3DDB-6AE7-6EDB70A7B388}"/>
          </ac:spMkLst>
        </pc:spChg>
        <pc:spChg chg="mod topLvl">
          <ac:chgData name="Rahul Sunil" userId="338498e1-f891-48fc-8868-47a0e2903e75" providerId="ADAL" clId="{C9714777-276D-4520-8B1C-FA5538C0F17E}" dt="2023-10-31T09:12:02.252" v="7940" actId="2711"/>
          <ac:spMkLst>
            <pc:docMk/>
            <pc:sldMk cId="465395709" sldId="273"/>
            <ac:spMk id="347" creationId="{15822F0F-B455-2F6F-E123-EB3746800742}"/>
          </ac:spMkLst>
        </pc:spChg>
        <pc:spChg chg="mod topLvl">
          <ac:chgData name="Rahul Sunil" userId="338498e1-f891-48fc-8868-47a0e2903e75" providerId="ADAL" clId="{C9714777-276D-4520-8B1C-FA5538C0F17E}" dt="2023-10-31T09:12:02.252" v="7940" actId="2711"/>
          <ac:spMkLst>
            <pc:docMk/>
            <pc:sldMk cId="465395709" sldId="273"/>
            <ac:spMk id="348" creationId="{BFDCE90F-675F-5772-661D-0F0561F0D21E}"/>
          </ac:spMkLst>
        </pc:spChg>
        <pc:spChg chg="mod topLvl">
          <ac:chgData name="Rahul Sunil" userId="338498e1-f891-48fc-8868-47a0e2903e75" providerId="ADAL" clId="{C9714777-276D-4520-8B1C-FA5538C0F17E}" dt="2023-10-31T09:12:02.252" v="7940" actId="2711"/>
          <ac:spMkLst>
            <pc:docMk/>
            <pc:sldMk cId="465395709" sldId="273"/>
            <ac:spMk id="349" creationId="{DC8F6E6A-000F-CD4C-6798-E72176F30A4E}"/>
          </ac:spMkLst>
        </pc:spChg>
        <pc:spChg chg="mod topLvl">
          <ac:chgData name="Rahul Sunil" userId="338498e1-f891-48fc-8868-47a0e2903e75" providerId="ADAL" clId="{C9714777-276D-4520-8B1C-FA5538C0F17E}" dt="2023-10-31T09:12:02.252" v="7940" actId="2711"/>
          <ac:spMkLst>
            <pc:docMk/>
            <pc:sldMk cId="465395709" sldId="273"/>
            <ac:spMk id="350" creationId="{455C2F22-8FFF-9AF2-F8DD-4952920405AA}"/>
          </ac:spMkLst>
        </pc:spChg>
        <pc:spChg chg="mod topLvl">
          <ac:chgData name="Rahul Sunil" userId="338498e1-f891-48fc-8868-47a0e2903e75" providerId="ADAL" clId="{C9714777-276D-4520-8B1C-FA5538C0F17E}" dt="2023-10-31T09:12:02.252" v="7940" actId="2711"/>
          <ac:spMkLst>
            <pc:docMk/>
            <pc:sldMk cId="465395709" sldId="273"/>
            <ac:spMk id="351" creationId="{A890FE12-7C59-FD9B-5DDC-B8C9C530B77F}"/>
          </ac:spMkLst>
        </pc:spChg>
        <pc:spChg chg="mod topLvl">
          <ac:chgData name="Rahul Sunil" userId="338498e1-f891-48fc-8868-47a0e2903e75" providerId="ADAL" clId="{C9714777-276D-4520-8B1C-FA5538C0F17E}" dt="2023-10-31T09:12:02.252" v="7940" actId="2711"/>
          <ac:spMkLst>
            <pc:docMk/>
            <pc:sldMk cId="465395709" sldId="273"/>
            <ac:spMk id="352" creationId="{DADC6120-6FCF-8A59-2B7B-3A0E498EDBAC}"/>
          </ac:spMkLst>
        </pc:spChg>
        <pc:spChg chg="mod topLvl">
          <ac:chgData name="Rahul Sunil" userId="338498e1-f891-48fc-8868-47a0e2903e75" providerId="ADAL" clId="{C9714777-276D-4520-8B1C-FA5538C0F17E}" dt="2023-10-31T09:12:02.252" v="7940" actId="2711"/>
          <ac:spMkLst>
            <pc:docMk/>
            <pc:sldMk cId="465395709" sldId="273"/>
            <ac:spMk id="353" creationId="{3948D4D9-72C8-D066-02F4-CBA7CC68B139}"/>
          </ac:spMkLst>
        </pc:spChg>
        <pc:spChg chg="mod topLvl">
          <ac:chgData name="Rahul Sunil" userId="338498e1-f891-48fc-8868-47a0e2903e75" providerId="ADAL" clId="{C9714777-276D-4520-8B1C-FA5538C0F17E}" dt="2023-10-31T09:12:02.252" v="7940" actId="2711"/>
          <ac:spMkLst>
            <pc:docMk/>
            <pc:sldMk cId="465395709" sldId="273"/>
            <ac:spMk id="354" creationId="{7B64151D-FB7E-9451-FA93-D3C3B874A550}"/>
          </ac:spMkLst>
        </pc:spChg>
        <pc:spChg chg="mod topLvl">
          <ac:chgData name="Rahul Sunil" userId="338498e1-f891-48fc-8868-47a0e2903e75" providerId="ADAL" clId="{C9714777-276D-4520-8B1C-FA5538C0F17E}" dt="2023-10-31T09:12:02.252" v="7940" actId="2711"/>
          <ac:spMkLst>
            <pc:docMk/>
            <pc:sldMk cId="465395709" sldId="273"/>
            <ac:spMk id="355" creationId="{E2241DA1-6D61-3106-F60B-5E628802C828}"/>
          </ac:spMkLst>
        </pc:spChg>
        <pc:spChg chg="mod topLvl">
          <ac:chgData name="Rahul Sunil" userId="338498e1-f891-48fc-8868-47a0e2903e75" providerId="ADAL" clId="{C9714777-276D-4520-8B1C-FA5538C0F17E}" dt="2023-10-31T09:12:02.252" v="7940" actId="2711"/>
          <ac:spMkLst>
            <pc:docMk/>
            <pc:sldMk cId="465395709" sldId="273"/>
            <ac:spMk id="356" creationId="{FCC074E4-3F96-7D13-7BEB-820580B843FF}"/>
          </ac:spMkLst>
        </pc:spChg>
        <pc:spChg chg="mod topLvl">
          <ac:chgData name="Rahul Sunil" userId="338498e1-f891-48fc-8868-47a0e2903e75" providerId="ADAL" clId="{C9714777-276D-4520-8B1C-FA5538C0F17E}" dt="2023-10-31T09:12:02.252" v="7940" actId="2711"/>
          <ac:spMkLst>
            <pc:docMk/>
            <pc:sldMk cId="465395709" sldId="273"/>
            <ac:spMk id="357" creationId="{CD9DBEB5-9C7F-F6D6-9ACE-AEED012F14AB}"/>
          </ac:spMkLst>
        </pc:spChg>
        <pc:spChg chg="mod topLvl">
          <ac:chgData name="Rahul Sunil" userId="338498e1-f891-48fc-8868-47a0e2903e75" providerId="ADAL" clId="{C9714777-276D-4520-8B1C-FA5538C0F17E}" dt="2023-10-31T09:12:02.252" v="7940" actId="2711"/>
          <ac:spMkLst>
            <pc:docMk/>
            <pc:sldMk cId="465395709" sldId="273"/>
            <ac:spMk id="358" creationId="{26C094F1-2737-5CF6-97F3-603E60020509}"/>
          </ac:spMkLst>
        </pc:spChg>
        <pc:spChg chg="mod topLvl">
          <ac:chgData name="Rahul Sunil" userId="338498e1-f891-48fc-8868-47a0e2903e75" providerId="ADAL" clId="{C9714777-276D-4520-8B1C-FA5538C0F17E}" dt="2023-10-31T09:12:02.252" v="7940" actId="2711"/>
          <ac:spMkLst>
            <pc:docMk/>
            <pc:sldMk cId="465395709" sldId="273"/>
            <ac:spMk id="359" creationId="{7E2F54C7-41AD-A1AC-B2DB-0C99E4D089E1}"/>
          </ac:spMkLst>
        </pc:spChg>
        <pc:spChg chg="mod topLvl">
          <ac:chgData name="Rahul Sunil" userId="338498e1-f891-48fc-8868-47a0e2903e75" providerId="ADAL" clId="{C9714777-276D-4520-8B1C-FA5538C0F17E}" dt="2023-10-31T09:12:02.252" v="7940" actId="2711"/>
          <ac:spMkLst>
            <pc:docMk/>
            <pc:sldMk cId="465395709" sldId="273"/>
            <ac:spMk id="360" creationId="{4E2C9C05-C5B8-F5B1-4509-3CB76D8B2E40}"/>
          </ac:spMkLst>
        </pc:spChg>
        <pc:spChg chg="mod topLvl">
          <ac:chgData name="Rahul Sunil" userId="338498e1-f891-48fc-8868-47a0e2903e75" providerId="ADAL" clId="{C9714777-276D-4520-8B1C-FA5538C0F17E}" dt="2023-10-31T09:12:02.252" v="7940" actId="2711"/>
          <ac:spMkLst>
            <pc:docMk/>
            <pc:sldMk cId="465395709" sldId="273"/>
            <ac:spMk id="361" creationId="{28A2A78F-0E77-F2DB-9E3A-82319D926D53}"/>
          </ac:spMkLst>
        </pc:spChg>
        <pc:spChg chg="mod topLvl">
          <ac:chgData name="Rahul Sunil" userId="338498e1-f891-48fc-8868-47a0e2903e75" providerId="ADAL" clId="{C9714777-276D-4520-8B1C-FA5538C0F17E}" dt="2023-10-31T09:12:02.252" v="7940" actId="2711"/>
          <ac:spMkLst>
            <pc:docMk/>
            <pc:sldMk cId="465395709" sldId="273"/>
            <ac:spMk id="362" creationId="{DB4210E9-A8E4-95D2-F3DF-A081E6309C85}"/>
          </ac:spMkLst>
        </pc:spChg>
        <pc:spChg chg="mod topLvl">
          <ac:chgData name="Rahul Sunil" userId="338498e1-f891-48fc-8868-47a0e2903e75" providerId="ADAL" clId="{C9714777-276D-4520-8B1C-FA5538C0F17E}" dt="2023-10-31T09:12:02.252" v="7940" actId="2711"/>
          <ac:spMkLst>
            <pc:docMk/>
            <pc:sldMk cId="465395709" sldId="273"/>
            <ac:spMk id="363" creationId="{AD3ABD98-C63E-78B7-13D4-A770C191A136}"/>
          </ac:spMkLst>
        </pc:spChg>
        <pc:spChg chg="mod topLvl">
          <ac:chgData name="Rahul Sunil" userId="338498e1-f891-48fc-8868-47a0e2903e75" providerId="ADAL" clId="{C9714777-276D-4520-8B1C-FA5538C0F17E}" dt="2023-10-31T09:12:02.252" v="7940" actId="2711"/>
          <ac:spMkLst>
            <pc:docMk/>
            <pc:sldMk cId="465395709" sldId="273"/>
            <ac:spMk id="364" creationId="{3C4A4716-9A66-9009-4827-07766A86C9F9}"/>
          </ac:spMkLst>
        </pc:spChg>
        <pc:spChg chg="mod topLvl">
          <ac:chgData name="Rahul Sunil" userId="338498e1-f891-48fc-8868-47a0e2903e75" providerId="ADAL" clId="{C9714777-276D-4520-8B1C-FA5538C0F17E}" dt="2023-10-31T09:12:02.252" v="7940" actId="2711"/>
          <ac:spMkLst>
            <pc:docMk/>
            <pc:sldMk cId="465395709" sldId="273"/>
            <ac:spMk id="365" creationId="{9E87247C-BEE3-1075-0D28-3ADB0E46D97C}"/>
          </ac:spMkLst>
        </pc:spChg>
        <pc:spChg chg="mod topLvl">
          <ac:chgData name="Rahul Sunil" userId="338498e1-f891-48fc-8868-47a0e2903e75" providerId="ADAL" clId="{C9714777-276D-4520-8B1C-FA5538C0F17E}" dt="2023-10-31T09:12:02.252" v="7940" actId="2711"/>
          <ac:spMkLst>
            <pc:docMk/>
            <pc:sldMk cId="465395709" sldId="273"/>
            <ac:spMk id="366" creationId="{D54E6954-93BB-7F90-44D0-CBCEF50D2D90}"/>
          </ac:spMkLst>
        </pc:spChg>
        <pc:spChg chg="mod topLvl">
          <ac:chgData name="Rahul Sunil" userId="338498e1-f891-48fc-8868-47a0e2903e75" providerId="ADAL" clId="{C9714777-276D-4520-8B1C-FA5538C0F17E}" dt="2023-10-31T09:12:02.252" v="7940" actId="2711"/>
          <ac:spMkLst>
            <pc:docMk/>
            <pc:sldMk cId="465395709" sldId="273"/>
            <ac:spMk id="367" creationId="{674917AB-0EB5-049A-CC40-A1875A7D8DC2}"/>
          </ac:spMkLst>
        </pc:spChg>
        <pc:spChg chg="mod topLvl">
          <ac:chgData name="Rahul Sunil" userId="338498e1-f891-48fc-8868-47a0e2903e75" providerId="ADAL" clId="{C9714777-276D-4520-8B1C-FA5538C0F17E}" dt="2023-10-31T09:12:02.252" v="7940" actId="2711"/>
          <ac:spMkLst>
            <pc:docMk/>
            <pc:sldMk cId="465395709" sldId="273"/>
            <ac:spMk id="368" creationId="{66BDEADA-EBC4-6590-4FB6-9FF26F1AB8E6}"/>
          </ac:spMkLst>
        </pc:spChg>
        <pc:spChg chg="mod topLvl">
          <ac:chgData name="Rahul Sunil" userId="338498e1-f891-48fc-8868-47a0e2903e75" providerId="ADAL" clId="{C9714777-276D-4520-8B1C-FA5538C0F17E}" dt="2023-10-31T09:12:02.252" v="7940" actId="2711"/>
          <ac:spMkLst>
            <pc:docMk/>
            <pc:sldMk cId="465395709" sldId="273"/>
            <ac:spMk id="369" creationId="{5B89A0B7-E466-F0FC-D3A0-856084C6A1FC}"/>
          </ac:spMkLst>
        </pc:spChg>
        <pc:spChg chg="mod topLvl">
          <ac:chgData name="Rahul Sunil" userId="338498e1-f891-48fc-8868-47a0e2903e75" providerId="ADAL" clId="{C9714777-276D-4520-8B1C-FA5538C0F17E}" dt="2023-10-31T09:12:02.252" v="7940" actId="2711"/>
          <ac:spMkLst>
            <pc:docMk/>
            <pc:sldMk cId="465395709" sldId="273"/>
            <ac:spMk id="370" creationId="{8C294832-D560-BC93-CFB9-89C9C2CA0AC5}"/>
          </ac:spMkLst>
        </pc:spChg>
        <pc:spChg chg="mod topLvl">
          <ac:chgData name="Rahul Sunil" userId="338498e1-f891-48fc-8868-47a0e2903e75" providerId="ADAL" clId="{C9714777-276D-4520-8B1C-FA5538C0F17E}" dt="2023-10-31T09:12:02.252" v="7940" actId="2711"/>
          <ac:spMkLst>
            <pc:docMk/>
            <pc:sldMk cId="465395709" sldId="273"/>
            <ac:spMk id="371" creationId="{FFE3F5EA-BED5-8D75-38C3-94AFCD2074BC}"/>
          </ac:spMkLst>
        </pc:spChg>
        <pc:spChg chg="mod topLvl">
          <ac:chgData name="Rahul Sunil" userId="338498e1-f891-48fc-8868-47a0e2903e75" providerId="ADAL" clId="{C9714777-276D-4520-8B1C-FA5538C0F17E}" dt="2023-10-31T09:12:02.252" v="7940" actId="2711"/>
          <ac:spMkLst>
            <pc:docMk/>
            <pc:sldMk cId="465395709" sldId="273"/>
            <ac:spMk id="372" creationId="{8060DE48-B207-1CB5-BFEF-1714A12E4311}"/>
          </ac:spMkLst>
        </pc:spChg>
        <pc:spChg chg="mod topLvl">
          <ac:chgData name="Rahul Sunil" userId="338498e1-f891-48fc-8868-47a0e2903e75" providerId="ADAL" clId="{C9714777-276D-4520-8B1C-FA5538C0F17E}" dt="2023-10-31T09:12:02.252" v="7940" actId="2711"/>
          <ac:spMkLst>
            <pc:docMk/>
            <pc:sldMk cId="465395709" sldId="273"/>
            <ac:spMk id="373" creationId="{29FB5A4E-4C0C-0F20-A0E4-0692248AF73E}"/>
          </ac:spMkLst>
        </pc:spChg>
        <pc:spChg chg="mod topLvl">
          <ac:chgData name="Rahul Sunil" userId="338498e1-f891-48fc-8868-47a0e2903e75" providerId="ADAL" clId="{C9714777-276D-4520-8B1C-FA5538C0F17E}" dt="2023-10-31T09:12:02.252" v="7940" actId="2711"/>
          <ac:spMkLst>
            <pc:docMk/>
            <pc:sldMk cId="465395709" sldId="273"/>
            <ac:spMk id="374" creationId="{44AB186D-D5BD-3C4C-EC29-6D27079823A8}"/>
          </ac:spMkLst>
        </pc:spChg>
        <pc:spChg chg="mod topLvl">
          <ac:chgData name="Rahul Sunil" userId="338498e1-f891-48fc-8868-47a0e2903e75" providerId="ADAL" clId="{C9714777-276D-4520-8B1C-FA5538C0F17E}" dt="2023-10-31T09:12:02.252" v="7940" actId="2711"/>
          <ac:spMkLst>
            <pc:docMk/>
            <pc:sldMk cId="465395709" sldId="273"/>
            <ac:spMk id="375" creationId="{95FB6667-436B-DA24-57C6-6B08A37679E1}"/>
          </ac:spMkLst>
        </pc:spChg>
        <pc:spChg chg="mod topLvl">
          <ac:chgData name="Rahul Sunil" userId="338498e1-f891-48fc-8868-47a0e2903e75" providerId="ADAL" clId="{C9714777-276D-4520-8B1C-FA5538C0F17E}" dt="2023-10-31T09:12:02.252" v="7940" actId="2711"/>
          <ac:spMkLst>
            <pc:docMk/>
            <pc:sldMk cId="465395709" sldId="273"/>
            <ac:spMk id="376" creationId="{A6E5BFCC-5291-EEC6-6E9A-15CE1FDFC45F}"/>
          </ac:spMkLst>
        </pc:spChg>
        <pc:spChg chg="mod topLvl">
          <ac:chgData name="Rahul Sunil" userId="338498e1-f891-48fc-8868-47a0e2903e75" providerId="ADAL" clId="{C9714777-276D-4520-8B1C-FA5538C0F17E}" dt="2023-10-31T09:12:02.252" v="7940" actId="2711"/>
          <ac:spMkLst>
            <pc:docMk/>
            <pc:sldMk cId="465395709" sldId="273"/>
            <ac:spMk id="377" creationId="{DBE8E8E6-4B59-CC7C-B939-22FED1DB7068}"/>
          </ac:spMkLst>
        </pc:spChg>
        <pc:spChg chg="mod topLvl">
          <ac:chgData name="Rahul Sunil" userId="338498e1-f891-48fc-8868-47a0e2903e75" providerId="ADAL" clId="{C9714777-276D-4520-8B1C-FA5538C0F17E}" dt="2023-10-31T09:12:02.252" v="7940" actId="2711"/>
          <ac:spMkLst>
            <pc:docMk/>
            <pc:sldMk cId="465395709" sldId="273"/>
            <ac:spMk id="378" creationId="{F6D24990-52BC-B688-C79D-AA01DB172AAF}"/>
          </ac:spMkLst>
        </pc:spChg>
        <pc:spChg chg="mod topLvl">
          <ac:chgData name="Rahul Sunil" userId="338498e1-f891-48fc-8868-47a0e2903e75" providerId="ADAL" clId="{C9714777-276D-4520-8B1C-FA5538C0F17E}" dt="2023-10-31T09:12:02.252" v="7940" actId="2711"/>
          <ac:spMkLst>
            <pc:docMk/>
            <pc:sldMk cId="465395709" sldId="273"/>
            <ac:spMk id="379" creationId="{DD5E30DA-AC45-6A3B-01AC-1065797224F4}"/>
          </ac:spMkLst>
        </pc:spChg>
        <pc:spChg chg="mod topLvl">
          <ac:chgData name="Rahul Sunil" userId="338498e1-f891-48fc-8868-47a0e2903e75" providerId="ADAL" clId="{C9714777-276D-4520-8B1C-FA5538C0F17E}" dt="2023-10-31T09:12:02.252" v="7940" actId="2711"/>
          <ac:spMkLst>
            <pc:docMk/>
            <pc:sldMk cId="465395709" sldId="273"/>
            <ac:spMk id="380" creationId="{1E3E16FE-2ADE-5FCE-CED5-D6242BE39BE6}"/>
          </ac:spMkLst>
        </pc:spChg>
        <pc:spChg chg="mod topLvl">
          <ac:chgData name="Rahul Sunil" userId="338498e1-f891-48fc-8868-47a0e2903e75" providerId="ADAL" clId="{C9714777-276D-4520-8B1C-FA5538C0F17E}" dt="2023-10-31T09:12:02.252" v="7940" actId="2711"/>
          <ac:spMkLst>
            <pc:docMk/>
            <pc:sldMk cId="465395709" sldId="273"/>
            <ac:spMk id="381" creationId="{F2E3B4EF-9D63-68D1-0C14-854B15DEB609}"/>
          </ac:spMkLst>
        </pc:spChg>
        <pc:spChg chg="mod topLvl">
          <ac:chgData name="Rahul Sunil" userId="338498e1-f891-48fc-8868-47a0e2903e75" providerId="ADAL" clId="{C9714777-276D-4520-8B1C-FA5538C0F17E}" dt="2023-10-31T09:12:02.252" v="7940" actId="2711"/>
          <ac:spMkLst>
            <pc:docMk/>
            <pc:sldMk cId="465395709" sldId="273"/>
            <ac:spMk id="382" creationId="{513B562C-1E1C-2AA0-ED4E-044A96E1C048}"/>
          </ac:spMkLst>
        </pc:spChg>
        <pc:spChg chg="mod topLvl">
          <ac:chgData name="Rahul Sunil" userId="338498e1-f891-48fc-8868-47a0e2903e75" providerId="ADAL" clId="{C9714777-276D-4520-8B1C-FA5538C0F17E}" dt="2023-10-31T09:12:02.252" v="7940" actId="2711"/>
          <ac:spMkLst>
            <pc:docMk/>
            <pc:sldMk cId="465395709" sldId="273"/>
            <ac:spMk id="383" creationId="{ABD4E448-7285-B20C-4574-8BBC6E965B0E}"/>
          </ac:spMkLst>
        </pc:spChg>
        <pc:spChg chg="mod topLvl">
          <ac:chgData name="Rahul Sunil" userId="338498e1-f891-48fc-8868-47a0e2903e75" providerId="ADAL" clId="{C9714777-276D-4520-8B1C-FA5538C0F17E}" dt="2023-10-31T09:12:02.252" v="7940" actId="2711"/>
          <ac:spMkLst>
            <pc:docMk/>
            <pc:sldMk cId="465395709" sldId="273"/>
            <ac:spMk id="384" creationId="{3AA22113-0729-5555-5943-AD81153B0A8F}"/>
          </ac:spMkLst>
        </pc:spChg>
        <pc:spChg chg="mod topLvl">
          <ac:chgData name="Rahul Sunil" userId="338498e1-f891-48fc-8868-47a0e2903e75" providerId="ADAL" clId="{C9714777-276D-4520-8B1C-FA5538C0F17E}" dt="2023-10-31T09:12:02.252" v="7940" actId="2711"/>
          <ac:spMkLst>
            <pc:docMk/>
            <pc:sldMk cId="465395709" sldId="273"/>
            <ac:spMk id="385" creationId="{A4F07146-940C-3003-ADFE-621AF642B30F}"/>
          </ac:spMkLst>
        </pc:spChg>
        <pc:spChg chg="mod topLvl">
          <ac:chgData name="Rahul Sunil" userId="338498e1-f891-48fc-8868-47a0e2903e75" providerId="ADAL" clId="{C9714777-276D-4520-8B1C-FA5538C0F17E}" dt="2023-10-31T09:12:02.252" v="7940" actId="2711"/>
          <ac:spMkLst>
            <pc:docMk/>
            <pc:sldMk cId="465395709" sldId="273"/>
            <ac:spMk id="386" creationId="{5698DF74-48D7-3BC8-820C-46C1162DCD03}"/>
          </ac:spMkLst>
        </pc:spChg>
        <pc:spChg chg="mod topLvl">
          <ac:chgData name="Rahul Sunil" userId="338498e1-f891-48fc-8868-47a0e2903e75" providerId="ADAL" clId="{C9714777-276D-4520-8B1C-FA5538C0F17E}" dt="2023-10-31T09:12:02.252" v="7940" actId="2711"/>
          <ac:spMkLst>
            <pc:docMk/>
            <pc:sldMk cId="465395709" sldId="273"/>
            <ac:spMk id="387" creationId="{FC04675D-1077-CFEC-C701-C5C92B70584D}"/>
          </ac:spMkLst>
        </pc:spChg>
        <pc:spChg chg="mod topLvl">
          <ac:chgData name="Rahul Sunil" userId="338498e1-f891-48fc-8868-47a0e2903e75" providerId="ADAL" clId="{C9714777-276D-4520-8B1C-FA5538C0F17E}" dt="2023-10-31T09:12:02.252" v="7940" actId="2711"/>
          <ac:spMkLst>
            <pc:docMk/>
            <pc:sldMk cId="465395709" sldId="273"/>
            <ac:spMk id="388" creationId="{5D9ACEFC-95DE-C3E7-9CA9-9908C3B0FE5D}"/>
          </ac:spMkLst>
        </pc:spChg>
        <pc:spChg chg="mod topLvl">
          <ac:chgData name="Rahul Sunil" userId="338498e1-f891-48fc-8868-47a0e2903e75" providerId="ADAL" clId="{C9714777-276D-4520-8B1C-FA5538C0F17E}" dt="2023-10-31T09:12:02.252" v="7940" actId="2711"/>
          <ac:spMkLst>
            <pc:docMk/>
            <pc:sldMk cId="465395709" sldId="273"/>
            <ac:spMk id="389" creationId="{F0A36C25-2DF9-C179-A048-4817F64A547D}"/>
          </ac:spMkLst>
        </pc:spChg>
        <pc:spChg chg="mod topLvl">
          <ac:chgData name="Rahul Sunil" userId="338498e1-f891-48fc-8868-47a0e2903e75" providerId="ADAL" clId="{C9714777-276D-4520-8B1C-FA5538C0F17E}" dt="2023-10-31T09:12:02.252" v="7940" actId="2711"/>
          <ac:spMkLst>
            <pc:docMk/>
            <pc:sldMk cId="465395709" sldId="273"/>
            <ac:spMk id="390" creationId="{B4C15DA4-6C5F-8744-BEC1-C9F02BB8D067}"/>
          </ac:spMkLst>
        </pc:spChg>
        <pc:spChg chg="mod topLvl">
          <ac:chgData name="Rahul Sunil" userId="338498e1-f891-48fc-8868-47a0e2903e75" providerId="ADAL" clId="{C9714777-276D-4520-8B1C-FA5538C0F17E}" dt="2023-10-31T09:12:02.252" v="7940" actId="2711"/>
          <ac:spMkLst>
            <pc:docMk/>
            <pc:sldMk cId="465395709" sldId="273"/>
            <ac:spMk id="391" creationId="{707CAFB3-297E-31A2-09E1-6A10490A539A}"/>
          </ac:spMkLst>
        </pc:spChg>
        <pc:spChg chg="mod topLvl">
          <ac:chgData name="Rahul Sunil" userId="338498e1-f891-48fc-8868-47a0e2903e75" providerId="ADAL" clId="{C9714777-276D-4520-8B1C-FA5538C0F17E}" dt="2023-10-31T09:12:02.252" v="7940" actId="2711"/>
          <ac:spMkLst>
            <pc:docMk/>
            <pc:sldMk cId="465395709" sldId="273"/>
            <ac:spMk id="392" creationId="{F96CD485-8CB2-AF22-BD32-7386239EF7E5}"/>
          </ac:spMkLst>
        </pc:spChg>
        <pc:spChg chg="mod topLvl">
          <ac:chgData name="Rahul Sunil" userId="338498e1-f891-48fc-8868-47a0e2903e75" providerId="ADAL" clId="{C9714777-276D-4520-8B1C-FA5538C0F17E}" dt="2023-10-31T09:12:02.252" v="7940" actId="2711"/>
          <ac:spMkLst>
            <pc:docMk/>
            <pc:sldMk cId="465395709" sldId="273"/>
            <ac:spMk id="393" creationId="{F679585D-E364-534B-2DC1-0EDFD330EA33}"/>
          </ac:spMkLst>
        </pc:spChg>
        <pc:spChg chg="mod topLvl">
          <ac:chgData name="Rahul Sunil" userId="338498e1-f891-48fc-8868-47a0e2903e75" providerId="ADAL" clId="{C9714777-276D-4520-8B1C-FA5538C0F17E}" dt="2023-10-31T09:12:02.252" v="7940" actId="2711"/>
          <ac:spMkLst>
            <pc:docMk/>
            <pc:sldMk cId="465395709" sldId="273"/>
            <ac:spMk id="394" creationId="{F0E47EDE-E8B0-97FD-77A0-7C782C556F71}"/>
          </ac:spMkLst>
        </pc:spChg>
        <pc:spChg chg="mod topLvl">
          <ac:chgData name="Rahul Sunil" userId="338498e1-f891-48fc-8868-47a0e2903e75" providerId="ADAL" clId="{C9714777-276D-4520-8B1C-FA5538C0F17E}" dt="2023-10-31T09:12:02.252" v="7940" actId="2711"/>
          <ac:spMkLst>
            <pc:docMk/>
            <pc:sldMk cId="465395709" sldId="273"/>
            <ac:spMk id="395" creationId="{B9F4F810-0C92-FC90-E08D-7C5D6CDF5997}"/>
          </ac:spMkLst>
        </pc:spChg>
        <pc:spChg chg="mod topLvl">
          <ac:chgData name="Rahul Sunil" userId="338498e1-f891-48fc-8868-47a0e2903e75" providerId="ADAL" clId="{C9714777-276D-4520-8B1C-FA5538C0F17E}" dt="2023-10-31T09:12:02.252" v="7940" actId="2711"/>
          <ac:spMkLst>
            <pc:docMk/>
            <pc:sldMk cId="465395709" sldId="273"/>
            <ac:spMk id="396" creationId="{88C3B92B-F44E-8BE9-C316-0F3F8982F5B4}"/>
          </ac:spMkLst>
        </pc:spChg>
        <pc:spChg chg="mod topLvl">
          <ac:chgData name="Rahul Sunil" userId="338498e1-f891-48fc-8868-47a0e2903e75" providerId="ADAL" clId="{C9714777-276D-4520-8B1C-FA5538C0F17E}" dt="2023-10-31T09:12:02.252" v="7940" actId="2711"/>
          <ac:spMkLst>
            <pc:docMk/>
            <pc:sldMk cId="465395709" sldId="273"/>
            <ac:spMk id="397" creationId="{41CA62F5-C6EA-AFF4-8E2A-A1B2569ABF53}"/>
          </ac:spMkLst>
        </pc:spChg>
        <pc:spChg chg="mod topLvl">
          <ac:chgData name="Rahul Sunil" userId="338498e1-f891-48fc-8868-47a0e2903e75" providerId="ADAL" clId="{C9714777-276D-4520-8B1C-FA5538C0F17E}" dt="2023-10-31T09:12:02.252" v="7940" actId="2711"/>
          <ac:spMkLst>
            <pc:docMk/>
            <pc:sldMk cId="465395709" sldId="273"/>
            <ac:spMk id="398" creationId="{6C7197B6-289F-8AB8-7E10-CD8CA8DCFA62}"/>
          </ac:spMkLst>
        </pc:spChg>
        <pc:spChg chg="mod topLvl">
          <ac:chgData name="Rahul Sunil" userId="338498e1-f891-48fc-8868-47a0e2903e75" providerId="ADAL" clId="{C9714777-276D-4520-8B1C-FA5538C0F17E}" dt="2023-10-31T09:12:02.252" v="7940" actId="2711"/>
          <ac:spMkLst>
            <pc:docMk/>
            <pc:sldMk cId="465395709" sldId="273"/>
            <ac:spMk id="399" creationId="{845CFFB6-32EF-AD3D-4CB1-D22FD07A03F5}"/>
          </ac:spMkLst>
        </pc:spChg>
        <pc:spChg chg="mod topLvl">
          <ac:chgData name="Rahul Sunil" userId="338498e1-f891-48fc-8868-47a0e2903e75" providerId="ADAL" clId="{C9714777-276D-4520-8B1C-FA5538C0F17E}" dt="2023-10-31T09:12:02.252" v="7940" actId="2711"/>
          <ac:spMkLst>
            <pc:docMk/>
            <pc:sldMk cId="465395709" sldId="273"/>
            <ac:spMk id="400" creationId="{2F38D56A-806D-386B-D5DC-7D03ED0BA55B}"/>
          </ac:spMkLst>
        </pc:spChg>
        <pc:spChg chg="mod topLvl">
          <ac:chgData name="Rahul Sunil" userId="338498e1-f891-48fc-8868-47a0e2903e75" providerId="ADAL" clId="{C9714777-276D-4520-8B1C-FA5538C0F17E}" dt="2023-10-31T09:12:02.252" v="7940" actId="2711"/>
          <ac:spMkLst>
            <pc:docMk/>
            <pc:sldMk cId="465395709" sldId="273"/>
            <ac:spMk id="401" creationId="{2CE1C535-69DD-3014-4C62-0134D37F05EA}"/>
          </ac:spMkLst>
        </pc:spChg>
        <pc:spChg chg="mod topLvl">
          <ac:chgData name="Rahul Sunil" userId="338498e1-f891-48fc-8868-47a0e2903e75" providerId="ADAL" clId="{C9714777-276D-4520-8B1C-FA5538C0F17E}" dt="2023-10-31T09:12:02.252" v="7940" actId="2711"/>
          <ac:spMkLst>
            <pc:docMk/>
            <pc:sldMk cId="465395709" sldId="273"/>
            <ac:spMk id="402" creationId="{CF9010B4-FC05-3B53-AD59-C607C9485293}"/>
          </ac:spMkLst>
        </pc:spChg>
        <pc:spChg chg="mod topLvl">
          <ac:chgData name="Rahul Sunil" userId="338498e1-f891-48fc-8868-47a0e2903e75" providerId="ADAL" clId="{C9714777-276D-4520-8B1C-FA5538C0F17E}" dt="2023-10-31T09:12:02.252" v="7940" actId="2711"/>
          <ac:spMkLst>
            <pc:docMk/>
            <pc:sldMk cId="465395709" sldId="273"/>
            <ac:spMk id="403" creationId="{4F42A07D-52E4-6F7D-0A61-E60AA81B9208}"/>
          </ac:spMkLst>
        </pc:spChg>
        <pc:spChg chg="mod topLvl">
          <ac:chgData name="Rahul Sunil" userId="338498e1-f891-48fc-8868-47a0e2903e75" providerId="ADAL" clId="{C9714777-276D-4520-8B1C-FA5538C0F17E}" dt="2023-10-31T09:12:02.252" v="7940" actId="2711"/>
          <ac:spMkLst>
            <pc:docMk/>
            <pc:sldMk cId="465395709" sldId="273"/>
            <ac:spMk id="404" creationId="{267D8B37-03AD-1AD8-63CD-E3A8F56BE737}"/>
          </ac:spMkLst>
        </pc:spChg>
        <pc:spChg chg="mod topLvl">
          <ac:chgData name="Rahul Sunil" userId="338498e1-f891-48fc-8868-47a0e2903e75" providerId="ADAL" clId="{C9714777-276D-4520-8B1C-FA5538C0F17E}" dt="2023-10-31T09:12:02.252" v="7940" actId="2711"/>
          <ac:spMkLst>
            <pc:docMk/>
            <pc:sldMk cId="465395709" sldId="273"/>
            <ac:spMk id="405" creationId="{136F8B70-4DAE-F61F-9B3C-66D6CF9BBE9F}"/>
          </ac:spMkLst>
        </pc:spChg>
        <pc:spChg chg="mod topLvl">
          <ac:chgData name="Rahul Sunil" userId="338498e1-f891-48fc-8868-47a0e2903e75" providerId="ADAL" clId="{C9714777-276D-4520-8B1C-FA5538C0F17E}" dt="2023-10-31T09:12:02.252" v="7940" actId="2711"/>
          <ac:spMkLst>
            <pc:docMk/>
            <pc:sldMk cId="465395709" sldId="273"/>
            <ac:spMk id="406" creationId="{C450BBE8-EA6E-6279-18C1-2B16BC9FEAE6}"/>
          </ac:spMkLst>
        </pc:spChg>
        <pc:spChg chg="mod topLvl">
          <ac:chgData name="Rahul Sunil" userId="338498e1-f891-48fc-8868-47a0e2903e75" providerId="ADAL" clId="{C9714777-276D-4520-8B1C-FA5538C0F17E}" dt="2023-10-31T09:12:02.252" v="7940" actId="2711"/>
          <ac:spMkLst>
            <pc:docMk/>
            <pc:sldMk cId="465395709" sldId="273"/>
            <ac:spMk id="407" creationId="{4D53C11E-FAC5-B5A8-DB8E-C1643A762F69}"/>
          </ac:spMkLst>
        </pc:spChg>
        <pc:spChg chg="mod topLvl">
          <ac:chgData name="Rahul Sunil" userId="338498e1-f891-48fc-8868-47a0e2903e75" providerId="ADAL" clId="{C9714777-276D-4520-8B1C-FA5538C0F17E}" dt="2023-10-31T09:12:02.252" v="7940" actId="2711"/>
          <ac:spMkLst>
            <pc:docMk/>
            <pc:sldMk cId="465395709" sldId="273"/>
            <ac:spMk id="408" creationId="{2D676450-2A27-8136-0ADE-2C381F4A4FBD}"/>
          </ac:spMkLst>
        </pc:spChg>
        <pc:spChg chg="mod topLvl">
          <ac:chgData name="Rahul Sunil" userId="338498e1-f891-48fc-8868-47a0e2903e75" providerId="ADAL" clId="{C9714777-276D-4520-8B1C-FA5538C0F17E}" dt="2023-10-31T09:12:02.252" v="7940" actId="2711"/>
          <ac:spMkLst>
            <pc:docMk/>
            <pc:sldMk cId="465395709" sldId="273"/>
            <ac:spMk id="409" creationId="{3A588B41-6848-11F8-A40B-8333783D90C5}"/>
          </ac:spMkLst>
        </pc:spChg>
        <pc:spChg chg="mod topLvl">
          <ac:chgData name="Rahul Sunil" userId="338498e1-f891-48fc-8868-47a0e2903e75" providerId="ADAL" clId="{C9714777-276D-4520-8B1C-FA5538C0F17E}" dt="2023-10-31T09:12:02.252" v="7940" actId="2711"/>
          <ac:spMkLst>
            <pc:docMk/>
            <pc:sldMk cId="465395709" sldId="273"/>
            <ac:spMk id="410" creationId="{F61BCCC9-E59A-040A-4AFD-872433D4B1C0}"/>
          </ac:spMkLst>
        </pc:spChg>
        <pc:spChg chg="mod topLvl">
          <ac:chgData name="Rahul Sunil" userId="338498e1-f891-48fc-8868-47a0e2903e75" providerId="ADAL" clId="{C9714777-276D-4520-8B1C-FA5538C0F17E}" dt="2023-10-31T09:12:02.252" v="7940" actId="2711"/>
          <ac:spMkLst>
            <pc:docMk/>
            <pc:sldMk cId="465395709" sldId="273"/>
            <ac:spMk id="411" creationId="{FA9CDAA1-7611-4905-8DB5-29F43AF44CF1}"/>
          </ac:spMkLst>
        </pc:spChg>
        <pc:spChg chg="mod topLvl">
          <ac:chgData name="Rahul Sunil" userId="338498e1-f891-48fc-8868-47a0e2903e75" providerId="ADAL" clId="{C9714777-276D-4520-8B1C-FA5538C0F17E}" dt="2023-10-31T09:12:02.252" v="7940" actId="2711"/>
          <ac:spMkLst>
            <pc:docMk/>
            <pc:sldMk cId="465395709" sldId="273"/>
            <ac:spMk id="412" creationId="{AF7C49F8-0A55-F468-AC99-813303B75FE1}"/>
          </ac:spMkLst>
        </pc:spChg>
        <pc:spChg chg="mod topLvl">
          <ac:chgData name="Rahul Sunil" userId="338498e1-f891-48fc-8868-47a0e2903e75" providerId="ADAL" clId="{C9714777-276D-4520-8B1C-FA5538C0F17E}" dt="2023-10-31T09:12:02.252" v="7940" actId="2711"/>
          <ac:spMkLst>
            <pc:docMk/>
            <pc:sldMk cId="465395709" sldId="273"/>
            <ac:spMk id="413" creationId="{84F5C185-45FF-6617-F06F-C8E99FD49658}"/>
          </ac:spMkLst>
        </pc:spChg>
        <pc:spChg chg="mod topLvl">
          <ac:chgData name="Rahul Sunil" userId="338498e1-f891-48fc-8868-47a0e2903e75" providerId="ADAL" clId="{C9714777-276D-4520-8B1C-FA5538C0F17E}" dt="2023-10-31T09:12:02.252" v="7940" actId="2711"/>
          <ac:spMkLst>
            <pc:docMk/>
            <pc:sldMk cId="465395709" sldId="273"/>
            <ac:spMk id="414" creationId="{B191BE05-CB22-96E3-23BC-BFE58A74B570}"/>
          </ac:spMkLst>
        </pc:spChg>
        <pc:spChg chg="mod topLvl">
          <ac:chgData name="Rahul Sunil" userId="338498e1-f891-48fc-8868-47a0e2903e75" providerId="ADAL" clId="{C9714777-276D-4520-8B1C-FA5538C0F17E}" dt="2023-10-31T09:12:02.252" v="7940" actId="2711"/>
          <ac:spMkLst>
            <pc:docMk/>
            <pc:sldMk cId="465395709" sldId="273"/>
            <ac:spMk id="415" creationId="{AFBB6BA9-98F6-493A-C05C-926E987BC3F9}"/>
          </ac:spMkLst>
        </pc:spChg>
        <pc:spChg chg="mod topLvl">
          <ac:chgData name="Rahul Sunil" userId="338498e1-f891-48fc-8868-47a0e2903e75" providerId="ADAL" clId="{C9714777-276D-4520-8B1C-FA5538C0F17E}" dt="2023-10-31T09:12:02.252" v="7940" actId="2711"/>
          <ac:spMkLst>
            <pc:docMk/>
            <pc:sldMk cId="465395709" sldId="273"/>
            <ac:spMk id="416" creationId="{0F095131-D75B-62DC-E4D0-5059C62DD449}"/>
          </ac:spMkLst>
        </pc:spChg>
        <pc:spChg chg="mod topLvl">
          <ac:chgData name="Rahul Sunil" userId="338498e1-f891-48fc-8868-47a0e2903e75" providerId="ADAL" clId="{C9714777-276D-4520-8B1C-FA5538C0F17E}" dt="2023-10-31T09:12:02.252" v="7940" actId="2711"/>
          <ac:spMkLst>
            <pc:docMk/>
            <pc:sldMk cId="465395709" sldId="273"/>
            <ac:spMk id="417" creationId="{ED35E1C4-BEEB-8B3D-FE21-341B025DFC7C}"/>
          </ac:spMkLst>
        </pc:spChg>
        <pc:spChg chg="mod topLvl">
          <ac:chgData name="Rahul Sunil" userId="338498e1-f891-48fc-8868-47a0e2903e75" providerId="ADAL" clId="{C9714777-276D-4520-8B1C-FA5538C0F17E}" dt="2023-10-31T09:12:02.252" v="7940" actId="2711"/>
          <ac:spMkLst>
            <pc:docMk/>
            <pc:sldMk cId="465395709" sldId="273"/>
            <ac:spMk id="418" creationId="{12CA8E04-EDC0-5B6F-72A9-CC2B38D450DA}"/>
          </ac:spMkLst>
        </pc:spChg>
        <pc:spChg chg="mod topLvl">
          <ac:chgData name="Rahul Sunil" userId="338498e1-f891-48fc-8868-47a0e2903e75" providerId="ADAL" clId="{C9714777-276D-4520-8B1C-FA5538C0F17E}" dt="2023-10-31T09:12:02.252" v="7940" actId="2711"/>
          <ac:spMkLst>
            <pc:docMk/>
            <pc:sldMk cId="465395709" sldId="273"/>
            <ac:spMk id="419" creationId="{6739759B-4C1F-89C5-1166-FB2D3EA62AFF}"/>
          </ac:spMkLst>
        </pc:spChg>
        <pc:spChg chg="mod topLvl">
          <ac:chgData name="Rahul Sunil" userId="338498e1-f891-48fc-8868-47a0e2903e75" providerId="ADAL" clId="{C9714777-276D-4520-8B1C-FA5538C0F17E}" dt="2023-10-31T09:12:02.252" v="7940" actId="2711"/>
          <ac:spMkLst>
            <pc:docMk/>
            <pc:sldMk cId="465395709" sldId="273"/>
            <ac:spMk id="420" creationId="{3A1D78E7-532E-55E2-377C-6FC2FD63C756}"/>
          </ac:spMkLst>
        </pc:spChg>
        <pc:spChg chg="mod topLvl">
          <ac:chgData name="Rahul Sunil" userId="338498e1-f891-48fc-8868-47a0e2903e75" providerId="ADAL" clId="{C9714777-276D-4520-8B1C-FA5538C0F17E}" dt="2023-10-31T09:12:02.252" v="7940" actId="2711"/>
          <ac:spMkLst>
            <pc:docMk/>
            <pc:sldMk cId="465395709" sldId="273"/>
            <ac:spMk id="421" creationId="{094806AC-3901-E78F-E14B-0191E415FE71}"/>
          </ac:spMkLst>
        </pc:spChg>
        <pc:spChg chg="mod topLvl">
          <ac:chgData name="Rahul Sunil" userId="338498e1-f891-48fc-8868-47a0e2903e75" providerId="ADAL" clId="{C9714777-276D-4520-8B1C-FA5538C0F17E}" dt="2023-10-31T09:12:02.252" v="7940" actId="2711"/>
          <ac:spMkLst>
            <pc:docMk/>
            <pc:sldMk cId="465395709" sldId="273"/>
            <ac:spMk id="422" creationId="{5E825733-546E-96F4-B872-6578A0901FB4}"/>
          </ac:spMkLst>
        </pc:spChg>
        <pc:spChg chg="mod topLvl">
          <ac:chgData name="Rahul Sunil" userId="338498e1-f891-48fc-8868-47a0e2903e75" providerId="ADAL" clId="{C9714777-276D-4520-8B1C-FA5538C0F17E}" dt="2023-10-31T09:12:02.252" v="7940" actId="2711"/>
          <ac:spMkLst>
            <pc:docMk/>
            <pc:sldMk cId="465395709" sldId="273"/>
            <ac:spMk id="423" creationId="{6B72C766-9DF7-26E1-25FF-26FE12D92B34}"/>
          </ac:spMkLst>
        </pc:spChg>
        <pc:spChg chg="mod topLvl">
          <ac:chgData name="Rahul Sunil" userId="338498e1-f891-48fc-8868-47a0e2903e75" providerId="ADAL" clId="{C9714777-276D-4520-8B1C-FA5538C0F17E}" dt="2023-10-31T09:12:02.252" v="7940" actId="2711"/>
          <ac:spMkLst>
            <pc:docMk/>
            <pc:sldMk cId="465395709" sldId="273"/>
            <ac:spMk id="424" creationId="{0926EAF4-4DC8-110F-7169-E9E5B04E7386}"/>
          </ac:spMkLst>
        </pc:spChg>
        <pc:spChg chg="mod topLvl">
          <ac:chgData name="Rahul Sunil" userId="338498e1-f891-48fc-8868-47a0e2903e75" providerId="ADAL" clId="{C9714777-276D-4520-8B1C-FA5538C0F17E}" dt="2023-10-31T09:12:02.252" v="7940" actId="2711"/>
          <ac:spMkLst>
            <pc:docMk/>
            <pc:sldMk cId="465395709" sldId="273"/>
            <ac:spMk id="425" creationId="{E4D44ACF-F708-AD4B-D2D3-65255AFCCFAB}"/>
          </ac:spMkLst>
        </pc:spChg>
        <pc:spChg chg="mod topLvl">
          <ac:chgData name="Rahul Sunil" userId="338498e1-f891-48fc-8868-47a0e2903e75" providerId="ADAL" clId="{C9714777-276D-4520-8B1C-FA5538C0F17E}" dt="2023-10-31T09:12:02.252" v="7940" actId="2711"/>
          <ac:spMkLst>
            <pc:docMk/>
            <pc:sldMk cId="465395709" sldId="273"/>
            <ac:spMk id="426" creationId="{7659EE8A-F932-262A-7280-7E984BEFD648}"/>
          </ac:spMkLst>
        </pc:spChg>
        <pc:spChg chg="mod topLvl">
          <ac:chgData name="Rahul Sunil" userId="338498e1-f891-48fc-8868-47a0e2903e75" providerId="ADAL" clId="{C9714777-276D-4520-8B1C-FA5538C0F17E}" dt="2023-10-31T09:12:02.252" v="7940" actId="2711"/>
          <ac:spMkLst>
            <pc:docMk/>
            <pc:sldMk cId="465395709" sldId="273"/>
            <ac:spMk id="427" creationId="{B83FC1B4-CA42-BED2-A931-3B8E129CEE0F}"/>
          </ac:spMkLst>
        </pc:spChg>
        <pc:spChg chg="mod topLvl">
          <ac:chgData name="Rahul Sunil" userId="338498e1-f891-48fc-8868-47a0e2903e75" providerId="ADAL" clId="{C9714777-276D-4520-8B1C-FA5538C0F17E}" dt="2023-10-31T09:12:02.252" v="7940" actId="2711"/>
          <ac:spMkLst>
            <pc:docMk/>
            <pc:sldMk cId="465395709" sldId="273"/>
            <ac:spMk id="428" creationId="{E9B5F7BE-3130-678A-AE41-86888849CFD3}"/>
          </ac:spMkLst>
        </pc:spChg>
        <pc:spChg chg="mod topLvl">
          <ac:chgData name="Rahul Sunil" userId="338498e1-f891-48fc-8868-47a0e2903e75" providerId="ADAL" clId="{C9714777-276D-4520-8B1C-FA5538C0F17E}" dt="2023-10-31T09:12:02.252" v="7940" actId="2711"/>
          <ac:spMkLst>
            <pc:docMk/>
            <pc:sldMk cId="465395709" sldId="273"/>
            <ac:spMk id="429" creationId="{E541CBD9-2D5D-C6F7-B45D-BCFCF7F31AF7}"/>
          </ac:spMkLst>
        </pc:spChg>
        <pc:spChg chg="mod topLvl">
          <ac:chgData name="Rahul Sunil" userId="338498e1-f891-48fc-8868-47a0e2903e75" providerId="ADAL" clId="{C9714777-276D-4520-8B1C-FA5538C0F17E}" dt="2023-10-31T09:12:02.252" v="7940" actId="2711"/>
          <ac:spMkLst>
            <pc:docMk/>
            <pc:sldMk cId="465395709" sldId="273"/>
            <ac:spMk id="430" creationId="{2AC35840-6025-8D37-6451-505B35943128}"/>
          </ac:spMkLst>
        </pc:spChg>
        <pc:spChg chg="mod topLvl">
          <ac:chgData name="Rahul Sunil" userId="338498e1-f891-48fc-8868-47a0e2903e75" providerId="ADAL" clId="{C9714777-276D-4520-8B1C-FA5538C0F17E}" dt="2023-10-31T09:12:02.252" v="7940" actId="2711"/>
          <ac:spMkLst>
            <pc:docMk/>
            <pc:sldMk cId="465395709" sldId="273"/>
            <ac:spMk id="431" creationId="{5C5EACB6-2DE1-6255-C9E4-DD42D1AA271A}"/>
          </ac:spMkLst>
        </pc:spChg>
        <pc:spChg chg="mod topLvl">
          <ac:chgData name="Rahul Sunil" userId="338498e1-f891-48fc-8868-47a0e2903e75" providerId="ADAL" clId="{C9714777-276D-4520-8B1C-FA5538C0F17E}" dt="2023-10-31T09:12:02.252" v="7940" actId="2711"/>
          <ac:spMkLst>
            <pc:docMk/>
            <pc:sldMk cId="465395709" sldId="273"/>
            <ac:spMk id="432" creationId="{70C2C20A-0F0C-5F7D-81AB-594B38D6306F}"/>
          </ac:spMkLst>
        </pc:spChg>
        <pc:spChg chg="mod topLvl">
          <ac:chgData name="Rahul Sunil" userId="338498e1-f891-48fc-8868-47a0e2903e75" providerId="ADAL" clId="{C9714777-276D-4520-8B1C-FA5538C0F17E}" dt="2023-10-31T09:12:02.252" v="7940" actId="2711"/>
          <ac:spMkLst>
            <pc:docMk/>
            <pc:sldMk cId="465395709" sldId="273"/>
            <ac:spMk id="433" creationId="{7EB5232C-CBA2-FFB3-7D0C-76B2013F2EDD}"/>
          </ac:spMkLst>
        </pc:spChg>
        <pc:spChg chg="mod topLvl">
          <ac:chgData name="Rahul Sunil" userId="338498e1-f891-48fc-8868-47a0e2903e75" providerId="ADAL" clId="{C9714777-276D-4520-8B1C-FA5538C0F17E}" dt="2023-10-31T09:12:02.252" v="7940" actId="2711"/>
          <ac:spMkLst>
            <pc:docMk/>
            <pc:sldMk cId="465395709" sldId="273"/>
            <ac:spMk id="434" creationId="{AA49EF85-ADC8-F512-6444-91C19B574851}"/>
          </ac:spMkLst>
        </pc:spChg>
        <pc:spChg chg="mod topLvl">
          <ac:chgData name="Rahul Sunil" userId="338498e1-f891-48fc-8868-47a0e2903e75" providerId="ADAL" clId="{C9714777-276D-4520-8B1C-FA5538C0F17E}" dt="2023-10-31T09:12:02.252" v="7940" actId="2711"/>
          <ac:spMkLst>
            <pc:docMk/>
            <pc:sldMk cId="465395709" sldId="273"/>
            <ac:spMk id="435" creationId="{3DACBC2D-4D74-E11D-94EA-FE4EC21E13AB}"/>
          </ac:spMkLst>
        </pc:spChg>
        <pc:spChg chg="add del mod">
          <ac:chgData name="Rahul Sunil" userId="338498e1-f891-48fc-8868-47a0e2903e75" providerId="ADAL" clId="{C9714777-276D-4520-8B1C-FA5538C0F17E}" dt="2023-10-31T11:54:07.438" v="9403" actId="21"/>
          <ac:spMkLst>
            <pc:docMk/>
            <pc:sldMk cId="465395709" sldId="273"/>
            <ac:spMk id="437" creationId="{D328F34F-9F65-0F08-1321-03182F0B1B05}"/>
          </ac:spMkLst>
        </pc:spChg>
        <pc:spChg chg="add del mod">
          <ac:chgData name="Rahul Sunil" userId="338498e1-f891-48fc-8868-47a0e2903e75" providerId="ADAL" clId="{C9714777-276D-4520-8B1C-FA5538C0F17E}" dt="2023-10-31T08:14:51.236" v="7122" actId="478"/>
          <ac:spMkLst>
            <pc:docMk/>
            <pc:sldMk cId="465395709" sldId="273"/>
            <ac:spMk id="438" creationId="{63DFB286-4C32-33BD-7E62-933B6F29FCC4}"/>
          </ac:spMkLst>
        </pc:spChg>
        <pc:spChg chg="add mod topLvl">
          <ac:chgData name="Rahul Sunil" userId="338498e1-f891-48fc-8868-47a0e2903e75" providerId="ADAL" clId="{C9714777-276D-4520-8B1C-FA5538C0F17E}" dt="2023-10-31T09:12:02.252" v="7940" actId="2711"/>
          <ac:spMkLst>
            <pc:docMk/>
            <pc:sldMk cId="465395709" sldId="273"/>
            <ac:spMk id="439" creationId="{A462BB26-F357-7EA3-216C-2B24A7276108}"/>
          </ac:spMkLst>
        </pc:spChg>
        <pc:spChg chg="add mod topLvl">
          <ac:chgData name="Rahul Sunil" userId="338498e1-f891-48fc-8868-47a0e2903e75" providerId="ADAL" clId="{C9714777-276D-4520-8B1C-FA5538C0F17E}" dt="2023-10-31T09:12:02.252" v="7940" actId="2711"/>
          <ac:spMkLst>
            <pc:docMk/>
            <pc:sldMk cId="465395709" sldId="273"/>
            <ac:spMk id="440" creationId="{0F74ADDE-C7A8-FFC3-D3EE-DF2241CD6851}"/>
          </ac:spMkLst>
        </pc:spChg>
        <pc:spChg chg="add mod topLvl">
          <ac:chgData name="Rahul Sunil" userId="338498e1-f891-48fc-8868-47a0e2903e75" providerId="ADAL" clId="{C9714777-276D-4520-8B1C-FA5538C0F17E}" dt="2023-10-31T09:12:02.252" v="7940" actId="2711"/>
          <ac:spMkLst>
            <pc:docMk/>
            <pc:sldMk cId="465395709" sldId="273"/>
            <ac:spMk id="441" creationId="{F485A4D4-F203-4AD2-C367-421F9D724FE5}"/>
          </ac:spMkLst>
        </pc:spChg>
        <pc:spChg chg="add mod topLvl">
          <ac:chgData name="Rahul Sunil" userId="338498e1-f891-48fc-8868-47a0e2903e75" providerId="ADAL" clId="{C9714777-276D-4520-8B1C-FA5538C0F17E}" dt="2023-10-31T09:12:02.252" v="7940" actId="2711"/>
          <ac:spMkLst>
            <pc:docMk/>
            <pc:sldMk cId="465395709" sldId="273"/>
            <ac:spMk id="442" creationId="{208EDFBF-1C10-8E0F-2228-3FB2257C605C}"/>
          </ac:spMkLst>
        </pc:spChg>
        <pc:spChg chg="add mod topLvl">
          <ac:chgData name="Rahul Sunil" userId="338498e1-f891-48fc-8868-47a0e2903e75" providerId="ADAL" clId="{C9714777-276D-4520-8B1C-FA5538C0F17E}" dt="2023-10-31T09:12:02.252" v="7940" actId="2711"/>
          <ac:spMkLst>
            <pc:docMk/>
            <pc:sldMk cId="465395709" sldId="273"/>
            <ac:spMk id="443" creationId="{24ACE8CC-D6AE-DA1A-9FE9-A4D3D52E4C6A}"/>
          </ac:spMkLst>
        </pc:spChg>
        <pc:spChg chg="add mod topLvl">
          <ac:chgData name="Rahul Sunil" userId="338498e1-f891-48fc-8868-47a0e2903e75" providerId="ADAL" clId="{C9714777-276D-4520-8B1C-FA5538C0F17E}" dt="2023-10-31T09:12:02.252" v="7940" actId="2711"/>
          <ac:spMkLst>
            <pc:docMk/>
            <pc:sldMk cId="465395709" sldId="273"/>
            <ac:spMk id="444" creationId="{C382657C-357B-7DBE-DA7F-7368B516E13E}"/>
          </ac:spMkLst>
        </pc:spChg>
        <pc:spChg chg="add mod topLvl">
          <ac:chgData name="Rahul Sunil" userId="338498e1-f891-48fc-8868-47a0e2903e75" providerId="ADAL" clId="{C9714777-276D-4520-8B1C-FA5538C0F17E}" dt="2023-10-31T09:12:02.252" v="7940" actId="2711"/>
          <ac:spMkLst>
            <pc:docMk/>
            <pc:sldMk cId="465395709" sldId="273"/>
            <ac:spMk id="445" creationId="{6ADE9BC8-0C8A-6FBF-058F-6CA96D007D3B}"/>
          </ac:spMkLst>
        </pc:spChg>
        <pc:spChg chg="add mod topLvl">
          <ac:chgData name="Rahul Sunil" userId="338498e1-f891-48fc-8868-47a0e2903e75" providerId="ADAL" clId="{C9714777-276D-4520-8B1C-FA5538C0F17E}" dt="2023-10-31T09:12:02.252" v="7940" actId="2711"/>
          <ac:spMkLst>
            <pc:docMk/>
            <pc:sldMk cId="465395709" sldId="273"/>
            <ac:spMk id="446" creationId="{02A6BE54-64B9-643B-2FBE-DB42EDC226BA}"/>
          </ac:spMkLst>
        </pc:spChg>
        <pc:spChg chg="add mod topLvl">
          <ac:chgData name="Rahul Sunil" userId="338498e1-f891-48fc-8868-47a0e2903e75" providerId="ADAL" clId="{C9714777-276D-4520-8B1C-FA5538C0F17E}" dt="2023-10-31T09:12:02.252" v="7940" actId="2711"/>
          <ac:spMkLst>
            <pc:docMk/>
            <pc:sldMk cId="465395709" sldId="273"/>
            <ac:spMk id="447" creationId="{48B6F53E-B808-0AE8-A082-8CE94CEF7885}"/>
          </ac:spMkLst>
        </pc:spChg>
        <pc:spChg chg="add mod topLvl">
          <ac:chgData name="Rahul Sunil" userId="338498e1-f891-48fc-8868-47a0e2903e75" providerId="ADAL" clId="{C9714777-276D-4520-8B1C-FA5538C0F17E}" dt="2023-10-31T09:12:02.252" v="7940" actId="2711"/>
          <ac:spMkLst>
            <pc:docMk/>
            <pc:sldMk cId="465395709" sldId="273"/>
            <ac:spMk id="448" creationId="{2280E50A-BB8C-0CA8-8E4F-A6E08507D365}"/>
          </ac:spMkLst>
        </pc:spChg>
        <pc:spChg chg="add mod topLvl">
          <ac:chgData name="Rahul Sunil" userId="338498e1-f891-48fc-8868-47a0e2903e75" providerId="ADAL" clId="{C9714777-276D-4520-8B1C-FA5538C0F17E}" dt="2023-10-31T09:12:02.252" v="7940" actId="2711"/>
          <ac:spMkLst>
            <pc:docMk/>
            <pc:sldMk cId="465395709" sldId="273"/>
            <ac:spMk id="449" creationId="{16C77C2B-B3F4-CFF3-BACB-42C75BE4549F}"/>
          </ac:spMkLst>
        </pc:spChg>
        <pc:spChg chg="add mod topLvl">
          <ac:chgData name="Rahul Sunil" userId="338498e1-f891-48fc-8868-47a0e2903e75" providerId="ADAL" clId="{C9714777-276D-4520-8B1C-FA5538C0F17E}" dt="2023-10-31T09:12:02.252" v="7940" actId="2711"/>
          <ac:spMkLst>
            <pc:docMk/>
            <pc:sldMk cId="465395709" sldId="273"/>
            <ac:spMk id="450" creationId="{1B7EE34A-7CC5-7EB0-9FBC-40811F2378BB}"/>
          </ac:spMkLst>
        </pc:spChg>
        <pc:spChg chg="add mod">
          <ac:chgData name="Rahul Sunil" userId="338498e1-f891-48fc-8868-47a0e2903e75" providerId="ADAL" clId="{C9714777-276D-4520-8B1C-FA5538C0F17E}" dt="2023-10-31T08:25:18.898" v="7317" actId="571"/>
          <ac:spMkLst>
            <pc:docMk/>
            <pc:sldMk cId="465395709" sldId="273"/>
            <ac:spMk id="454" creationId="{CCCF62A2-3A79-661D-6247-07D1E3F08C59}"/>
          </ac:spMkLst>
        </pc:spChg>
        <pc:grpChg chg="del mod">
          <ac:chgData name="Rahul Sunil" userId="338498e1-f891-48fc-8868-47a0e2903e75" providerId="ADAL" clId="{C9714777-276D-4520-8B1C-FA5538C0F17E}" dt="2023-10-31T08:09:14.169" v="6971" actId="27803"/>
          <ac:grpSpMkLst>
            <pc:docMk/>
            <pc:sldMk cId="465395709" sldId="273"/>
            <ac:grpSpMk id="4" creationId="{637AD3C3-4B9F-7E71-14B9-998E564B6B63}"/>
          </ac:grpSpMkLst>
        </pc:grpChg>
        <pc:grpChg chg="add del mod topLvl">
          <ac:chgData name="Rahul Sunil" userId="338498e1-f891-48fc-8868-47a0e2903e75" providerId="ADAL" clId="{C9714777-276D-4520-8B1C-FA5538C0F17E}" dt="2023-10-31T08:50:33.433" v="7672" actId="165"/>
          <ac:grpSpMkLst>
            <pc:docMk/>
            <pc:sldMk cId="465395709" sldId="273"/>
            <ac:grpSpMk id="451" creationId="{F4307D22-128F-28BF-E1DD-B75D4DBDF34E}"/>
          </ac:grpSpMkLst>
        </pc:grpChg>
        <pc:grpChg chg="add del mod">
          <ac:chgData name="Rahul Sunil" userId="338498e1-f891-48fc-8868-47a0e2903e75" providerId="ADAL" clId="{C9714777-276D-4520-8B1C-FA5538C0F17E}" dt="2023-10-31T08:15:44.922" v="7159" actId="165"/>
          <ac:grpSpMkLst>
            <pc:docMk/>
            <pc:sldMk cId="465395709" sldId="273"/>
            <ac:grpSpMk id="452" creationId="{97E4EB3D-BCA4-94F8-3312-E2B2D599755E}"/>
          </ac:grpSpMkLst>
        </pc:grpChg>
        <pc:grpChg chg="add del mod">
          <ac:chgData name="Rahul Sunil" userId="338498e1-f891-48fc-8868-47a0e2903e75" providerId="ADAL" clId="{C9714777-276D-4520-8B1C-FA5538C0F17E}" dt="2023-10-31T08:24:05.432" v="7308" actId="165"/>
          <ac:grpSpMkLst>
            <pc:docMk/>
            <pc:sldMk cId="465395709" sldId="273"/>
            <ac:grpSpMk id="453" creationId="{DBDA30DA-D6B0-CB08-AEEE-FDF81F4A1979}"/>
          </ac:grpSpMkLst>
        </pc:grpChg>
        <pc:picChg chg="add del mod">
          <ac:chgData name="Rahul Sunil" userId="338498e1-f891-48fc-8868-47a0e2903e75" providerId="ADAL" clId="{C9714777-276D-4520-8B1C-FA5538C0F17E}" dt="2023-10-31T08:09:14.169" v="6971" actId="27803"/>
          <ac:picMkLst>
            <pc:docMk/>
            <pc:sldMk cId="465395709" sldId="273"/>
            <ac:picMk id="3" creationId="{62CEC397-8E78-64ED-60D9-8484F892F362}"/>
          </ac:picMkLst>
        </pc:picChg>
        <pc:picChg chg="add mod topLvl">
          <ac:chgData name="Rahul Sunil" userId="338498e1-f891-48fc-8868-47a0e2903e75" providerId="ADAL" clId="{C9714777-276D-4520-8B1C-FA5538C0F17E}" dt="2023-10-31T08:24:48.542" v="7314" actId="1076"/>
          <ac:picMkLst>
            <pc:docMk/>
            <pc:sldMk cId="465395709" sldId="273"/>
            <ac:picMk id="436" creationId="{5825E38C-EEC0-D078-10BC-5086904D67B4}"/>
          </ac:picMkLst>
        </pc:picChg>
      </pc:sldChg>
      <pc:sldChg chg="addSp delSp modSp add mod ord modClrScheme chgLayout">
        <pc:chgData name="Rahul Sunil" userId="338498e1-f891-48fc-8868-47a0e2903e75" providerId="ADAL" clId="{C9714777-276D-4520-8B1C-FA5538C0F17E}" dt="2023-10-31T12:05:25.857" v="9647" actId="6264"/>
        <pc:sldMkLst>
          <pc:docMk/>
          <pc:sldMk cId="1687208712" sldId="274"/>
        </pc:sldMkLst>
        <pc:spChg chg="add del mod">
          <ac:chgData name="Rahul Sunil" userId="338498e1-f891-48fc-8868-47a0e2903e75" providerId="ADAL" clId="{C9714777-276D-4520-8B1C-FA5538C0F17E}" dt="2023-10-31T12:05:25.857" v="9647" actId="6264"/>
          <ac:spMkLst>
            <pc:docMk/>
            <pc:sldMk cId="1687208712" sldId="274"/>
            <ac:spMk id="2" creationId="{13F85284-6305-3362-A3BA-026A8E45FDB9}"/>
          </ac:spMkLst>
        </pc:spChg>
        <pc:spChg chg="add del mod ord">
          <ac:chgData name="Rahul Sunil" userId="338498e1-f891-48fc-8868-47a0e2903e75" providerId="ADAL" clId="{C9714777-276D-4520-8B1C-FA5538C0F17E}" dt="2023-10-31T11:56:00.737" v="9415"/>
          <ac:spMkLst>
            <pc:docMk/>
            <pc:sldMk cId="1687208712" sldId="274"/>
            <ac:spMk id="2" creationId="{47C5D10B-B667-B388-B2E1-F8579EB30EF6}"/>
          </ac:spMkLst>
        </pc:spChg>
        <pc:spChg chg="add mod ord">
          <ac:chgData name="Rahul Sunil" userId="338498e1-f891-48fc-8868-47a0e2903e75" providerId="ADAL" clId="{C9714777-276D-4520-8B1C-FA5538C0F17E}" dt="2023-10-31T12:05:25.857" v="9647" actId="6264"/>
          <ac:spMkLst>
            <pc:docMk/>
            <pc:sldMk cId="1687208712" sldId="274"/>
            <ac:spMk id="3" creationId="{87338515-C8D3-9BB8-1D1A-B0163B3FC7D9}"/>
          </ac:spMkLst>
        </pc:spChg>
        <pc:spChg chg="add del mod">
          <ac:chgData name="Rahul Sunil" userId="338498e1-f891-48fc-8868-47a0e2903e75" providerId="ADAL" clId="{C9714777-276D-4520-8B1C-FA5538C0F17E}" dt="2023-10-31T12:05:25.857" v="9647" actId="6264"/>
          <ac:spMkLst>
            <pc:docMk/>
            <pc:sldMk cId="1687208712" sldId="274"/>
            <ac:spMk id="5" creationId="{37F9567F-8849-F1AB-919F-727B83847AB6}"/>
          </ac:spMkLst>
        </pc:spChg>
        <pc:spChg chg="add del mod topLvl">
          <ac:chgData name="Rahul Sunil" userId="338498e1-f891-48fc-8868-47a0e2903e75" providerId="ADAL" clId="{C9714777-276D-4520-8B1C-FA5538C0F17E}" dt="2023-10-31T11:55:56.141" v="9413" actId="21"/>
          <ac:spMkLst>
            <pc:docMk/>
            <pc:sldMk cId="1687208712" sldId="274"/>
            <ac:spMk id="5" creationId="{3E096809-3DCA-B4D6-8451-281644CF0872}"/>
          </ac:spMkLst>
        </pc:spChg>
        <pc:spChg chg="add del mod topLvl">
          <ac:chgData name="Rahul Sunil" userId="338498e1-f891-48fc-8868-47a0e2903e75" providerId="ADAL" clId="{C9714777-276D-4520-8B1C-FA5538C0F17E}" dt="2023-10-31T11:56:42.397" v="9432" actId="21"/>
          <ac:spMkLst>
            <pc:docMk/>
            <pc:sldMk cId="1687208712" sldId="274"/>
            <ac:spMk id="6" creationId="{E51A29ED-20CE-E0B5-FF40-9BC79E243BEE}"/>
          </ac:spMkLst>
        </pc:spChg>
        <pc:spChg chg="add mod topLvl">
          <ac:chgData name="Rahul Sunil" userId="338498e1-f891-48fc-8868-47a0e2903e75" providerId="ADAL" clId="{C9714777-276D-4520-8B1C-FA5538C0F17E}" dt="2023-10-31T09:12:20.300" v="7942" actId="2711"/>
          <ac:spMkLst>
            <pc:docMk/>
            <pc:sldMk cId="1687208712" sldId="274"/>
            <ac:spMk id="7" creationId="{E07B6BB1-1E7D-B79A-59BD-F9F5F8CD6B37}"/>
          </ac:spMkLst>
        </pc:spChg>
        <pc:spChg chg="add mod topLvl">
          <ac:chgData name="Rahul Sunil" userId="338498e1-f891-48fc-8868-47a0e2903e75" providerId="ADAL" clId="{C9714777-276D-4520-8B1C-FA5538C0F17E}" dt="2023-10-31T09:12:20.300" v="7942" actId="2711"/>
          <ac:spMkLst>
            <pc:docMk/>
            <pc:sldMk cId="1687208712" sldId="274"/>
            <ac:spMk id="8" creationId="{63297F31-C716-84C6-DC73-841CED811D63}"/>
          </ac:spMkLst>
        </pc:spChg>
        <pc:spChg chg="add del mod">
          <ac:chgData name="Rahul Sunil" userId="338498e1-f891-48fc-8868-47a0e2903e75" providerId="ADAL" clId="{C9714777-276D-4520-8B1C-FA5538C0F17E}" dt="2023-10-31T11:56:53.876" v="9433" actId="6264"/>
          <ac:spMkLst>
            <pc:docMk/>
            <pc:sldMk cId="1687208712" sldId="274"/>
            <ac:spMk id="9" creationId="{693B61B5-CF59-01F3-270C-AC0973BD1EDD}"/>
          </ac:spMkLst>
        </pc:spChg>
        <pc:spChg chg="add del mod ord">
          <ac:chgData name="Rahul Sunil" userId="338498e1-f891-48fc-8868-47a0e2903e75" providerId="ADAL" clId="{C9714777-276D-4520-8B1C-FA5538C0F17E}" dt="2023-10-31T11:56:55.916" v="9434"/>
          <ac:spMkLst>
            <pc:docMk/>
            <pc:sldMk cId="1687208712" sldId="274"/>
            <ac:spMk id="10" creationId="{85EC189E-6177-A754-228E-5AF499B75265}"/>
          </ac:spMkLst>
        </pc:spChg>
        <pc:spChg chg="add mod ord">
          <ac:chgData name="Rahul Sunil" userId="338498e1-f891-48fc-8868-47a0e2903e75" providerId="ADAL" clId="{C9714777-276D-4520-8B1C-FA5538C0F17E}" dt="2023-10-31T12:05:25.857" v="9647" actId="6264"/>
          <ac:spMkLst>
            <pc:docMk/>
            <pc:sldMk cId="1687208712" sldId="274"/>
            <ac:spMk id="11" creationId="{5B188474-B38B-3F2F-FA75-B46B20035914}"/>
          </ac:spMkLst>
        </pc:spChg>
        <pc:spChg chg="add del mod">
          <ac:chgData name="Rahul Sunil" userId="338498e1-f891-48fc-8868-47a0e2903e75" providerId="ADAL" clId="{C9714777-276D-4520-8B1C-FA5538C0F17E}" dt="2023-10-31T11:57:08.691" v="9437" actId="6264"/>
          <ac:spMkLst>
            <pc:docMk/>
            <pc:sldMk cId="1687208712" sldId="274"/>
            <ac:spMk id="12" creationId="{7C05A63D-0E15-05D8-ECB2-9CCDBDB7C430}"/>
          </ac:spMkLst>
        </pc:spChg>
        <pc:spChg chg="add del mod">
          <ac:chgData name="Rahul Sunil" userId="338498e1-f891-48fc-8868-47a0e2903e75" providerId="ADAL" clId="{C9714777-276D-4520-8B1C-FA5538C0F17E}" dt="2023-10-31T11:57:08.691" v="9437" actId="6264"/>
          <ac:spMkLst>
            <pc:docMk/>
            <pc:sldMk cId="1687208712" sldId="274"/>
            <ac:spMk id="13" creationId="{5C116B26-81F2-403D-43F6-E0BE14D05736}"/>
          </ac:spMkLst>
        </pc:spChg>
        <pc:spChg chg="add del mod">
          <ac:chgData name="Rahul Sunil" userId="338498e1-f891-48fc-8868-47a0e2903e75" providerId="ADAL" clId="{C9714777-276D-4520-8B1C-FA5538C0F17E}" dt="2023-10-31T11:57:19.213" v="9441" actId="6264"/>
          <ac:spMkLst>
            <pc:docMk/>
            <pc:sldMk cId="1687208712" sldId="274"/>
            <ac:spMk id="14" creationId="{7AE4B38B-F176-9402-DF03-F91A9E0D3815}"/>
          </ac:spMkLst>
        </pc:spChg>
        <pc:spChg chg="add del mod">
          <ac:chgData name="Rahul Sunil" userId="338498e1-f891-48fc-8868-47a0e2903e75" providerId="ADAL" clId="{C9714777-276D-4520-8B1C-FA5538C0F17E}" dt="2023-10-31T11:57:19.213" v="9441" actId="6264"/>
          <ac:spMkLst>
            <pc:docMk/>
            <pc:sldMk cId="1687208712" sldId="274"/>
            <ac:spMk id="15" creationId="{91DA54A7-AD9A-866B-64C7-6F93C84347C8}"/>
          </ac:spMkLst>
        </pc:spChg>
        <pc:grpChg chg="add del mod">
          <ac:chgData name="Rahul Sunil" userId="338498e1-f891-48fc-8868-47a0e2903e75" providerId="ADAL" clId="{C9714777-276D-4520-8B1C-FA5538C0F17E}" dt="2023-10-31T08:22:51.572" v="7305" actId="165"/>
          <ac:grpSpMkLst>
            <pc:docMk/>
            <pc:sldMk cId="1687208712" sldId="274"/>
            <ac:grpSpMk id="9" creationId="{5E0EEDFA-0831-97AE-3476-9923E98C5486}"/>
          </ac:grpSpMkLst>
        </pc:grpChg>
        <pc:graphicFrameChg chg="add mod">
          <ac:chgData name="Rahul Sunil" userId="338498e1-f891-48fc-8868-47a0e2903e75" providerId="ADAL" clId="{C9714777-276D-4520-8B1C-FA5538C0F17E}" dt="2023-10-31T09:12:20.300" v="7942" actId="2711"/>
          <ac:graphicFrameMkLst>
            <pc:docMk/>
            <pc:sldMk cId="1687208712" sldId="274"/>
            <ac:graphicFrameMk id="4" creationId="{075B70E7-68F6-F9A9-BA4D-FD44905F924D}"/>
          </ac:graphicFrameMkLst>
        </pc:graphicFrameChg>
      </pc:sldChg>
      <pc:sldChg chg="addSp delSp modSp add mod ord modClrScheme chgLayout">
        <pc:chgData name="Rahul Sunil" userId="338498e1-f891-48fc-8868-47a0e2903e75" providerId="ADAL" clId="{C9714777-276D-4520-8B1C-FA5538C0F17E}" dt="2023-10-31T12:07:55.798" v="9718" actId="6264"/>
        <pc:sldMkLst>
          <pc:docMk/>
          <pc:sldMk cId="462524428" sldId="275"/>
        </pc:sldMkLst>
        <pc:spChg chg="add mod topLvl">
          <ac:chgData name="Rahul Sunil" userId="338498e1-f891-48fc-8868-47a0e2903e75" providerId="ADAL" clId="{C9714777-276D-4520-8B1C-FA5538C0F17E}" dt="2023-10-31T09:12:32.167" v="7944" actId="2711"/>
          <ac:spMkLst>
            <pc:docMk/>
            <pc:sldMk cId="462524428" sldId="275"/>
            <ac:spMk id="2" creationId="{20014926-00F6-8802-E1C8-18C3E19312BA}"/>
          </ac:spMkLst>
        </pc:spChg>
        <pc:spChg chg="add mod topLvl">
          <ac:chgData name="Rahul Sunil" userId="338498e1-f891-48fc-8868-47a0e2903e75" providerId="ADAL" clId="{C9714777-276D-4520-8B1C-FA5538C0F17E}" dt="2023-10-31T09:12:32.167" v="7944" actId="2711"/>
          <ac:spMkLst>
            <pc:docMk/>
            <pc:sldMk cId="462524428" sldId="275"/>
            <ac:spMk id="3" creationId="{99838DEA-89AC-0BCC-83D4-4B59401BEFEE}"/>
          </ac:spMkLst>
        </pc:spChg>
        <pc:spChg chg="add mod topLvl">
          <ac:chgData name="Rahul Sunil" userId="338498e1-f891-48fc-8868-47a0e2903e75" providerId="ADAL" clId="{C9714777-276D-4520-8B1C-FA5538C0F17E}" dt="2023-10-31T09:12:32.167" v="7944" actId="2711"/>
          <ac:spMkLst>
            <pc:docMk/>
            <pc:sldMk cId="462524428" sldId="275"/>
            <ac:spMk id="4" creationId="{491454CF-4EC8-D782-2A41-FCF112E37BA9}"/>
          </ac:spMkLst>
        </pc:spChg>
        <pc:spChg chg="add mod topLvl">
          <ac:chgData name="Rahul Sunil" userId="338498e1-f891-48fc-8868-47a0e2903e75" providerId="ADAL" clId="{C9714777-276D-4520-8B1C-FA5538C0F17E}" dt="2023-10-31T09:12:32.167" v="7944" actId="2711"/>
          <ac:spMkLst>
            <pc:docMk/>
            <pc:sldMk cId="462524428" sldId="275"/>
            <ac:spMk id="5" creationId="{C7C82E27-273F-B1C3-168D-F2DC562798AD}"/>
          </ac:spMkLst>
        </pc:spChg>
        <pc:spChg chg="add mod topLvl">
          <ac:chgData name="Rahul Sunil" userId="338498e1-f891-48fc-8868-47a0e2903e75" providerId="ADAL" clId="{C9714777-276D-4520-8B1C-FA5538C0F17E}" dt="2023-10-31T09:12:32.167" v="7944" actId="2711"/>
          <ac:spMkLst>
            <pc:docMk/>
            <pc:sldMk cId="462524428" sldId="275"/>
            <ac:spMk id="6" creationId="{9E26C1F4-74EC-C9A4-BD66-A624DEE58DCC}"/>
          </ac:spMkLst>
        </pc:spChg>
        <pc:spChg chg="mod topLvl">
          <ac:chgData name="Rahul Sunil" userId="338498e1-f891-48fc-8868-47a0e2903e75" providerId="ADAL" clId="{C9714777-276D-4520-8B1C-FA5538C0F17E}" dt="2023-10-31T09:12:32.167" v="7944" actId="2711"/>
          <ac:spMkLst>
            <pc:docMk/>
            <pc:sldMk cId="462524428" sldId="275"/>
            <ac:spMk id="9" creationId="{43ACBA89-3919-39CE-E4CB-1E25374DB867}"/>
          </ac:spMkLst>
        </pc:spChg>
        <pc:spChg chg="mod topLvl">
          <ac:chgData name="Rahul Sunil" userId="338498e1-f891-48fc-8868-47a0e2903e75" providerId="ADAL" clId="{C9714777-276D-4520-8B1C-FA5538C0F17E}" dt="2023-10-31T09:12:32.167" v="7944" actId="2711"/>
          <ac:spMkLst>
            <pc:docMk/>
            <pc:sldMk cId="462524428" sldId="275"/>
            <ac:spMk id="10" creationId="{A079194F-92A8-CBF1-7C85-1D31E0A5B03D}"/>
          </ac:spMkLst>
        </pc:spChg>
        <pc:spChg chg="mod topLvl">
          <ac:chgData name="Rahul Sunil" userId="338498e1-f891-48fc-8868-47a0e2903e75" providerId="ADAL" clId="{C9714777-276D-4520-8B1C-FA5538C0F17E}" dt="2023-10-31T09:12:32.167" v="7944" actId="2711"/>
          <ac:spMkLst>
            <pc:docMk/>
            <pc:sldMk cId="462524428" sldId="275"/>
            <ac:spMk id="11" creationId="{94E98E3D-2FDB-B87A-13CB-C7C019504537}"/>
          </ac:spMkLst>
        </pc:spChg>
        <pc:spChg chg="mod topLvl">
          <ac:chgData name="Rahul Sunil" userId="338498e1-f891-48fc-8868-47a0e2903e75" providerId="ADAL" clId="{C9714777-276D-4520-8B1C-FA5538C0F17E}" dt="2023-10-31T09:12:32.167" v="7944" actId="2711"/>
          <ac:spMkLst>
            <pc:docMk/>
            <pc:sldMk cId="462524428" sldId="275"/>
            <ac:spMk id="12" creationId="{F54E4DFC-9306-3C89-BA23-32A51D1BE15F}"/>
          </ac:spMkLst>
        </pc:spChg>
        <pc:spChg chg="mod topLvl">
          <ac:chgData name="Rahul Sunil" userId="338498e1-f891-48fc-8868-47a0e2903e75" providerId="ADAL" clId="{C9714777-276D-4520-8B1C-FA5538C0F17E}" dt="2023-10-31T09:12:32.167" v="7944" actId="2711"/>
          <ac:spMkLst>
            <pc:docMk/>
            <pc:sldMk cId="462524428" sldId="275"/>
            <ac:spMk id="13" creationId="{889CCEE5-5323-E1C7-DD1C-EC26D486C2BA}"/>
          </ac:spMkLst>
        </pc:spChg>
        <pc:spChg chg="add del mod">
          <ac:chgData name="Rahul Sunil" userId="338498e1-f891-48fc-8868-47a0e2903e75" providerId="ADAL" clId="{C9714777-276D-4520-8B1C-FA5538C0F17E}" dt="2023-10-31T12:05:36.722" v="9651" actId="6264"/>
          <ac:spMkLst>
            <pc:docMk/>
            <pc:sldMk cId="462524428" sldId="275"/>
            <ac:spMk id="14" creationId="{BEA3E60F-5605-E49B-12C4-1415815E6AF7}"/>
          </ac:spMkLst>
        </pc:spChg>
        <pc:spChg chg="add del mod">
          <ac:chgData name="Rahul Sunil" userId="338498e1-f891-48fc-8868-47a0e2903e75" providerId="ADAL" clId="{C9714777-276D-4520-8B1C-FA5538C0F17E}" dt="2023-10-31T12:07:11.519" v="9713" actId="6264"/>
          <ac:spMkLst>
            <pc:docMk/>
            <pc:sldMk cId="462524428" sldId="275"/>
            <ac:spMk id="14" creationId="{E4E6C8F3-2AC3-6246-4ADF-E659B57F9CBA}"/>
          </ac:spMkLst>
        </pc:spChg>
        <pc:spChg chg="add del mod">
          <ac:chgData name="Rahul Sunil" userId="338498e1-f891-48fc-8868-47a0e2903e75" providerId="ADAL" clId="{C9714777-276D-4520-8B1C-FA5538C0F17E}" dt="2023-10-31T11:59:43.991" v="9541" actId="21"/>
          <ac:spMkLst>
            <pc:docMk/>
            <pc:sldMk cId="462524428" sldId="275"/>
            <ac:spMk id="15" creationId="{0BAAD067-373F-7BF6-643D-E17E600FDF6A}"/>
          </ac:spMkLst>
        </pc:spChg>
        <pc:spChg chg="add del mod">
          <ac:chgData name="Rahul Sunil" userId="338498e1-f891-48fc-8868-47a0e2903e75" providerId="ADAL" clId="{C9714777-276D-4520-8B1C-FA5538C0F17E}" dt="2023-10-31T12:05:36.722" v="9651" actId="6264"/>
          <ac:spMkLst>
            <pc:docMk/>
            <pc:sldMk cId="462524428" sldId="275"/>
            <ac:spMk id="15" creationId="{6F7C3774-3D2A-D770-184C-81A203B12B5F}"/>
          </ac:spMkLst>
        </pc:spChg>
        <pc:spChg chg="add del mod">
          <ac:chgData name="Rahul Sunil" userId="338498e1-f891-48fc-8868-47a0e2903e75" providerId="ADAL" clId="{C9714777-276D-4520-8B1C-FA5538C0F17E}" dt="2023-10-31T12:07:11.519" v="9713" actId="6264"/>
          <ac:spMkLst>
            <pc:docMk/>
            <pc:sldMk cId="462524428" sldId="275"/>
            <ac:spMk id="15" creationId="{F7D5BAE4-FE27-D2D5-8DF8-46F3053490E6}"/>
          </ac:spMkLst>
        </pc:spChg>
        <pc:spChg chg="add mod topLvl">
          <ac:chgData name="Rahul Sunil" userId="338498e1-f891-48fc-8868-47a0e2903e75" providerId="ADAL" clId="{C9714777-276D-4520-8B1C-FA5538C0F17E}" dt="2023-10-31T11:06:45.018" v="8590" actId="1036"/>
          <ac:spMkLst>
            <pc:docMk/>
            <pc:sldMk cId="462524428" sldId="275"/>
            <ac:spMk id="16" creationId="{D54401B8-3188-E66E-5D37-8D86E20225EA}"/>
          </ac:spMkLst>
        </pc:spChg>
        <pc:spChg chg="mod topLvl">
          <ac:chgData name="Rahul Sunil" userId="338498e1-f891-48fc-8868-47a0e2903e75" providerId="ADAL" clId="{C9714777-276D-4520-8B1C-FA5538C0F17E}" dt="2023-10-31T11:06:09.910" v="8565" actId="164"/>
          <ac:spMkLst>
            <pc:docMk/>
            <pc:sldMk cId="462524428" sldId="275"/>
            <ac:spMk id="18" creationId="{C3423162-327B-F807-E93A-5DAA50579A8E}"/>
          </ac:spMkLst>
        </pc:spChg>
        <pc:spChg chg="add mod topLvl">
          <ac:chgData name="Rahul Sunil" userId="338498e1-f891-48fc-8868-47a0e2903e75" providerId="ADAL" clId="{C9714777-276D-4520-8B1C-FA5538C0F17E}" dt="2023-10-31T11:06:28.156" v="8577" actId="1035"/>
          <ac:spMkLst>
            <pc:docMk/>
            <pc:sldMk cId="462524428" sldId="275"/>
            <ac:spMk id="20" creationId="{8F351713-ACEF-BE88-63DB-031401365EFB}"/>
          </ac:spMkLst>
        </pc:spChg>
        <pc:spChg chg="add del mod">
          <ac:chgData name="Rahul Sunil" userId="338498e1-f891-48fc-8868-47a0e2903e75" providerId="ADAL" clId="{C9714777-276D-4520-8B1C-FA5538C0F17E}" dt="2023-10-31T12:07:55.798" v="9718" actId="6264"/>
          <ac:spMkLst>
            <pc:docMk/>
            <pc:sldMk cId="462524428" sldId="275"/>
            <ac:spMk id="21" creationId="{955F2074-127F-D5DA-20E8-F03C855605DB}"/>
          </ac:spMkLst>
        </pc:spChg>
        <pc:spChg chg="add mod topLvl">
          <ac:chgData name="Rahul Sunil" userId="338498e1-f891-48fc-8868-47a0e2903e75" providerId="ADAL" clId="{C9714777-276D-4520-8B1C-FA5538C0F17E}" dt="2023-10-31T11:06:45.018" v="8590" actId="1036"/>
          <ac:spMkLst>
            <pc:docMk/>
            <pc:sldMk cId="462524428" sldId="275"/>
            <ac:spMk id="22" creationId="{C42F3501-71E1-E85D-3EF3-3C4A6B9FE339}"/>
          </ac:spMkLst>
        </pc:spChg>
        <pc:spChg chg="add del mod">
          <ac:chgData name="Rahul Sunil" userId="338498e1-f891-48fc-8868-47a0e2903e75" providerId="ADAL" clId="{C9714777-276D-4520-8B1C-FA5538C0F17E}" dt="2023-10-31T12:07:55.798" v="9718" actId="6264"/>
          <ac:spMkLst>
            <pc:docMk/>
            <pc:sldMk cId="462524428" sldId="275"/>
            <ac:spMk id="23" creationId="{B929BC6D-2B80-9D7A-8D96-51FCA89E1D34}"/>
          </ac:spMkLst>
        </pc:spChg>
        <pc:spChg chg="add del mod ord">
          <ac:chgData name="Rahul Sunil" userId="338498e1-f891-48fc-8868-47a0e2903e75" providerId="ADAL" clId="{C9714777-276D-4520-8B1C-FA5538C0F17E}" dt="2023-10-31T12:00:09.857" v="9547" actId="6264"/>
          <ac:spMkLst>
            <pc:docMk/>
            <pc:sldMk cId="462524428" sldId="275"/>
            <ac:spMk id="23" creationId="{CDC165F3-734F-A34C-758D-088B363F0326}"/>
          </ac:spMkLst>
        </pc:spChg>
        <pc:spChg chg="mod topLvl">
          <ac:chgData name="Rahul Sunil" userId="338498e1-f891-48fc-8868-47a0e2903e75" providerId="ADAL" clId="{C9714777-276D-4520-8B1C-FA5538C0F17E}" dt="2023-10-31T11:06:00.108" v="8559" actId="164"/>
          <ac:spMkLst>
            <pc:docMk/>
            <pc:sldMk cId="462524428" sldId="275"/>
            <ac:spMk id="24" creationId="{2CDCEB0B-5FCF-3D3F-00C7-B8D106EC8E88}"/>
          </ac:spMkLst>
        </pc:spChg>
        <pc:spChg chg="mod topLvl">
          <ac:chgData name="Rahul Sunil" userId="338498e1-f891-48fc-8868-47a0e2903e75" providerId="ADAL" clId="{C9714777-276D-4520-8B1C-FA5538C0F17E}" dt="2023-10-31T11:06:00.108" v="8559" actId="164"/>
          <ac:spMkLst>
            <pc:docMk/>
            <pc:sldMk cId="462524428" sldId="275"/>
            <ac:spMk id="25" creationId="{44E21D58-8DBF-80B7-793E-1FD78DC2EA86}"/>
          </ac:spMkLst>
        </pc:spChg>
        <pc:spChg chg="add mod topLvl">
          <ac:chgData name="Rahul Sunil" userId="338498e1-f891-48fc-8868-47a0e2903e75" providerId="ADAL" clId="{C9714777-276D-4520-8B1C-FA5538C0F17E}" dt="2023-10-31T11:05:51.883" v="8556" actId="165"/>
          <ac:spMkLst>
            <pc:docMk/>
            <pc:sldMk cId="462524428" sldId="275"/>
            <ac:spMk id="26" creationId="{973CEA0A-CDA3-FD51-BB4E-CE76047E6409}"/>
          </ac:spMkLst>
        </pc:spChg>
        <pc:spChg chg="add mod topLvl">
          <ac:chgData name="Rahul Sunil" userId="338498e1-f891-48fc-8868-47a0e2903e75" providerId="ADAL" clId="{C9714777-276D-4520-8B1C-FA5538C0F17E}" dt="2023-10-31T11:06:45.018" v="8590" actId="1036"/>
          <ac:spMkLst>
            <pc:docMk/>
            <pc:sldMk cId="462524428" sldId="275"/>
            <ac:spMk id="27" creationId="{211BC9C7-32BE-6DCE-210B-95BB459E3E10}"/>
          </ac:spMkLst>
        </pc:spChg>
        <pc:spChg chg="add mod topLvl">
          <ac:chgData name="Rahul Sunil" userId="338498e1-f891-48fc-8868-47a0e2903e75" providerId="ADAL" clId="{C9714777-276D-4520-8B1C-FA5538C0F17E}" dt="2023-10-31T11:05:47.995" v="8555" actId="164"/>
          <ac:spMkLst>
            <pc:docMk/>
            <pc:sldMk cId="462524428" sldId="275"/>
            <ac:spMk id="28" creationId="{DF0067E3-DFA1-E7E8-F347-F501DD193CE6}"/>
          </ac:spMkLst>
        </pc:spChg>
        <pc:spChg chg="add mod topLvl">
          <ac:chgData name="Rahul Sunil" userId="338498e1-f891-48fc-8868-47a0e2903e75" providerId="ADAL" clId="{C9714777-276D-4520-8B1C-FA5538C0F17E}" dt="2023-10-31T11:06:33.108" v="8587" actId="1036"/>
          <ac:spMkLst>
            <pc:docMk/>
            <pc:sldMk cId="462524428" sldId="275"/>
            <ac:spMk id="29" creationId="{13511106-C9C3-15B0-8F5E-6635FADBD205}"/>
          </ac:spMkLst>
        </pc:spChg>
        <pc:spChg chg="add del mod">
          <ac:chgData name="Rahul Sunil" userId="338498e1-f891-48fc-8868-47a0e2903e75" providerId="ADAL" clId="{C9714777-276D-4520-8B1C-FA5538C0F17E}" dt="2023-10-31T12:01:46.021" v="9585" actId="21"/>
          <ac:spMkLst>
            <pc:docMk/>
            <pc:sldMk cId="462524428" sldId="275"/>
            <ac:spMk id="33" creationId="{9093CE97-0F34-B38F-AE38-4066BE61A4D1}"/>
          </ac:spMkLst>
        </pc:spChg>
        <pc:spChg chg="add del mod">
          <ac:chgData name="Rahul Sunil" userId="338498e1-f891-48fc-8868-47a0e2903e75" providerId="ADAL" clId="{C9714777-276D-4520-8B1C-FA5538C0F17E}" dt="2023-10-31T11:59:56.328" v="9544"/>
          <ac:spMkLst>
            <pc:docMk/>
            <pc:sldMk cId="462524428" sldId="275"/>
            <ac:spMk id="34" creationId="{93B92F8C-CC59-3829-3D80-955B9AD2A2EA}"/>
          </ac:spMkLst>
        </pc:spChg>
        <pc:spChg chg="add del mod ord">
          <ac:chgData name="Rahul Sunil" userId="338498e1-f891-48fc-8868-47a0e2903e75" providerId="ADAL" clId="{C9714777-276D-4520-8B1C-FA5538C0F17E}" dt="2023-10-31T12:00:13.440" v="9548" actId="6264"/>
          <ac:spMkLst>
            <pc:docMk/>
            <pc:sldMk cId="462524428" sldId="275"/>
            <ac:spMk id="35" creationId="{179F1455-068B-5DFB-EA6C-539433511EBD}"/>
          </ac:spMkLst>
        </pc:spChg>
        <pc:spChg chg="add del mod ord">
          <ac:chgData name="Rahul Sunil" userId="338498e1-f891-48fc-8868-47a0e2903e75" providerId="ADAL" clId="{C9714777-276D-4520-8B1C-FA5538C0F17E}" dt="2023-10-31T12:00:16.541" v="9549"/>
          <ac:spMkLst>
            <pc:docMk/>
            <pc:sldMk cId="462524428" sldId="275"/>
            <ac:spMk id="36" creationId="{DEA250D0-49AB-7252-DD70-243B4B7D1439}"/>
          </ac:spMkLst>
        </pc:spChg>
        <pc:spChg chg="add mod ord">
          <ac:chgData name="Rahul Sunil" userId="338498e1-f891-48fc-8868-47a0e2903e75" providerId="ADAL" clId="{C9714777-276D-4520-8B1C-FA5538C0F17E}" dt="2023-10-31T12:07:55.798" v="9718" actId="6264"/>
          <ac:spMkLst>
            <pc:docMk/>
            <pc:sldMk cId="462524428" sldId="275"/>
            <ac:spMk id="37" creationId="{20B7583E-0C5E-BCB2-5182-E7357A11267D}"/>
          </ac:spMkLst>
        </pc:spChg>
        <pc:spChg chg="add del mod">
          <ac:chgData name="Rahul Sunil" userId="338498e1-f891-48fc-8868-47a0e2903e75" providerId="ADAL" clId="{C9714777-276D-4520-8B1C-FA5538C0F17E}" dt="2023-10-31T12:00:28.705" v="9566" actId="6264"/>
          <ac:spMkLst>
            <pc:docMk/>
            <pc:sldMk cId="462524428" sldId="275"/>
            <ac:spMk id="38" creationId="{17945B68-6973-9A15-D05C-4813259E9AD8}"/>
          </ac:spMkLst>
        </pc:spChg>
        <pc:spChg chg="add del mod">
          <ac:chgData name="Rahul Sunil" userId="338498e1-f891-48fc-8868-47a0e2903e75" providerId="ADAL" clId="{C9714777-276D-4520-8B1C-FA5538C0F17E}" dt="2023-10-31T12:00:39.950" v="9576" actId="6264"/>
          <ac:spMkLst>
            <pc:docMk/>
            <pc:sldMk cId="462524428" sldId="275"/>
            <ac:spMk id="39" creationId="{0CEDF582-D3A4-AE3D-6587-228DEFFEEFE4}"/>
          </ac:spMkLst>
        </pc:spChg>
        <pc:spChg chg="add del mod">
          <ac:chgData name="Rahul Sunil" userId="338498e1-f891-48fc-8868-47a0e2903e75" providerId="ADAL" clId="{C9714777-276D-4520-8B1C-FA5538C0F17E}" dt="2023-10-31T12:01:41.968" v="9584" actId="6264"/>
          <ac:spMkLst>
            <pc:docMk/>
            <pc:sldMk cId="462524428" sldId="275"/>
            <ac:spMk id="40" creationId="{D3F5BFF0-72E6-4E59-8371-F1E79B062866}"/>
          </ac:spMkLst>
        </pc:spChg>
        <pc:spChg chg="add del mod">
          <ac:chgData name="Rahul Sunil" userId="338498e1-f891-48fc-8868-47a0e2903e75" providerId="ADAL" clId="{C9714777-276D-4520-8B1C-FA5538C0F17E}" dt="2023-10-31T12:02:15.522" v="9586" actId="6264"/>
          <ac:spMkLst>
            <pc:docMk/>
            <pc:sldMk cId="462524428" sldId="275"/>
            <ac:spMk id="41" creationId="{0A9A0FBC-BE8F-D1CD-5C92-81EC44A42FF6}"/>
          </ac:spMkLst>
        </pc:spChg>
        <pc:spChg chg="add del mod">
          <ac:chgData name="Rahul Sunil" userId="338498e1-f891-48fc-8868-47a0e2903e75" providerId="ADAL" clId="{C9714777-276D-4520-8B1C-FA5538C0F17E}" dt="2023-10-31T12:02:51.192" v="9611" actId="6264"/>
          <ac:spMkLst>
            <pc:docMk/>
            <pc:sldMk cId="462524428" sldId="275"/>
            <ac:spMk id="42" creationId="{C4F7DE40-1F88-6417-9474-CA47FA2441E9}"/>
          </ac:spMkLst>
        </pc:spChg>
        <pc:spChg chg="add del mod">
          <ac:chgData name="Rahul Sunil" userId="338498e1-f891-48fc-8868-47a0e2903e75" providerId="ADAL" clId="{C9714777-276D-4520-8B1C-FA5538C0F17E}" dt="2023-10-31T12:03:34.330" v="9617" actId="6264"/>
          <ac:spMkLst>
            <pc:docMk/>
            <pc:sldMk cId="462524428" sldId="275"/>
            <ac:spMk id="43" creationId="{3BD5E506-784B-BC12-ED2A-AC2B90D64D33}"/>
          </ac:spMkLst>
        </pc:spChg>
        <pc:spChg chg="add del mod">
          <ac:chgData name="Rahul Sunil" userId="338498e1-f891-48fc-8868-47a0e2903e75" providerId="ADAL" clId="{C9714777-276D-4520-8B1C-FA5538C0F17E}" dt="2023-10-31T12:04:10.194" v="9633" actId="6264"/>
          <ac:spMkLst>
            <pc:docMk/>
            <pc:sldMk cId="462524428" sldId="275"/>
            <ac:spMk id="44" creationId="{98BE0582-F957-A276-8102-D3AF4C646E6E}"/>
          </ac:spMkLst>
        </pc:spChg>
        <pc:spChg chg="add mod ord">
          <ac:chgData name="Rahul Sunil" userId="338498e1-f891-48fc-8868-47a0e2903e75" providerId="ADAL" clId="{C9714777-276D-4520-8B1C-FA5538C0F17E}" dt="2023-10-31T12:07:55.798" v="9718" actId="6264"/>
          <ac:spMkLst>
            <pc:docMk/>
            <pc:sldMk cId="462524428" sldId="275"/>
            <ac:spMk id="45" creationId="{DDD3E058-59A5-5A91-35DC-0505C45A4213}"/>
          </ac:spMkLst>
        </pc:spChg>
        <pc:grpChg chg="add del mod topLvl">
          <ac:chgData name="Rahul Sunil" userId="338498e1-f891-48fc-8868-47a0e2903e75" providerId="ADAL" clId="{C9714777-276D-4520-8B1C-FA5538C0F17E}" dt="2023-10-31T05:30:12.107" v="6467" actId="165"/>
          <ac:grpSpMkLst>
            <pc:docMk/>
            <pc:sldMk cId="462524428" sldId="275"/>
            <ac:grpSpMk id="7" creationId="{32A5F0CA-D8FD-A0FF-B8A3-7C740420116A}"/>
          </ac:grpSpMkLst>
        </pc:grpChg>
        <pc:grpChg chg="add mod">
          <ac:chgData name="Rahul Sunil" userId="338498e1-f891-48fc-8868-47a0e2903e75" providerId="ADAL" clId="{C9714777-276D-4520-8B1C-FA5538C0F17E}" dt="2023-10-31T11:06:19.321" v="8567" actId="12789"/>
          <ac:grpSpMkLst>
            <pc:docMk/>
            <pc:sldMk cId="462524428" sldId="275"/>
            <ac:grpSpMk id="7" creationId="{CA6560D7-8F0C-A05D-FE6D-EC30EB605F97}"/>
          </ac:grpSpMkLst>
        </pc:grpChg>
        <pc:grpChg chg="add mod">
          <ac:chgData name="Rahul Sunil" userId="338498e1-f891-48fc-8868-47a0e2903e75" providerId="ADAL" clId="{C9714777-276D-4520-8B1C-FA5538C0F17E}" dt="2023-10-31T11:06:19.321" v="8567" actId="12789"/>
          <ac:grpSpMkLst>
            <pc:docMk/>
            <pc:sldMk cId="462524428" sldId="275"/>
            <ac:grpSpMk id="8" creationId="{469F89D0-5C1C-791C-2A89-4148C895DEAA}"/>
          </ac:grpSpMkLst>
        </pc:grpChg>
        <pc:grpChg chg="add del mod topLvl">
          <ac:chgData name="Rahul Sunil" userId="338498e1-f891-48fc-8868-47a0e2903e75" providerId="ADAL" clId="{C9714777-276D-4520-8B1C-FA5538C0F17E}" dt="2023-10-31T05:30:13.556" v="6468" actId="165"/>
          <ac:grpSpMkLst>
            <pc:docMk/>
            <pc:sldMk cId="462524428" sldId="275"/>
            <ac:grpSpMk id="8" creationId="{CBB91ABB-BD29-D3E5-BB59-6BE4AFA68A31}"/>
          </ac:grpSpMkLst>
        </pc:grpChg>
        <pc:grpChg chg="add mod">
          <ac:chgData name="Rahul Sunil" userId="338498e1-f891-48fc-8868-47a0e2903e75" providerId="ADAL" clId="{C9714777-276D-4520-8B1C-FA5538C0F17E}" dt="2023-10-31T11:06:07.084" v="8562" actId="164"/>
          <ac:grpSpMkLst>
            <pc:docMk/>
            <pc:sldMk cId="462524428" sldId="275"/>
            <ac:grpSpMk id="14" creationId="{35DE19CA-CA84-FE39-8154-5F8C07BF179D}"/>
          </ac:grpSpMkLst>
        </pc:grpChg>
        <pc:grpChg chg="add del mod">
          <ac:chgData name="Rahul Sunil" userId="338498e1-f891-48fc-8868-47a0e2903e75" providerId="ADAL" clId="{C9714777-276D-4520-8B1C-FA5538C0F17E}" dt="2023-10-31T04:25:53.103" v="5845" actId="165"/>
          <ac:grpSpMkLst>
            <pc:docMk/>
            <pc:sldMk cId="462524428" sldId="275"/>
            <ac:grpSpMk id="14" creationId="{A55ED397-3BEA-84F4-0073-0EB140C39857}"/>
          </ac:grpSpMkLst>
        </pc:grpChg>
        <pc:grpChg chg="add del mod">
          <ac:chgData name="Rahul Sunil" userId="338498e1-f891-48fc-8868-47a0e2903e75" providerId="ADAL" clId="{C9714777-276D-4520-8B1C-FA5538C0F17E}" dt="2023-10-31T08:34:47.102" v="7337" actId="165"/>
          <ac:grpSpMkLst>
            <pc:docMk/>
            <pc:sldMk cId="462524428" sldId="275"/>
            <ac:grpSpMk id="17" creationId="{864AFFF6-6D0C-DD4A-C403-193A4155369E}"/>
          </ac:grpSpMkLst>
        </pc:grpChg>
        <pc:grpChg chg="add mod">
          <ac:chgData name="Rahul Sunil" userId="338498e1-f891-48fc-8868-47a0e2903e75" providerId="ADAL" clId="{C9714777-276D-4520-8B1C-FA5538C0F17E}" dt="2023-10-31T11:06:19.321" v="8567" actId="12789"/>
          <ac:grpSpMkLst>
            <pc:docMk/>
            <pc:sldMk cId="462524428" sldId="275"/>
            <ac:grpSpMk id="17" creationId="{F469D38C-EB52-B21D-0FE0-AAD1AB2DDAD5}"/>
          </ac:grpSpMkLst>
        </pc:grpChg>
        <pc:grpChg chg="add del mod">
          <ac:chgData name="Rahul Sunil" userId="338498e1-f891-48fc-8868-47a0e2903e75" providerId="ADAL" clId="{C9714777-276D-4520-8B1C-FA5538C0F17E}" dt="2023-10-31T11:06:02.744" v="8560" actId="165"/>
          <ac:grpSpMkLst>
            <pc:docMk/>
            <pc:sldMk cId="462524428" sldId="275"/>
            <ac:grpSpMk id="21" creationId="{CBC6CBFA-452A-8192-C93D-7FDD0DD2A4FB}"/>
          </ac:grpSpMkLst>
        </pc:grpChg>
        <pc:grpChg chg="add del mod">
          <ac:chgData name="Rahul Sunil" userId="338498e1-f891-48fc-8868-47a0e2903e75" providerId="ADAL" clId="{C9714777-276D-4520-8B1C-FA5538C0F17E}" dt="2023-10-31T08:35:57.743" v="7347" actId="165"/>
          <ac:grpSpMkLst>
            <pc:docMk/>
            <pc:sldMk cId="462524428" sldId="275"/>
            <ac:grpSpMk id="23" creationId="{2058F619-FEBF-F02C-226C-99950FF3956F}"/>
          </ac:grpSpMkLst>
        </pc:grpChg>
        <pc:grpChg chg="add del mod">
          <ac:chgData name="Rahul Sunil" userId="338498e1-f891-48fc-8868-47a0e2903e75" providerId="ADAL" clId="{C9714777-276D-4520-8B1C-FA5538C0F17E}" dt="2023-10-31T11:05:35.760" v="8550" actId="165"/>
          <ac:grpSpMkLst>
            <pc:docMk/>
            <pc:sldMk cId="462524428" sldId="275"/>
            <ac:grpSpMk id="31" creationId="{E03FFAA3-7CB7-7836-CAF0-3858DA5304B9}"/>
          </ac:grpSpMkLst>
        </pc:grpChg>
        <pc:grpChg chg="add del mod">
          <ac:chgData name="Rahul Sunil" userId="338498e1-f891-48fc-8868-47a0e2903e75" providerId="ADAL" clId="{C9714777-276D-4520-8B1C-FA5538C0F17E}" dt="2023-10-31T11:05:51.883" v="8556" actId="165"/>
          <ac:grpSpMkLst>
            <pc:docMk/>
            <pc:sldMk cId="462524428" sldId="275"/>
            <ac:grpSpMk id="32" creationId="{B682EA50-DDF1-189C-0F66-50DB84ACCE50}"/>
          </ac:grpSpMkLst>
        </pc:grpChg>
        <pc:picChg chg="mod topLvl">
          <ac:chgData name="Rahul Sunil" userId="338498e1-f891-48fc-8868-47a0e2903e75" providerId="ADAL" clId="{C9714777-276D-4520-8B1C-FA5538C0F17E}" dt="2023-10-31T11:06:09.910" v="8565" actId="164"/>
          <ac:picMkLst>
            <pc:docMk/>
            <pc:sldMk cId="462524428" sldId="275"/>
            <ac:picMk id="19" creationId="{5D500C8A-3A18-B541-05BD-34B067C66EBB}"/>
          </ac:picMkLst>
        </pc:picChg>
        <pc:picChg chg="add mod topLvl">
          <ac:chgData name="Rahul Sunil" userId="338498e1-f891-48fc-8868-47a0e2903e75" providerId="ADAL" clId="{C9714777-276D-4520-8B1C-FA5538C0F17E}" dt="2023-10-31T11:05:47.995" v="8555" actId="164"/>
          <ac:picMkLst>
            <pc:docMk/>
            <pc:sldMk cId="462524428" sldId="275"/>
            <ac:picMk id="30" creationId="{A1BA2FE4-79DD-35E7-B804-5A85889FF91A}"/>
          </ac:picMkLst>
        </pc:picChg>
      </pc:sldChg>
      <pc:sldChg chg="addSp delSp modSp add mod ord modClrScheme chgLayout">
        <pc:chgData name="Rahul Sunil" userId="338498e1-f891-48fc-8868-47a0e2903e75" providerId="ADAL" clId="{C9714777-276D-4520-8B1C-FA5538C0F17E}" dt="2023-10-31T12:13:40.737" v="9725"/>
        <pc:sldMkLst>
          <pc:docMk/>
          <pc:sldMk cId="1674058258" sldId="276"/>
        </pc:sldMkLst>
        <pc:spChg chg="add del mod topLvl">
          <ac:chgData name="Rahul Sunil" userId="338498e1-f891-48fc-8868-47a0e2903e75" providerId="ADAL" clId="{C9714777-276D-4520-8B1C-FA5538C0F17E}" dt="2023-10-31T08:43:11.324" v="7491" actId="21"/>
          <ac:spMkLst>
            <pc:docMk/>
            <pc:sldMk cId="1674058258" sldId="276"/>
            <ac:spMk id="2" creationId="{63E8C92F-8C4D-FEFF-A03A-3AD58EF9FCBE}"/>
          </ac:spMkLst>
        </pc:spChg>
        <pc:spChg chg="add del mod ord">
          <ac:chgData name="Rahul Sunil" userId="338498e1-f891-48fc-8868-47a0e2903e75" providerId="ADAL" clId="{C9714777-276D-4520-8B1C-FA5538C0F17E}" dt="2023-10-31T11:48:10.400" v="9324" actId="700"/>
          <ac:spMkLst>
            <pc:docMk/>
            <pc:sldMk cId="1674058258" sldId="276"/>
            <ac:spMk id="2" creationId="{E1B4D658-3305-D3B6-026E-266E104A1AE7}"/>
          </ac:spMkLst>
        </pc:spChg>
        <pc:spChg chg="add del mod">
          <ac:chgData name="Rahul Sunil" userId="338498e1-f891-48fc-8868-47a0e2903e75" providerId="ADAL" clId="{C9714777-276D-4520-8B1C-FA5538C0F17E}" dt="2023-10-31T11:48:35.584" v="9327" actId="6264"/>
          <ac:spMkLst>
            <pc:docMk/>
            <pc:sldMk cId="1674058258" sldId="276"/>
            <ac:spMk id="3" creationId="{2CFE298D-5FFC-037C-5194-BDDA6F7455B5}"/>
          </ac:spMkLst>
        </pc:spChg>
        <pc:spChg chg="add del mod topLvl">
          <ac:chgData name="Rahul Sunil" userId="338498e1-f891-48fc-8868-47a0e2903e75" providerId="ADAL" clId="{C9714777-276D-4520-8B1C-FA5538C0F17E}" dt="2023-10-31T08:43:11.324" v="7491" actId="21"/>
          <ac:spMkLst>
            <pc:docMk/>
            <pc:sldMk cId="1674058258" sldId="276"/>
            <ac:spMk id="3" creationId="{D9ACDBEA-021B-D980-D11D-0AE526DCD5C0}"/>
          </ac:spMkLst>
        </pc:spChg>
        <pc:spChg chg="add del mod topLvl">
          <ac:chgData name="Rahul Sunil" userId="338498e1-f891-48fc-8868-47a0e2903e75" providerId="ADAL" clId="{C9714777-276D-4520-8B1C-FA5538C0F17E}" dt="2023-10-31T08:43:11.324" v="7491" actId="21"/>
          <ac:spMkLst>
            <pc:docMk/>
            <pc:sldMk cId="1674058258" sldId="276"/>
            <ac:spMk id="4" creationId="{279259C5-DB80-3618-1FCF-2BF7746B9117}"/>
          </ac:spMkLst>
        </pc:spChg>
        <pc:spChg chg="add del mod">
          <ac:chgData name="Rahul Sunil" userId="338498e1-f891-48fc-8868-47a0e2903e75" providerId="ADAL" clId="{C9714777-276D-4520-8B1C-FA5538C0F17E}" dt="2023-10-31T11:48:35.584" v="9327" actId="6264"/>
          <ac:spMkLst>
            <pc:docMk/>
            <pc:sldMk cId="1674058258" sldId="276"/>
            <ac:spMk id="4" creationId="{405AFAC7-D5F4-4166-7049-A8813D1E8B74}"/>
          </ac:spMkLst>
        </pc:spChg>
        <pc:spChg chg="add del mod">
          <ac:chgData name="Rahul Sunil" userId="338498e1-f891-48fc-8868-47a0e2903e75" providerId="ADAL" clId="{C9714777-276D-4520-8B1C-FA5538C0F17E}" dt="2023-10-31T11:48:35.584" v="9327" actId="6264"/>
          <ac:spMkLst>
            <pc:docMk/>
            <pc:sldMk cId="1674058258" sldId="276"/>
            <ac:spMk id="5" creationId="{6CAC0B51-EA61-EE36-040A-685E178AE33F}"/>
          </ac:spMkLst>
        </pc:spChg>
        <pc:spChg chg="add del mod ord">
          <ac:chgData name="Rahul Sunil" userId="338498e1-f891-48fc-8868-47a0e2903e75" providerId="ADAL" clId="{C9714777-276D-4520-8B1C-FA5538C0F17E}" dt="2023-10-31T11:48:35.584" v="9327" actId="6264"/>
          <ac:spMkLst>
            <pc:docMk/>
            <pc:sldMk cId="1674058258" sldId="276"/>
            <ac:spMk id="6" creationId="{2FB1701A-40D6-E08E-DBF2-572A3212A620}"/>
          </ac:spMkLst>
        </pc:spChg>
        <pc:spChg chg="add mod">
          <ac:chgData name="Rahul Sunil" userId="338498e1-f891-48fc-8868-47a0e2903e75" providerId="ADAL" clId="{C9714777-276D-4520-8B1C-FA5538C0F17E}" dt="2023-10-31T09:11:36.622" v="7936" actId="2711"/>
          <ac:spMkLst>
            <pc:docMk/>
            <pc:sldMk cId="1674058258" sldId="276"/>
            <ac:spMk id="7" creationId="{4091D230-300E-5C9D-5E38-F2C5C0F29F05}"/>
          </ac:spMkLst>
        </pc:spChg>
        <pc:spChg chg="add mod">
          <ac:chgData name="Rahul Sunil" userId="338498e1-f891-48fc-8868-47a0e2903e75" providerId="ADAL" clId="{C9714777-276D-4520-8B1C-FA5538C0F17E}" dt="2023-10-31T09:11:36.622" v="7936" actId="2711"/>
          <ac:spMkLst>
            <pc:docMk/>
            <pc:sldMk cId="1674058258" sldId="276"/>
            <ac:spMk id="8" creationId="{0B1835E4-B7D3-DFF6-10BA-786451B06BD2}"/>
          </ac:spMkLst>
        </pc:spChg>
        <pc:spChg chg="add mod">
          <ac:chgData name="Rahul Sunil" userId="338498e1-f891-48fc-8868-47a0e2903e75" providerId="ADAL" clId="{C9714777-276D-4520-8B1C-FA5538C0F17E}" dt="2023-10-31T09:11:36.622" v="7936" actId="2711"/>
          <ac:spMkLst>
            <pc:docMk/>
            <pc:sldMk cId="1674058258" sldId="276"/>
            <ac:spMk id="9" creationId="{E4CF3B26-9D9F-8404-48CC-036651DBAC7F}"/>
          </ac:spMkLst>
        </pc:spChg>
        <pc:spChg chg="add del mod ord">
          <ac:chgData name="Rahul Sunil" userId="338498e1-f891-48fc-8868-47a0e2903e75" providerId="ADAL" clId="{C9714777-276D-4520-8B1C-FA5538C0F17E}" dt="2023-10-31T08:45:31.264" v="7554" actId="931"/>
          <ac:spMkLst>
            <pc:docMk/>
            <pc:sldMk cId="1674058258" sldId="276"/>
            <ac:spMk id="10" creationId="{238F62C7-9563-45D0-5C7B-6D7471BE1BCF}"/>
          </ac:spMkLst>
        </pc:spChg>
        <pc:spChg chg="add del mod">
          <ac:chgData name="Rahul Sunil" userId="338498e1-f891-48fc-8868-47a0e2903e75" providerId="ADAL" clId="{C9714777-276D-4520-8B1C-FA5538C0F17E}" dt="2023-10-31T11:48:39.592" v="9330" actId="6264"/>
          <ac:spMkLst>
            <pc:docMk/>
            <pc:sldMk cId="1674058258" sldId="276"/>
            <ac:spMk id="10" creationId="{E65CA869-9EA6-DBDD-BB64-CFD6BA078A2D}"/>
          </ac:spMkLst>
        </pc:spChg>
        <pc:spChg chg="add del mod ord">
          <ac:chgData name="Rahul Sunil" userId="338498e1-f891-48fc-8868-47a0e2903e75" providerId="ADAL" clId="{C9714777-276D-4520-8B1C-FA5538C0F17E}" dt="2023-10-31T08:45:35.176" v="7555" actId="931"/>
          <ac:spMkLst>
            <pc:docMk/>
            <pc:sldMk cId="1674058258" sldId="276"/>
            <ac:spMk id="11" creationId="{1035CB08-EBFA-2456-89D9-C4346D77E55E}"/>
          </ac:spMkLst>
        </pc:spChg>
        <pc:spChg chg="add del mod">
          <ac:chgData name="Rahul Sunil" userId="338498e1-f891-48fc-8868-47a0e2903e75" providerId="ADAL" clId="{C9714777-276D-4520-8B1C-FA5538C0F17E}" dt="2023-10-31T11:48:39.592" v="9330" actId="6264"/>
          <ac:spMkLst>
            <pc:docMk/>
            <pc:sldMk cId="1674058258" sldId="276"/>
            <ac:spMk id="11" creationId="{50C6C3AA-52B1-A866-068A-5C7BBEA091B5}"/>
          </ac:spMkLst>
        </pc:spChg>
        <pc:spChg chg="add del mod ord">
          <ac:chgData name="Rahul Sunil" userId="338498e1-f891-48fc-8868-47a0e2903e75" providerId="ADAL" clId="{C9714777-276D-4520-8B1C-FA5538C0F17E}" dt="2023-10-31T08:45:38.366" v="7556" actId="931"/>
          <ac:spMkLst>
            <pc:docMk/>
            <pc:sldMk cId="1674058258" sldId="276"/>
            <ac:spMk id="12" creationId="{9CC34CE4-61F6-4DA9-9196-E7232490E3CD}"/>
          </ac:spMkLst>
        </pc:spChg>
        <pc:spChg chg="add del mod">
          <ac:chgData name="Rahul Sunil" userId="338498e1-f891-48fc-8868-47a0e2903e75" providerId="ADAL" clId="{C9714777-276D-4520-8B1C-FA5538C0F17E}" dt="2023-10-31T11:48:39.592" v="9330" actId="6264"/>
          <ac:spMkLst>
            <pc:docMk/>
            <pc:sldMk cId="1674058258" sldId="276"/>
            <ac:spMk id="12" creationId="{E8C6C4F5-092F-3CC5-F132-A84B0CD6BA30}"/>
          </ac:spMkLst>
        </pc:spChg>
        <pc:spChg chg="add del mod ord">
          <ac:chgData name="Rahul Sunil" userId="338498e1-f891-48fc-8868-47a0e2903e75" providerId="ADAL" clId="{C9714777-276D-4520-8B1C-FA5538C0F17E}" dt="2023-10-31T11:48:39.592" v="9330" actId="6264"/>
          <ac:spMkLst>
            <pc:docMk/>
            <pc:sldMk cId="1674058258" sldId="276"/>
            <ac:spMk id="13" creationId="{01A27D60-3771-6D49-CFFB-B5773D6CBCA6}"/>
          </ac:spMkLst>
        </pc:spChg>
        <pc:spChg chg="add del mod">
          <ac:chgData name="Rahul Sunil" userId="338498e1-f891-48fc-8868-47a0e2903e75" providerId="ADAL" clId="{C9714777-276D-4520-8B1C-FA5538C0F17E}" dt="2023-10-31T11:48:44.492" v="9332" actId="6264"/>
          <ac:spMkLst>
            <pc:docMk/>
            <pc:sldMk cId="1674058258" sldId="276"/>
            <ac:spMk id="15" creationId="{B790DAF2-BB2B-1A3F-D82D-AE8992CC0668}"/>
          </ac:spMkLst>
        </pc:spChg>
        <pc:spChg chg="add del mod">
          <ac:chgData name="Rahul Sunil" userId="338498e1-f891-48fc-8868-47a0e2903e75" providerId="ADAL" clId="{C9714777-276D-4520-8B1C-FA5538C0F17E}" dt="2023-10-31T11:48:44.492" v="9332" actId="6264"/>
          <ac:spMkLst>
            <pc:docMk/>
            <pc:sldMk cId="1674058258" sldId="276"/>
            <ac:spMk id="17" creationId="{DA2C9156-D9D8-08BB-ED0E-98A8DE1CEE46}"/>
          </ac:spMkLst>
        </pc:spChg>
        <pc:spChg chg="add del mod">
          <ac:chgData name="Rahul Sunil" userId="338498e1-f891-48fc-8868-47a0e2903e75" providerId="ADAL" clId="{C9714777-276D-4520-8B1C-FA5538C0F17E}" dt="2023-10-31T09:11:36.622" v="7936" actId="2711"/>
          <ac:spMkLst>
            <pc:docMk/>
            <pc:sldMk cId="1674058258" sldId="276"/>
            <ac:spMk id="19" creationId="{5E69333D-3E80-DC0F-AE7A-95C2AD82A72D}"/>
          </ac:spMkLst>
        </pc:spChg>
        <pc:spChg chg="add mod">
          <ac:chgData name="Rahul Sunil" userId="338498e1-f891-48fc-8868-47a0e2903e75" providerId="ADAL" clId="{C9714777-276D-4520-8B1C-FA5538C0F17E}" dt="2023-10-31T09:11:36.622" v="7936" actId="2711"/>
          <ac:spMkLst>
            <pc:docMk/>
            <pc:sldMk cId="1674058258" sldId="276"/>
            <ac:spMk id="20" creationId="{B46835CF-528B-9832-02EB-30B3A6D7896C}"/>
          </ac:spMkLst>
        </pc:spChg>
        <pc:spChg chg="add mod">
          <ac:chgData name="Rahul Sunil" userId="338498e1-f891-48fc-8868-47a0e2903e75" providerId="ADAL" clId="{C9714777-276D-4520-8B1C-FA5538C0F17E}" dt="2023-10-31T09:11:36.622" v="7936" actId="2711"/>
          <ac:spMkLst>
            <pc:docMk/>
            <pc:sldMk cId="1674058258" sldId="276"/>
            <ac:spMk id="21" creationId="{624B0372-9602-96B4-5221-8E83879D35E8}"/>
          </ac:spMkLst>
        </pc:spChg>
        <pc:spChg chg="add del mod ord">
          <ac:chgData name="Rahul Sunil" userId="338498e1-f891-48fc-8868-47a0e2903e75" providerId="ADAL" clId="{C9714777-276D-4520-8B1C-FA5538C0F17E}" dt="2023-10-31T08:48:56.418" v="7665" actId="478"/>
          <ac:spMkLst>
            <pc:docMk/>
            <pc:sldMk cId="1674058258" sldId="276"/>
            <ac:spMk id="22" creationId="{49B45F46-C9F3-112C-4445-346ABE2C2084}"/>
          </ac:spMkLst>
        </pc:spChg>
        <pc:spChg chg="add del mod">
          <ac:chgData name="Rahul Sunil" userId="338498e1-f891-48fc-8868-47a0e2903e75" providerId="ADAL" clId="{C9714777-276D-4520-8B1C-FA5538C0F17E}" dt="2023-10-31T11:48:44.492" v="9332" actId="6264"/>
          <ac:spMkLst>
            <pc:docMk/>
            <pc:sldMk cId="1674058258" sldId="276"/>
            <ac:spMk id="22" creationId="{B770A970-EE70-081E-7D72-FE9CB830828E}"/>
          </ac:spMkLst>
        </pc:spChg>
        <pc:spChg chg="add mod">
          <ac:chgData name="Rahul Sunil" userId="338498e1-f891-48fc-8868-47a0e2903e75" providerId="ADAL" clId="{C9714777-276D-4520-8B1C-FA5538C0F17E}" dt="2023-10-31T09:11:36.622" v="7936" actId="2711"/>
          <ac:spMkLst>
            <pc:docMk/>
            <pc:sldMk cId="1674058258" sldId="276"/>
            <ac:spMk id="23" creationId="{7540CAC1-3033-D505-2D8F-44A9A49D008F}"/>
          </ac:spMkLst>
        </pc:spChg>
        <pc:spChg chg="add mod">
          <ac:chgData name="Rahul Sunil" userId="338498e1-f891-48fc-8868-47a0e2903e75" providerId="ADAL" clId="{C9714777-276D-4520-8B1C-FA5538C0F17E}" dt="2023-10-31T08:51:21.449" v="7690" actId="571"/>
          <ac:spMkLst>
            <pc:docMk/>
            <pc:sldMk cId="1674058258" sldId="276"/>
            <ac:spMk id="24" creationId="{02CC718C-BE57-0BD2-29EB-EA65E52DF410}"/>
          </ac:spMkLst>
        </pc:spChg>
        <pc:spChg chg="add del mod ord">
          <ac:chgData name="Rahul Sunil" userId="338498e1-f891-48fc-8868-47a0e2903e75" providerId="ADAL" clId="{C9714777-276D-4520-8B1C-FA5538C0F17E}" dt="2023-10-31T11:48:47.165" v="9333"/>
          <ac:spMkLst>
            <pc:docMk/>
            <pc:sldMk cId="1674058258" sldId="276"/>
            <ac:spMk id="24" creationId="{AF27075E-BD92-6070-3865-DBCDF0746C7D}"/>
          </ac:spMkLst>
        </pc:spChg>
        <pc:spChg chg="add mod">
          <ac:chgData name="Rahul Sunil" userId="338498e1-f891-48fc-8868-47a0e2903e75" providerId="ADAL" clId="{C9714777-276D-4520-8B1C-FA5538C0F17E}" dt="2023-10-31T09:11:36.622" v="7936" actId="2711"/>
          <ac:spMkLst>
            <pc:docMk/>
            <pc:sldMk cId="1674058258" sldId="276"/>
            <ac:spMk id="25" creationId="{098C2CDD-CEE3-B982-8533-3374B82C8ED9}"/>
          </ac:spMkLst>
        </pc:spChg>
        <pc:spChg chg="add mod">
          <ac:chgData name="Rahul Sunil" userId="338498e1-f891-48fc-8868-47a0e2903e75" providerId="ADAL" clId="{C9714777-276D-4520-8B1C-FA5538C0F17E}" dt="2023-10-31T09:11:36.622" v="7936" actId="2711"/>
          <ac:spMkLst>
            <pc:docMk/>
            <pc:sldMk cId="1674058258" sldId="276"/>
            <ac:spMk id="26" creationId="{1EAE09E5-AC1D-F97F-1E0C-0CBEAE7F89FF}"/>
          </ac:spMkLst>
        </pc:spChg>
        <pc:spChg chg="add del mod">
          <ac:chgData name="Rahul Sunil" userId="338498e1-f891-48fc-8868-47a0e2903e75" providerId="ADAL" clId="{C9714777-276D-4520-8B1C-FA5538C0F17E}" dt="2023-10-31T11:48:43.016" v="9331" actId="21"/>
          <ac:spMkLst>
            <pc:docMk/>
            <pc:sldMk cId="1674058258" sldId="276"/>
            <ac:spMk id="27" creationId="{4F6015B6-882D-835D-A66B-695B36F61C13}"/>
          </ac:spMkLst>
        </pc:spChg>
        <pc:spChg chg="add mod">
          <ac:chgData name="Rahul Sunil" userId="338498e1-f891-48fc-8868-47a0e2903e75" providerId="ADAL" clId="{C9714777-276D-4520-8B1C-FA5538C0F17E}" dt="2023-10-31T11:48:47.165" v="9333"/>
          <ac:spMkLst>
            <pc:docMk/>
            <pc:sldMk cId="1674058258" sldId="276"/>
            <ac:spMk id="28" creationId="{57EDA617-F948-A58C-3F12-745AEE95BAF0}"/>
          </ac:spMkLst>
        </pc:spChg>
        <pc:spChg chg="add del mod">
          <ac:chgData name="Rahul Sunil" userId="338498e1-f891-48fc-8868-47a0e2903e75" providerId="ADAL" clId="{C9714777-276D-4520-8B1C-FA5538C0F17E}" dt="2023-10-31T08:52:56.859" v="7732" actId="6264"/>
          <ac:spMkLst>
            <pc:docMk/>
            <pc:sldMk cId="1674058258" sldId="276"/>
            <ac:spMk id="28" creationId="{9892DACB-0EDA-264C-C997-AA91F3477155}"/>
          </ac:spMkLst>
        </pc:spChg>
        <pc:spChg chg="add del mod">
          <ac:chgData name="Rahul Sunil" userId="338498e1-f891-48fc-8868-47a0e2903e75" providerId="ADAL" clId="{C9714777-276D-4520-8B1C-FA5538C0F17E}" dt="2023-10-31T08:52:56.859" v="7732" actId="6264"/>
          <ac:spMkLst>
            <pc:docMk/>
            <pc:sldMk cId="1674058258" sldId="276"/>
            <ac:spMk id="29" creationId="{CFEDFF91-1D5C-B352-7139-D6560BBAFE14}"/>
          </ac:spMkLst>
        </pc:spChg>
        <pc:spChg chg="add del mod">
          <ac:chgData name="Rahul Sunil" userId="338498e1-f891-48fc-8868-47a0e2903e75" providerId="ADAL" clId="{C9714777-276D-4520-8B1C-FA5538C0F17E}" dt="2023-10-31T08:52:56.859" v="7732" actId="6264"/>
          <ac:spMkLst>
            <pc:docMk/>
            <pc:sldMk cId="1674058258" sldId="276"/>
            <ac:spMk id="30" creationId="{BB152E1A-43D7-9F85-B30A-18C71FF094D9}"/>
          </ac:spMkLst>
        </pc:spChg>
        <pc:grpChg chg="add del mod">
          <ac:chgData name="Rahul Sunil" userId="338498e1-f891-48fc-8868-47a0e2903e75" providerId="ADAL" clId="{C9714777-276D-4520-8B1C-FA5538C0F17E}" dt="2023-10-31T08:40:59.273" v="7441" actId="165"/>
          <ac:grpSpMkLst>
            <pc:docMk/>
            <pc:sldMk cId="1674058258" sldId="276"/>
            <ac:grpSpMk id="5" creationId="{CBF94F79-8EDB-B909-794D-85811712F678}"/>
          </ac:grpSpMkLst>
        </pc:grpChg>
        <pc:grpChg chg="add del mod">
          <ac:chgData name="Rahul Sunil" userId="338498e1-f891-48fc-8868-47a0e2903e75" providerId="ADAL" clId="{C9714777-276D-4520-8B1C-FA5538C0F17E}" dt="2023-10-31T08:41:12.726" v="7462" actId="165"/>
          <ac:grpSpMkLst>
            <pc:docMk/>
            <pc:sldMk cId="1674058258" sldId="276"/>
            <ac:grpSpMk id="6" creationId="{D0EE0E9A-826C-DBC6-7F02-0EAD096E06AF}"/>
          </ac:grpSpMkLst>
        </pc:grpChg>
        <pc:picChg chg="add mod ord">
          <ac:chgData name="Rahul Sunil" userId="338498e1-f891-48fc-8868-47a0e2903e75" providerId="ADAL" clId="{C9714777-276D-4520-8B1C-FA5538C0F17E}" dt="2023-10-31T11:48:44.492" v="9332" actId="6264"/>
          <ac:picMkLst>
            <pc:docMk/>
            <pc:sldMk cId="1674058258" sldId="276"/>
            <ac:picMk id="14" creationId="{11AFA9B4-133B-4975-556B-5E0293991505}"/>
          </ac:picMkLst>
        </pc:picChg>
        <pc:picChg chg="add mod ord">
          <ac:chgData name="Rahul Sunil" userId="338498e1-f891-48fc-8868-47a0e2903e75" providerId="ADAL" clId="{C9714777-276D-4520-8B1C-FA5538C0F17E}" dt="2023-10-31T11:48:44.492" v="9332" actId="6264"/>
          <ac:picMkLst>
            <pc:docMk/>
            <pc:sldMk cId="1674058258" sldId="276"/>
            <ac:picMk id="16" creationId="{F215996E-FE1E-A163-D4F8-8BA4D1A79F94}"/>
          </ac:picMkLst>
        </pc:picChg>
        <pc:picChg chg="add mod ord modCrop">
          <ac:chgData name="Rahul Sunil" userId="338498e1-f891-48fc-8868-47a0e2903e75" providerId="ADAL" clId="{C9714777-276D-4520-8B1C-FA5538C0F17E}" dt="2023-10-31T11:48:54.672" v="9334" actId="196"/>
          <ac:picMkLst>
            <pc:docMk/>
            <pc:sldMk cId="1674058258" sldId="276"/>
            <ac:picMk id="18" creationId="{D8678605-D50F-FAE7-D1E3-8E7AB3B33743}"/>
          </ac:picMkLst>
        </pc:picChg>
      </pc:sldChg>
      <pc:sldChg chg="addSp delSp modSp new mod ord setBg modClrScheme chgLayout">
        <pc:chgData name="Rahul Sunil" userId="338498e1-f891-48fc-8868-47a0e2903e75" providerId="ADAL" clId="{C9714777-276D-4520-8B1C-FA5538C0F17E}" dt="2023-10-31T11:48:01.363" v="9322" actId="6264"/>
        <pc:sldMkLst>
          <pc:docMk/>
          <pc:sldMk cId="525271656" sldId="277"/>
        </pc:sldMkLst>
        <pc:spChg chg="add del mod ord">
          <ac:chgData name="Rahul Sunil" userId="338498e1-f891-48fc-8868-47a0e2903e75" providerId="ADAL" clId="{C9714777-276D-4520-8B1C-FA5538C0F17E}" dt="2023-10-31T11:47:28.179" v="9314"/>
          <ac:spMkLst>
            <pc:docMk/>
            <pc:sldMk cId="525271656" sldId="277"/>
            <ac:spMk id="2" creationId="{4F3E06DB-5F16-ADEC-5B25-675DC6D7855A}"/>
          </ac:spMkLst>
        </pc:spChg>
        <pc:spChg chg="del">
          <ac:chgData name="Rahul Sunil" userId="338498e1-f891-48fc-8868-47a0e2903e75" providerId="ADAL" clId="{C9714777-276D-4520-8B1C-FA5538C0F17E}" dt="2023-10-31T08:55:30.961" v="7787" actId="478"/>
          <ac:spMkLst>
            <pc:docMk/>
            <pc:sldMk cId="525271656" sldId="277"/>
            <ac:spMk id="2" creationId="{80F0F54D-A022-6CFD-3EAC-46F61C3D5981}"/>
          </ac:spMkLst>
        </pc:spChg>
        <pc:spChg chg="add mod">
          <ac:chgData name="Rahul Sunil" userId="338498e1-f891-48fc-8868-47a0e2903e75" providerId="ADAL" clId="{C9714777-276D-4520-8B1C-FA5538C0F17E}" dt="2023-10-31T09:11:25.337" v="7934" actId="2711"/>
          <ac:spMkLst>
            <pc:docMk/>
            <pc:sldMk cId="525271656" sldId="277"/>
            <ac:spMk id="3" creationId="{E65E38BD-966B-C1EB-0113-EA6C226B9AB5}"/>
          </ac:spMkLst>
        </pc:spChg>
        <pc:spChg chg="add mod ord">
          <ac:chgData name="Rahul Sunil" userId="338498e1-f891-48fc-8868-47a0e2903e75" providerId="ADAL" clId="{C9714777-276D-4520-8B1C-FA5538C0F17E}" dt="2023-10-31T11:48:01.363" v="9322" actId="6264"/>
          <ac:spMkLst>
            <pc:docMk/>
            <pc:sldMk cId="525271656" sldId="277"/>
            <ac:spMk id="4" creationId="{C7EF4F87-9A0E-96CA-A08D-64D75B36DED9}"/>
          </ac:spMkLst>
        </pc:spChg>
        <pc:spChg chg="add del mod">
          <ac:chgData name="Rahul Sunil" userId="338498e1-f891-48fc-8868-47a0e2903e75" providerId="ADAL" clId="{C9714777-276D-4520-8B1C-FA5538C0F17E}" dt="2023-10-31T11:47:31.270" v="9315" actId="6264"/>
          <ac:spMkLst>
            <pc:docMk/>
            <pc:sldMk cId="525271656" sldId="277"/>
            <ac:spMk id="5" creationId="{E51BDDC5-2522-707A-AC1C-40D6E0E99974}"/>
          </ac:spMkLst>
        </pc:spChg>
        <pc:spChg chg="add del mod">
          <ac:chgData name="Rahul Sunil" userId="338498e1-f891-48fc-8868-47a0e2903e75" providerId="ADAL" clId="{C9714777-276D-4520-8B1C-FA5538C0F17E}" dt="2023-10-31T11:47:46.532" v="9318" actId="6264"/>
          <ac:spMkLst>
            <pc:docMk/>
            <pc:sldMk cId="525271656" sldId="277"/>
            <ac:spMk id="6" creationId="{63745614-4351-EA97-11F0-C4CE485C651F}"/>
          </ac:spMkLst>
        </pc:spChg>
        <pc:spChg chg="mod">
          <ac:chgData name="Rahul Sunil" userId="338498e1-f891-48fc-8868-47a0e2903e75" providerId="ADAL" clId="{C9714777-276D-4520-8B1C-FA5538C0F17E}" dt="2023-10-31T09:11:25.337" v="7934" actId="2711"/>
          <ac:spMkLst>
            <pc:docMk/>
            <pc:sldMk cId="525271656" sldId="277"/>
            <ac:spMk id="8" creationId="{DA73EA4C-B86F-87DC-7FC9-95555B437AC4}"/>
          </ac:spMkLst>
        </pc:spChg>
        <pc:spChg chg="mod">
          <ac:chgData name="Rahul Sunil" userId="338498e1-f891-48fc-8868-47a0e2903e75" providerId="ADAL" clId="{C9714777-276D-4520-8B1C-FA5538C0F17E}" dt="2023-10-31T09:11:25.337" v="7934" actId="2711"/>
          <ac:spMkLst>
            <pc:docMk/>
            <pc:sldMk cId="525271656" sldId="277"/>
            <ac:spMk id="9" creationId="{28136305-52A1-1498-4B67-7157C78D38F5}"/>
          </ac:spMkLst>
        </pc:spChg>
        <pc:spChg chg="mod">
          <ac:chgData name="Rahul Sunil" userId="338498e1-f891-48fc-8868-47a0e2903e75" providerId="ADAL" clId="{C9714777-276D-4520-8B1C-FA5538C0F17E}" dt="2023-10-31T09:11:25.337" v="7934" actId="2711"/>
          <ac:spMkLst>
            <pc:docMk/>
            <pc:sldMk cId="525271656" sldId="277"/>
            <ac:spMk id="11" creationId="{EC4F8748-F3F5-F635-2B0A-393BE4734737}"/>
          </ac:spMkLst>
        </pc:spChg>
        <pc:spChg chg="mod">
          <ac:chgData name="Rahul Sunil" userId="338498e1-f891-48fc-8868-47a0e2903e75" providerId="ADAL" clId="{C9714777-276D-4520-8B1C-FA5538C0F17E}" dt="2023-10-31T09:11:25.337" v="7934" actId="2711"/>
          <ac:spMkLst>
            <pc:docMk/>
            <pc:sldMk cId="525271656" sldId="277"/>
            <ac:spMk id="12" creationId="{DDBF2F06-2398-D7EC-872D-76189FD42290}"/>
          </ac:spMkLst>
        </pc:spChg>
        <pc:spChg chg="mod">
          <ac:chgData name="Rahul Sunil" userId="338498e1-f891-48fc-8868-47a0e2903e75" providerId="ADAL" clId="{C9714777-276D-4520-8B1C-FA5538C0F17E}" dt="2023-10-31T09:11:25.337" v="7934" actId="2711"/>
          <ac:spMkLst>
            <pc:docMk/>
            <pc:sldMk cId="525271656" sldId="277"/>
            <ac:spMk id="14" creationId="{9277415E-E2F4-9B0C-A6B4-4FDD1ED648E9}"/>
          </ac:spMkLst>
        </pc:spChg>
        <pc:spChg chg="mod">
          <ac:chgData name="Rahul Sunil" userId="338498e1-f891-48fc-8868-47a0e2903e75" providerId="ADAL" clId="{C9714777-276D-4520-8B1C-FA5538C0F17E}" dt="2023-10-31T09:11:25.337" v="7934" actId="2711"/>
          <ac:spMkLst>
            <pc:docMk/>
            <pc:sldMk cId="525271656" sldId="277"/>
            <ac:spMk id="15" creationId="{DE264B1B-8910-7C67-3713-D0AE1B46D3CF}"/>
          </ac:spMkLst>
        </pc:spChg>
        <pc:spChg chg="mod">
          <ac:chgData name="Rahul Sunil" userId="338498e1-f891-48fc-8868-47a0e2903e75" providerId="ADAL" clId="{C9714777-276D-4520-8B1C-FA5538C0F17E}" dt="2023-10-31T09:11:25.337" v="7934" actId="2711"/>
          <ac:spMkLst>
            <pc:docMk/>
            <pc:sldMk cId="525271656" sldId="277"/>
            <ac:spMk id="17" creationId="{559AD2DE-B98A-7A31-B9A9-E562D5FAD3C6}"/>
          </ac:spMkLst>
        </pc:spChg>
        <pc:spChg chg="mod">
          <ac:chgData name="Rahul Sunil" userId="338498e1-f891-48fc-8868-47a0e2903e75" providerId="ADAL" clId="{C9714777-276D-4520-8B1C-FA5538C0F17E}" dt="2023-10-31T09:11:25.337" v="7934" actId="2711"/>
          <ac:spMkLst>
            <pc:docMk/>
            <pc:sldMk cId="525271656" sldId="277"/>
            <ac:spMk id="18" creationId="{E83D5543-F05C-CFD5-1980-A4D556500165}"/>
          </ac:spMkLst>
        </pc:spChg>
        <pc:spChg chg="mod">
          <ac:chgData name="Rahul Sunil" userId="338498e1-f891-48fc-8868-47a0e2903e75" providerId="ADAL" clId="{C9714777-276D-4520-8B1C-FA5538C0F17E}" dt="2023-10-31T09:11:25.337" v="7934" actId="2711"/>
          <ac:spMkLst>
            <pc:docMk/>
            <pc:sldMk cId="525271656" sldId="277"/>
            <ac:spMk id="20" creationId="{CA0356B2-5C06-2F76-27FE-94AFC63D664F}"/>
          </ac:spMkLst>
        </pc:spChg>
        <pc:spChg chg="mod">
          <ac:chgData name="Rahul Sunil" userId="338498e1-f891-48fc-8868-47a0e2903e75" providerId="ADAL" clId="{C9714777-276D-4520-8B1C-FA5538C0F17E}" dt="2023-10-31T09:11:25.337" v="7934" actId="2711"/>
          <ac:spMkLst>
            <pc:docMk/>
            <pc:sldMk cId="525271656" sldId="277"/>
            <ac:spMk id="21" creationId="{49EE7A05-65C6-CC7F-A6F8-04261B93608B}"/>
          </ac:spMkLst>
        </pc:spChg>
        <pc:spChg chg="mod">
          <ac:chgData name="Rahul Sunil" userId="338498e1-f891-48fc-8868-47a0e2903e75" providerId="ADAL" clId="{C9714777-276D-4520-8B1C-FA5538C0F17E}" dt="2023-10-31T09:11:25.337" v="7934" actId="2711"/>
          <ac:spMkLst>
            <pc:docMk/>
            <pc:sldMk cId="525271656" sldId="277"/>
            <ac:spMk id="23" creationId="{91E2463B-7200-9D86-61F6-CD1C2D9DF1CF}"/>
          </ac:spMkLst>
        </pc:spChg>
        <pc:spChg chg="mod">
          <ac:chgData name="Rahul Sunil" userId="338498e1-f891-48fc-8868-47a0e2903e75" providerId="ADAL" clId="{C9714777-276D-4520-8B1C-FA5538C0F17E}" dt="2023-10-31T09:11:25.337" v="7934" actId="2711"/>
          <ac:spMkLst>
            <pc:docMk/>
            <pc:sldMk cId="525271656" sldId="277"/>
            <ac:spMk id="24" creationId="{BAA41507-D24A-4D52-3560-C5CD60F22AD7}"/>
          </ac:spMkLst>
        </pc:spChg>
        <pc:spChg chg="mod">
          <ac:chgData name="Rahul Sunil" userId="338498e1-f891-48fc-8868-47a0e2903e75" providerId="ADAL" clId="{C9714777-276D-4520-8B1C-FA5538C0F17E}" dt="2023-10-31T09:11:25.337" v="7934" actId="2711"/>
          <ac:spMkLst>
            <pc:docMk/>
            <pc:sldMk cId="525271656" sldId="277"/>
            <ac:spMk id="26" creationId="{5D514E72-4AEA-7BB1-EC49-9B07C3A06CCA}"/>
          </ac:spMkLst>
        </pc:spChg>
        <pc:spChg chg="mod">
          <ac:chgData name="Rahul Sunil" userId="338498e1-f891-48fc-8868-47a0e2903e75" providerId="ADAL" clId="{C9714777-276D-4520-8B1C-FA5538C0F17E}" dt="2023-10-31T09:11:25.337" v="7934" actId="2711"/>
          <ac:spMkLst>
            <pc:docMk/>
            <pc:sldMk cId="525271656" sldId="277"/>
            <ac:spMk id="27" creationId="{003C418F-AB1D-C2AD-3A6A-0866D46E410F}"/>
          </ac:spMkLst>
        </pc:spChg>
        <pc:spChg chg="add del mod">
          <ac:chgData name="Rahul Sunil" userId="338498e1-f891-48fc-8868-47a0e2903e75" providerId="ADAL" clId="{C9714777-276D-4520-8B1C-FA5538C0F17E}" dt="2023-10-31T11:47:24.662" v="9313" actId="21"/>
          <ac:spMkLst>
            <pc:docMk/>
            <pc:sldMk cId="525271656" sldId="277"/>
            <ac:spMk id="28" creationId="{51832AD1-FAC2-0366-9C78-1DF0A393ED80}"/>
          </ac:spMkLst>
        </pc:spChg>
        <pc:spChg chg="add mod">
          <ac:chgData name="Rahul Sunil" userId="338498e1-f891-48fc-8868-47a0e2903e75" providerId="ADAL" clId="{C9714777-276D-4520-8B1C-FA5538C0F17E}" dt="2023-10-31T09:11:25.337" v="7934" actId="2711"/>
          <ac:spMkLst>
            <pc:docMk/>
            <pc:sldMk cId="525271656" sldId="277"/>
            <ac:spMk id="29" creationId="{AD2BC9C9-7AFB-A0DD-A2A9-31ADBBD698ED}"/>
          </ac:spMkLst>
        </pc:spChg>
        <pc:spChg chg="add mod">
          <ac:chgData name="Rahul Sunil" userId="338498e1-f891-48fc-8868-47a0e2903e75" providerId="ADAL" clId="{C9714777-276D-4520-8B1C-FA5538C0F17E}" dt="2023-10-31T09:01:20.371" v="7861" actId="571"/>
          <ac:spMkLst>
            <pc:docMk/>
            <pc:sldMk cId="525271656" sldId="277"/>
            <ac:spMk id="30" creationId="{0EDB46F0-6BEE-3A3D-F1FA-29FB4DAF61A6}"/>
          </ac:spMkLst>
        </pc:spChg>
        <pc:spChg chg="add del mod">
          <ac:chgData name="Rahul Sunil" userId="338498e1-f891-48fc-8868-47a0e2903e75" providerId="ADAL" clId="{C9714777-276D-4520-8B1C-FA5538C0F17E}" dt="2023-10-31T11:48:01.363" v="9322" actId="6264"/>
          <ac:spMkLst>
            <pc:docMk/>
            <pc:sldMk cId="525271656" sldId="277"/>
            <ac:spMk id="30" creationId="{AC591031-BEEE-1B41-D071-8CB736A9D81B}"/>
          </ac:spMkLst>
        </pc:spChg>
        <pc:spChg chg="add mod">
          <ac:chgData name="Rahul Sunil" userId="338498e1-f891-48fc-8868-47a0e2903e75" providerId="ADAL" clId="{C9714777-276D-4520-8B1C-FA5538C0F17E}" dt="2023-10-31T09:01:20.371" v="7861" actId="571"/>
          <ac:spMkLst>
            <pc:docMk/>
            <pc:sldMk cId="525271656" sldId="277"/>
            <ac:spMk id="31" creationId="{7142A7DB-3759-E7A5-CE04-0A6A0DF5E792}"/>
          </ac:spMkLst>
        </pc:spChg>
        <pc:spChg chg="add mod">
          <ac:chgData name="Rahul Sunil" userId="338498e1-f891-48fc-8868-47a0e2903e75" providerId="ADAL" clId="{C9714777-276D-4520-8B1C-FA5538C0F17E}" dt="2023-10-31T09:01:24.138" v="7863" actId="571"/>
          <ac:spMkLst>
            <pc:docMk/>
            <pc:sldMk cId="525271656" sldId="277"/>
            <ac:spMk id="32" creationId="{220C5AF0-CD43-B444-432D-2C8BC21E222E}"/>
          </ac:spMkLst>
        </pc:spChg>
        <pc:spChg chg="add mod">
          <ac:chgData name="Rahul Sunil" userId="338498e1-f891-48fc-8868-47a0e2903e75" providerId="ADAL" clId="{C9714777-276D-4520-8B1C-FA5538C0F17E}" dt="2023-10-31T09:01:24.138" v="7863" actId="571"/>
          <ac:spMkLst>
            <pc:docMk/>
            <pc:sldMk cId="525271656" sldId="277"/>
            <ac:spMk id="33" creationId="{FF2BBA5C-0D53-BADC-1425-CAE0C543213F}"/>
          </ac:spMkLst>
        </pc:spChg>
        <pc:spChg chg="add mod">
          <ac:chgData name="Rahul Sunil" userId="338498e1-f891-48fc-8868-47a0e2903e75" providerId="ADAL" clId="{C9714777-276D-4520-8B1C-FA5538C0F17E}" dt="2023-10-31T09:11:25.337" v="7934" actId="2711"/>
          <ac:spMkLst>
            <pc:docMk/>
            <pc:sldMk cId="525271656" sldId="277"/>
            <ac:spMk id="34" creationId="{F1156ECF-00BF-843B-FC77-29E02713786D}"/>
          </ac:spMkLst>
        </pc:spChg>
        <pc:spChg chg="add mod">
          <ac:chgData name="Rahul Sunil" userId="338498e1-f891-48fc-8868-47a0e2903e75" providerId="ADAL" clId="{C9714777-276D-4520-8B1C-FA5538C0F17E}" dt="2023-10-31T09:11:25.337" v="7934" actId="2711"/>
          <ac:spMkLst>
            <pc:docMk/>
            <pc:sldMk cId="525271656" sldId="277"/>
            <ac:spMk id="35" creationId="{F64B7B94-638B-3D2B-4D7A-B5E73B298F17}"/>
          </ac:spMkLst>
        </pc:spChg>
        <pc:spChg chg="add mod">
          <ac:chgData name="Rahul Sunil" userId="338498e1-f891-48fc-8868-47a0e2903e75" providerId="ADAL" clId="{C9714777-276D-4520-8B1C-FA5538C0F17E}" dt="2023-10-31T09:11:25.337" v="7934" actId="2711"/>
          <ac:spMkLst>
            <pc:docMk/>
            <pc:sldMk cId="525271656" sldId="277"/>
            <ac:spMk id="36" creationId="{475CE230-D688-EB2E-CDEF-7C6806414107}"/>
          </ac:spMkLst>
        </pc:spChg>
        <pc:spChg chg="add mod">
          <ac:chgData name="Rahul Sunil" userId="338498e1-f891-48fc-8868-47a0e2903e75" providerId="ADAL" clId="{C9714777-276D-4520-8B1C-FA5538C0F17E}" dt="2023-10-31T09:11:25.337" v="7934" actId="2711"/>
          <ac:spMkLst>
            <pc:docMk/>
            <pc:sldMk cId="525271656" sldId="277"/>
            <ac:spMk id="37" creationId="{D747D18D-04E7-B0B7-2E84-5FD3F488DC97}"/>
          </ac:spMkLst>
        </pc:spChg>
        <pc:spChg chg="add mod">
          <ac:chgData name="Rahul Sunil" userId="338498e1-f891-48fc-8868-47a0e2903e75" providerId="ADAL" clId="{C9714777-276D-4520-8B1C-FA5538C0F17E}" dt="2023-10-31T09:11:25.337" v="7934" actId="2711"/>
          <ac:spMkLst>
            <pc:docMk/>
            <pc:sldMk cId="525271656" sldId="277"/>
            <ac:spMk id="38" creationId="{33B06F7F-24DA-01A9-DE27-F93D12465EEA}"/>
          </ac:spMkLst>
        </pc:spChg>
        <pc:spChg chg="add mod">
          <ac:chgData name="Rahul Sunil" userId="338498e1-f891-48fc-8868-47a0e2903e75" providerId="ADAL" clId="{C9714777-276D-4520-8B1C-FA5538C0F17E}" dt="2023-10-31T09:11:25.337" v="7934" actId="2711"/>
          <ac:spMkLst>
            <pc:docMk/>
            <pc:sldMk cId="525271656" sldId="277"/>
            <ac:spMk id="39" creationId="{982FDB8F-4306-6257-5DED-DCCA435309EC}"/>
          </ac:spMkLst>
        </pc:spChg>
        <pc:spChg chg="add mod">
          <ac:chgData name="Rahul Sunil" userId="338498e1-f891-48fc-8868-47a0e2903e75" providerId="ADAL" clId="{C9714777-276D-4520-8B1C-FA5538C0F17E}" dt="2023-10-31T09:11:25.337" v="7934" actId="2711"/>
          <ac:spMkLst>
            <pc:docMk/>
            <pc:sldMk cId="525271656" sldId="277"/>
            <ac:spMk id="40" creationId="{BB02B14A-7109-39EB-F6EE-2AD2015215FD}"/>
          </ac:spMkLst>
        </pc:spChg>
        <pc:spChg chg="add mod">
          <ac:chgData name="Rahul Sunil" userId="338498e1-f891-48fc-8868-47a0e2903e75" providerId="ADAL" clId="{C9714777-276D-4520-8B1C-FA5538C0F17E}" dt="2023-10-31T09:11:25.337" v="7934" actId="2711"/>
          <ac:spMkLst>
            <pc:docMk/>
            <pc:sldMk cId="525271656" sldId="277"/>
            <ac:spMk id="41" creationId="{4DB3A1F8-5078-807D-884A-AA81F6FD6428}"/>
          </ac:spMkLst>
        </pc:spChg>
        <pc:spChg chg="add mod">
          <ac:chgData name="Rahul Sunil" userId="338498e1-f891-48fc-8868-47a0e2903e75" providerId="ADAL" clId="{C9714777-276D-4520-8B1C-FA5538C0F17E}" dt="2023-10-31T09:11:25.337" v="7934" actId="2711"/>
          <ac:spMkLst>
            <pc:docMk/>
            <pc:sldMk cId="525271656" sldId="277"/>
            <ac:spMk id="42" creationId="{00483EA4-2B58-FBA3-E0C9-FE5AAC82D966}"/>
          </ac:spMkLst>
        </pc:spChg>
        <pc:spChg chg="add del">
          <ac:chgData name="Rahul Sunil" userId="338498e1-f891-48fc-8868-47a0e2903e75" providerId="ADAL" clId="{C9714777-276D-4520-8B1C-FA5538C0F17E}" dt="2023-10-31T11:47:57.462" v="9321" actId="26606"/>
          <ac:spMkLst>
            <pc:docMk/>
            <pc:sldMk cId="525271656" sldId="277"/>
            <ac:spMk id="48" creationId="{DBC6133C-0615-4CE4-9132-37E609A9BDFA}"/>
          </ac:spMkLst>
        </pc:spChg>
        <pc:spChg chg="add del">
          <ac:chgData name="Rahul Sunil" userId="338498e1-f891-48fc-8868-47a0e2903e75" providerId="ADAL" clId="{C9714777-276D-4520-8B1C-FA5538C0F17E}" dt="2023-10-31T11:47:57.462" v="9321" actId="26606"/>
          <ac:spMkLst>
            <pc:docMk/>
            <pc:sldMk cId="525271656" sldId="277"/>
            <ac:spMk id="50" creationId="{169CC832-2974-4E8D-90ED-3E2941BA7336}"/>
          </ac:spMkLst>
        </pc:spChg>
        <pc:spChg chg="add del">
          <ac:chgData name="Rahul Sunil" userId="338498e1-f891-48fc-8868-47a0e2903e75" providerId="ADAL" clId="{C9714777-276D-4520-8B1C-FA5538C0F17E}" dt="2023-10-31T11:47:57.462" v="9321" actId="26606"/>
          <ac:spMkLst>
            <pc:docMk/>
            <pc:sldMk cId="525271656" sldId="277"/>
            <ac:spMk id="52" creationId="{55222F96-971A-4F90-B841-6BAB416C7AC1}"/>
          </ac:spMkLst>
        </pc:spChg>
        <pc:spChg chg="add del">
          <ac:chgData name="Rahul Sunil" userId="338498e1-f891-48fc-8868-47a0e2903e75" providerId="ADAL" clId="{C9714777-276D-4520-8B1C-FA5538C0F17E}" dt="2023-10-31T11:47:57.462" v="9321" actId="26606"/>
          <ac:spMkLst>
            <pc:docMk/>
            <pc:sldMk cId="525271656" sldId="277"/>
            <ac:spMk id="54" creationId="{08980754-6F4B-43C9-B9BE-127B6BED6586}"/>
          </ac:spMkLst>
        </pc:spChg>
        <pc:spChg chg="add del">
          <ac:chgData name="Rahul Sunil" userId="338498e1-f891-48fc-8868-47a0e2903e75" providerId="ADAL" clId="{C9714777-276D-4520-8B1C-FA5538C0F17E}" dt="2023-10-31T11:47:57.462" v="9321" actId="26606"/>
          <ac:spMkLst>
            <pc:docMk/>
            <pc:sldMk cId="525271656" sldId="277"/>
            <ac:spMk id="56" creationId="{2C1BBA94-3F40-40AA-8BB9-E69E25E537C1}"/>
          </ac:spMkLst>
        </pc:spChg>
        <pc:grpChg chg="del mod">
          <ac:chgData name="Rahul Sunil" userId="338498e1-f891-48fc-8868-47a0e2903e75" providerId="ADAL" clId="{C9714777-276D-4520-8B1C-FA5538C0F17E}" dt="2023-10-31T08:59:25.977" v="7797" actId="27803"/>
          <ac:grpSpMkLst>
            <pc:docMk/>
            <pc:sldMk cId="525271656" sldId="277"/>
            <ac:grpSpMk id="6" creationId="{A96C43F4-05C0-377C-AC83-1D19952673EE}"/>
          </ac:grpSpMkLst>
        </pc:grpChg>
        <pc:grpChg chg="mod">
          <ac:chgData name="Rahul Sunil" userId="338498e1-f891-48fc-8868-47a0e2903e75" providerId="ADAL" clId="{C9714777-276D-4520-8B1C-FA5538C0F17E}" dt="2023-10-31T09:03:26.878" v="7880" actId="164"/>
          <ac:grpSpMkLst>
            <pc:docMk/>
            <pc:sldMk cId="525271656" sldId="277"/>
            <ac:grpSpMk id="7" creationId="{B495C1DE-D7B8-A55A-3020-BB2E45BD269E}"/>
          </ac:grpSpMkLst>
        </pc:grpChg>
        <pc:grpChg chg="mod">
          <ac:chgData name="Rahul Sunil" userId="338498e1-f891-48fc-8868-47a0e2903e75" providerId="ADAL" clId="{C9714777-276D-4520-8B1C-FA5538C0F17E}" dt="2023-10-31T09:03:26.878" v="7880" actId="164"/>
          <ac:grpSpMkLst>
            <pc:docMk/>
            <pc:sldMk cId="525271656" sldId="277"/>
            <ac:grpSpMk id="10" creationId="{A756186B-4AE3-5FF9-2986-56105631A94B}"/>
          </ac:grpSpMkLst>
        </pc:grpChg>
        <pc:grpChg chg="mod">
          <ac:chgData name="Rahul Sunil" userId="338498e1-f891-48fc-8868-47a0e2903e75" providerId="ADAL" clId="{C9714777-276D-4520-8B1C-FA5538C0F17E}" dt="2023-10-31T09:03:26.878" v="7880" actId="164"/>
          <ac:grpSpMkLst>
            <pc:docMk/>
            <pc:sldMk cId="525271656" sldId="277"/>
            <ac:grpSpMk id="13" creationId="{3258919C-2A59-3354-30F4-24A28EEB941E}"/>
          </ac:grpSpMkLst>
        </pc:grpChg>
        <pc:grpChg chg="mod">
          <ac:chgData name="Rahul Sunil" userId="338498e1-f891-48fc-8868-47a0e2903e75" providerId="ADAL" clId="{C9714777-276D-4520-8B1C-FA5538C0F17E}" dt="2023-10-31T09:03:26.878" v="7880" actId="164"/>
          <ac:grpSpMkLst>
            <pc:docMk/>
            <pc:sldMk cId="525271656" sldId="277"/>
            <ac:grpSpMk id="16" creationId="{EFD1C52E-A66C-E90F-E3D1-81EC56D856A0}"/>
          </ac:grpSpMkLst>
        </pc:grpChg>
        <pc:grpChg chg="mod">
          <ac:chgData name="Rahul Sunil" userId="338498e1-f891-48fc-8868-47a0e2903e75" providerId="ADAL" clId="{C9714777-276D-4520-8B1C-FA5538C0F17E}" dt="2023-10-31T09:03:26.878" v="7880" actId="164"/>
          <ac:grpSpMkLst>
            <pc:docMk/>
            <pc:sldMk cId="525271656" sldId="277"/>
            <ac:grpSpMk id="19" creationId="{449649FE-9534-1076-5224-638B02908656}"/>
          </ac:grpSpMkLst>
        </pc:grpChg>
        <pc:grpChg chg="mod">
          <ac:chgData name="Rahul Sunil" userId="338498e1-f891-48fc-8868-47a0e2903e75" providerId="ADAL" clId="{C9714777-276D-4520-8B1C-FA5538C0F17E}" dt="2023-10-31T09:03:26.878" v="7880" actId="164"/>
          <ac:grpSpMkLst>
            <pc:docMk/>
            <pc:sldMk cId="525271656" sldId="277"/>
            <ac:grpSpMk id="22" creationId="{8D0A05A5-CD4F-F039-D17E-E4DCA65C3BE5}"/>
          </ac:grpSpMkLst>
        </pc:grpChg>
        <pc:grpChg chg="mod">
          <ac:chgData name="Rahul Sunil" userId="338498e1-f891-48fc-8868-47a0e2903e75" providerId="ADAL" clId="{C9714777-276D-4520-8B1C-FA5538C0F17E}" dt="2023-10-31T09:03:26.878" v="7880" actId="164"/>
          <ac:grpSpMkLst>
            <pc:docMk/>
            <pc:sldMk cId="525271656" sldId="277"/>
            <ac:grpSpMk id="25" creationId="{DD5F16E9-CC5B-86AA-C05C-EBDE73E3A4D1}"/>
          </ac:grpSpMkLst>
        </pc:grpChg>
        <pc:grpChg chg="add mod">
          <ac:chgData name="Rahul Sunil" userId="338498e1-f891-48fc-8868-47a0e2903e75" providerId="ADAL" clId="{C9714777-276D-4520-8B1C-FA5538C0F17E}" dt="2023-10-31T11:47:57.462" v="9321" actId="26606"/>
          <ac:grpSpMkLst>
            <pc:docMk/>
            <pc:sldMk cId="525271656" sldId="277"/>
            <ac:grpSpMk id="43" creationId="{CC75C5C9-E2F7-2134-35F2-D6B4A6535DA1}"/>
          </ac:grpSpMkLst>
        </pc:grpChg>
        <pc:picChg chg="add del mod">
          <ac:chgData name="Rahul Sunil" userId="338498e1-f891-48fc-8868-47a0e2903e75" providerId="ADAL" clId="{C9714777-276D-4520-8B1C-FA5538C0F17E}" dt="2023-10-31T08:59:25.977" v="7797" actId="27803"/>
          <ac:picMkLst>
            <pc:docMk/>
            <pc:sldMk cId="525271656" sldId="277"/>
            <ac:picMk id="5" creationId="{FCE06C14-317C-8802-D9A8-9686CE6CC84B}"/>
          </ac:picMkLst>
        </pc:picChg>
      </pc:sldChg>
      <pc:sldChg chg="addSp delSp modSp add mod chgLayout">
        <pc:chgData name="Rahul Sunil" userId="338498e1-f891-48fc-8868-47a0e2903e75" providerId="ADAL" clId="{C9714777-276D-4520-8B1C-FA5538C0F17E}" dt="2023-10-31T11:53:59.769" v="9402" actId="6264"/>
        <pc:sldMkLst>
          <pc:docMk/>
          <pc:sldMk cId="1664525197" sldId="278"/>
        </pc:sldMkLst>
        <pc:spChg chg="add del mod ord">
          <ac:chgData name="Rahul Sunil" userId="338498e1-f891-48fc-8868-47a0e2903e75" providerId="ADAL" clId="{C9714777-276D-4520-8B1C-FA5538C0F17E}" dt="2023-10-31T11:39:01.010" v="9186" actId="700"/>
          <ac:spMkLst>
            <pc:docMk/>
            <pc:sldMk cId="1664525197" sldId="278"/>
            <ac:spMk id="2" creationId="{61949301-FF89-8764-3885-F3AABA5063CD}"/>
          </ac:spMkLst>
        </pc:spChg>
        <pc:spChg chg="add del mod ord">
          <ac:chgData name="Rahul Sunil" userId="338498e1-f891-48fc-8868-47a0e2903e75" providerId="ADAL" clId="{C9714777-276D-4520-8B1C-FA5538C0F17E}" dt="2023-10-31T11:39:01.010" v="9186" actId="700"/>
          <ac:spMkLst>
            <pc:docMk/>
            <pc:sldMk cId="1664525197" sldId="278"/>
            <ac:spMk id="3" creationId="{ABCB20DB-AF97-878B-C017-E875B5705751}"/>
          </ac:spMkLst>
        </pc:spChg>
        <pc:spChg chg="mod ord">
          <ac:chgData name="Rahul Sunil" userId="338498e1-f891-48fc-8868-47a0e2903e75" providerId="ADAL" clId="{C9714777-276D-4520-8B1C-FA5538C0F17E}" dt="2023-10-31T11:53:59.769" v="9402" actId="6264"/>
          <ac:spMkLst>
            <pc:docMk/>
            <pc:sldMk cId="1664525197" sldId="278"/>
            <ac:spMk id="4" creationId="{006AEC00-E76F-370D-F2BA-A5DECCA5E9C7}"/>
          </ac:spMkLst>
        </pc:spChg>
        <pc:spChg chg="add del mod ord">
          <ac:chgData name="Rahul Sunil" userId="338498e1-f891-48fc-8868-47a0e2903e75" providerId="ADAL" clId="{C9714777-276D-4520-8B1C-FA5538C0F17E}" dt="2023-10-31T11:39:01.010" v="9186" actId="700"/>
          <ac:spMkLst>
            <pc:docMk/>
            <pc:sldMk cId="1664525197" sldId="278"/>
            <ac:spMk id="5" creationId="{D4FBA78B-E7D1-3724-049E-6DD314F49880}"/>
          </ac:spMkLst>
        </pc:spChg>
        <pc:spChg chg="add del mod ord">
          <ac:chgData name="Rahul Sunil" userId="338498e1-f891-48fc-8868-47a0e2903e75" providerId="ADAL" clId="{C9714777-276D-4520-8B1C-FA5538C0F17E}" dt="2023-10-31T11:39:01.010" v="9186" actId="700"/>
          <ac:spMkLst>
            <pc:docMk/>
            <pc:sldMk cId="1664525197" sldId="278"/>
            <ac:spMk id="6" creationId="{222C424E-D1B0-D981-8DCC-1DB482EFFECD}"/>
          </ac:spMkLst>
        </pc:spChg>
        <pc:spChg chg="add del mod ord">
          <ac:chgData name="Rahul Sunil" userId="338498e1-f891-48fc-8868-47a0e2903e75" providerId="ADAL" clId="{C9714777-276D-4520-8B1C-FA5538C0F17E}" dt="2023-10-31T11:39:01.010" v="9186" actId="700"/>
          <ac:spMkLst>
            <pc:docMk/>
            <pc:sldMk cId="1664525197" sldId="278"/>
            <ac:spMk id="7" creationId="{9CB04AAD-DCC2-916E-80E4-A95F4D60EA97}"/>
          </ac:spMkLst>
        </pc:spChg>
        <pc:spChg chg="add del mod ord">
          <ac:chgData name="Rahul Sunil" userId="338498e1-f891-48fc-8868-47a0e2903e75" providerId="ADAL" clId="{C9714777-276D-4520-8B1C-FA5538C0F17E}" dt="2023-10-31T11:39:01.010" v="9186" actId="700"/>
          <ac:spMkLst>
            <pc:docMk/>
            <pc:sldMk cId="1664525197" sldId="278"/>
            <ac:spMk id="8" creationId="{F1975138-291E-1A97-EB41-C0F657B12875}"/>
          </ac:spMkLst>
        </pc:spChg>
        <pc:spChg chg="add del mod ord">
          <ac:chgData name="Rahul Sunil" userId="338498e1-f891-48fc-8868-47a0e2903e75" providerId="ADAL" clId="{C9714777-276D-4520-8B1C-FA5538C0F17E}" dt="2023-10-31T11:39:01.010" v="9186" actId="700"/>
          <ac:spMkLst>
            <pc:docMk/>
            <pc:sldMk cId="1664525197" sldId="278"/>
            <ac:spMk id="9" creationId="{BEA96665-5D52-9E58-0B79-0202B70F1037}"/>
          </ac:spMkLst>
        </pc:spChg>
        <pc:spChg chg="add del mod ord">
          <ac:chgData name="Rahul Sunil" userId="338498e1-f891-48fc-8868-47a0e2903e75" providerId="ADAL" clId="{C9714777-276D-4520-8B1C-FA5538C0F17E}" dt="2023-10-31T11:39:01.010" v="9186" actId="700"/>
          <ac:spMkLst>
            <pc:docMk/>
            <pc:sldMk cId="1664525197" sldId="278"/>
            <ac:spMk id="10" creationId="{D0884E44-5170-0A7C-89B4-4E1B19FADBEF}"/>
          </ac:spMkLst>
        </pc:spChg>
        <pc:spChg chg="add del mod">
          <ac:chgData name="Rahul Sunil" userId="338498e1-f891-48fc-8868-47a0e2903e75" providerId="ADAL" clId="{C9714777-276D-4520-8B1C-FA5538C0F17E}" dt="2023-10-31T11:38:58.802" v="9184" actId="6264"/>
          <ac:spMkLst>
            <pc:docMk/>
            <pc:sldMk cId="1664525197" sldId="278"/>
            <ac:spMk id="11" creationId="{665238F2-578D-BC5C-5523-32D86EC0B8DB}"/>
          </ac:spMkLst>
        </pc:spChg>
        <pc:spChg chg="add del mod ord">
          <ac:chgData name="Rahul Sunil" userId="338498e1-f891-48fc-8868-47a0e2903e75" providerId="ADAL" clId="{C9714777-276D-4520-8B1C-FA5538C0F17E}" dt="2023-10-31T11:38:58.802" v="9184" actId="6264"/>
          <ac:spMkLst>
            <pc:docMk/>
            <pc:sldMk cId="1664525197" sldId="278"/>
            <ac:spMk id="12" creationId="{A5F83868-3605-A5C5-9169-86FF2513604B}"/>
          </ac:spMkLst>
        </pc:spChg>
        <pc:spChg chg="add del mod">
          <ac:chgData name="Rahul Sunil" userId="338498e1-f891-48fc-8868-47a0e2903e75" providerId="ADAL" clId="{C9714777-276D-4520-8B1C-FA5538C0F17E}" dt="2023-10-31T11:39:08.228" v="9187" actId="21"/>
          <ac:spMkLst>
            <pc:docMk/>
            <pc:sldMk cId="1664525197" sldId="278"/>
            <ac:spMk id="13" creationId="{35837BC2-2E25-AA83-8358-60A5E7B23F85}"/>
          </ac:spMkLst>
        </pc:spChg>
        <pc:spChg chg="add del mod">
          <ac:chgData name="Rahul Sunil" userId="338498e1-f891-48fc-8868-47a0e2903e75" providerId="ADAL" clId="{C9714777-276D-4520-8B1C-FA5538C0F17E}" dt="2023-10-31T11:39:10.427" v="9188" actId="20577"/>
          <ac:spMkLst>
            <pc:docMk/>
            <pc:sldMk cId="1664525197" sldId="278"/>
            <ac:spMk id="14" creationId="{1E3433AF-D000-5B56-E657-4E76E7A5E525}"/>
          </ac:spMkLst>
        </pc:spChg>
        <pc:spChg chg="add del mod">
          <ac:chgData name="Rahul Sunil" userId="338498e1-f891-48fc-8868-47a0e2903e75" providerId="ADAL" clId="{C9714777-276D-4520-8B1C-FA5538C0F17E}" dt="2023-10-31T11:39:12.836" v="9189" actId="20577"/>
          <ac:spMkLst>
            <pc:docMk/>
            <pc:sldMk cId="1664525197" sldId="278"/>
            <ac:spMk id="15" creationId="{92FFC324-E16A-DE12-FB50-CAFB0252C4FE}"/>
          </ac:spMkLst>
        </pc:spChg>
        <pc:spChg chg="add del mod">
          <ac:chgData name="Rahul Sunil" userId="338498e1-f891-48fc-8868-47a0e2903e75" providerId="ADAL" clId="{C9714777-276D-4520-8B1C-FA5538C0F17E}" dt="2023-10-31T11:39:15.643" v="9190" actId="20577"/>
          <ac:spMkLst>
            <pc:docMk/>
            <pc:sldMk cId="1664525197" sldId="278"/>
            <ac:spMk id="16" creationId="{725C67B9-0E1C-8B8F-8A36-F6E8AFBEB1EA}"/>
          </ac:spMkLst>
        </pc:spChg>
        <pc:spChg chg="add del">
          <ac:chgData name="Rahul Sunil" userId="338498e1-f891-48fc-8868-47a0e2903e75" providerId="ADAL" clId="{C9714777-276D-4520-8B1C-FA5538C0F17E}" dt="2023-10-31T11:38:59.367" v="9185" actId="478"/>
          <ac:spMkLst>
            <pc:docMk/>
            <pc:sldMk cId="1664525197" sldId="278"/>
            <ac:spMk id="17" creationId="{7EAA9F57-3BC0-F0A1-FC3B-704DF21ABAC5}"/>
          </ac:spMkLst>
        </pc:spChg>
        <pc:spChg chg="add del">
          <ac:chgData name="Rahul Sunil" userId="338498e1-f891-48fc-8868-47a0e2903e75" providerId="ADAL" clId="{C9714777-276D-4520-8B1C-FA5538C0F17E}" dt="2023-10-31T11:38:59.367" v="9185" actId="478"/>
          <ac:spMkLst>
            <pc:docMk/>
            <pc:sldMk cId="1664525197" sldId="278"/>
            <ac:spMk id="18" creationId="{1582571C-59AD-1EC2-9205-0D2E3DCDCF29}"/>
          </ac:spMkLst>
        </pc:spChg>
        <pc:spChg chg="add del">
          <ac:chgData name="Rahul Sunil" userId="338498e1-f891-48fc-8868-47a0e2903e75" providerId="ADAL" clId="{C9714777-276D-4520-8B1C-FA5538C0F17E}" dt="2023-10-31T11:38:59.367" v="9185" actId="478"/>
          <ac:spMkLst>
            <pc:docMk/>
            <pc:sldMk cId="1664525197" sldId="278"/>
            <ac:spMk id="19" creationId="{23AEE38D-BCCF-3520-36F8-AB87FF889B88}"/>
          </ac:spMkLst>
        </pc:spChg>
        <pc:spChg chg="add del">
          <ac:chgData name="Rahul Sunil" userId="338498e1-f891-48fc-8868-47a0e2903e75" providerId="ADAL" clId="{C9714777-276D-4520-8B1C-FA5538C0F17E}" dt="2023-10-31T11:38:59.367" v="9185" actId="478"/>
          <ac:spMkLst>
            <pc:docMk/>
            <pc:sldMk cId="1664525197" sldId="278"/>
            <ac:spMk id="20" creationId="{8930E067-61A1-A542-F0B2-AB933D368212}"/>
          </ac:spMkLst>
        </pc:spChg>
        <pc:spChg chg="add del mod">
          <ac:chgData name="Rahul Sunil" userId="338498e1-f891-48fc-8868-47a0e2903e75" providerId="ADAL" clId="{C9714777-276D-4520-8B1C-FA5538C0F17E}" dt="2023-10-31T11:39:17.872" v="9191" actId="20577"/>
          <ac:spMkLst>
            <pc:docMk/>
            <pc:sldMk cId="1664525197" sldId="278"/>
            <ac:spMk id="21" creationId="{0E5AD553-8FCE-27FE-AEA6-99AAC9C5309A}"/>
          </ac:spMkLst>
        </pc:spChg>
        <pc:spChg chg="add del mod">
          <ac:chgData name="Rahul Sunil" userId="338498e1-f891-48fc-8868-47a0e2903e75" providerId="ADAL" clId="{C9714777-276D-4520-8B1C-FA5538C0F17E}" dt="2023-10-31T11:39:20.163" v="9192" actId="20577"/>
          <ac:spMkLst>
            <pc:docMk/>
            <pc:sldMk cId="1664525197" sldId="278"/>
            <ac:spMk id="22" creationId="{CCB196E7-115B-3FC4-890F-B83B4A595DF1}"/>
          </ac:spMkLst>
        </pc:spChg>
        <pc:spChg chg="add del mod">
          <ac:chgData name="Rahul Sunil" userId="338498e1-f891-48fc-8868-47a0e2903e75" providerId="ADAL" clId="{C9714777-276D-4520-8B1C-FA5538C0F17E}" dt="2023-10-31T11:39:22.316" v="9193" actId="20577"/>
          <ac:spMkLst>
            <pc:docMk/>
            <pc:sldMk cId="1664525197" sldId="278"/>
            <ac:spMk id="23" creationId="{D5C6DFCE-829D-9774-774C-69D83DDE55D1}"/>
          </ac:spMkLst>
        </pc:spChg>
        <pc:spChg chg="add del mod">
          <ac:chgData name="Rahul Sunil" userId="338498e1-f891-48fc-8868-47a0e2903e75" providerId="ADAL" clId="{C9714777-276D-4520-8B1C-FA5538C0F17E}" dt="2023-10-31T11:39:24.227" v="9194" actId="20577"/>
          <ac:spMkLst>
            <pc:docMk/>
            <pc:sldMk cId="1664525197" sldId="278"/>
            <ac:spMk id="24" creationId="{015D9A47-C3CF-A498-2CB4-F3A6070BCA9A}"/>
          </ac:spMkLst>
        </pc:spChg>
        <pc:spChg chg="add del">
          <ac:chgData name="Rahul Sunil" userId="338498e1-f891-48fc-8868-47a0e2903e75" providerId="ADAL" clId="{C9714777-276D-4520-8B1C-FA5538C0F17E}" dt="2023-10-31T11:38:59.367" v="9185" actId="478"/>
          <ac:spMkLst>
            <pc:docMk/>
            <pc:sldMk cId="1664525197" sldId="278"/>
            <ac:spMk id="25" creationId="{B6EB9D77-96DE-DC34-D5F6-DF6FD6635F8C}"/>
          </ac:spMkLst>
        </pc:spChg>
        <pc:spChg chg="add del">
          <ac:chgData name="Rahul Sunil" userId="338498e1-f891-48fc-8868-47a0e2903e75" providerId="ADAL" clId="{C9714777-276D-4520-8B1C-FA5538C0F17E}" dt="2023-10-31T11:38:59.367" v="9185" actId="478"/>
          <ac:spMkLst>
            <pc:docMk/>
            <pc:sldMk cId="1664525197" sldId="278"/>
            <ac:spMk id="26" creationId="{D7D70B53-46A3-42FD-A37A-3F21F290D919}"/>
          </ac:spMkLst>
        </pc:spChg>
        <pc:spChg chg="add del">
          <ac:chgData name="Rahul Sunil" userId="338498e1-f891-48fc-8868-47a0e2903e75" providerId="ADAL" clId="{C9714777-276D-4520-8B1C-FA5538C0F17E}" dt="2023-10-31T11:38:59.367" v="9185" actId="478"/>
          <ac:spMkLst>
            <pc:docMk/>
            <pc:sldMk cId="1664525197" sldId="278"/>
            <ac:spMk id="27" creationId="{F17E2099-E1EE-0FB0-6E14-6C619E090F03}"/>
          </ac:spMkLst>
        </pc:spChg>
        <pc:spChg chg="add del">
          <ac:chgData name="Rahul Sunil" userId="338498e1-f891-48fc-8868-47a0e2903e75" providerId="ADAL" clId="{C9714777-276D-4520-8B1C-FA5538C0F17E}" dt="2023-10-31T11:38:59.367" v="9185" actId="478"/>
          <ac:spMkLst>
            <pc:docMk/>
            <pc:sldMk cId="1664525197" sldId="278"/>
            <ac:spMk id="28" creationId="{FAF28A64-8714-95C9-2BDE-F9200316E91A}"/>
          </ac:spMkLst>
        </pc:spChg>
        <pc:spChg chg="add del mod ord">
          <ac:chgData name="Rahul Sunil" userId="338498e1-f891-48fc-8868-47a0e2903e75" providerId="ADAL" clId="{C9714777-276D-4520-8B1C-FA5538C0F17E}" dt="2023-10-31T11:38:58.802" v="9184" actId="6264"/>
          <ac:spMkLst>
            <pc:docMk/>
            <pc:sldMk cId="1664525197" sldId="278"/>
            <ac:spMk id="29" creationId="{C0B2AC91-3245-12B2-74C7-CA319F83B28C}"/>
          </ac:spMkLst>
        </pc:spChg>
        <pc:spChg chg="add del mod ord">
          <ac:chgData name="Rahul Sunil" userId="338498e1-f891-48fc-8868-47a0e2903e75" providerId="ADAL" clId="{C9714777-276D-4520-8B1C-FA5538C0F17E}" dt="2023-10-31T11:38:58.802" v="9184" actId="6264"/>
          <ac:spMkLst>
            <pc:docMk/>
            <pc:sldMk cId="1664525197" sldId="278"/>
            <ac:spMk id="30" creationId="{25A71DD5-D2A6-5BA5-8D65-428807977CA3}"/>
          </ac:spMkLst>
        </pc:spChg>
        <pc:spChg chg="add del mod ord">
          <ac:chgData name="Rahul Sunil" userId="338498e1-f891-48fc-8868-47a0e2903e75" providerId="ADAL" clId="{C9714777-276D-4520-8B1C-FA5538C0F17E}" dt="2023-10-31T11:38:58.802" v="9184" actId="6264"/>
          <ac:spMkLst>
            <pc:docMk/>
            <pc:sldMk cId="1664525197" sldId="278"/>
            <ac:spMk id="31" creationId="{772B03B4-7CE6-1B90-C5DA-3D66FFBFBFC3}"/>
          </ac:spMkLst>
        </pc:spChg>
        <pc:spChg chg="add del mod ord">
          <ac:chgData name="Rahul Sunil" userId="338498e1-f891-48fc-8868-47a0e2903e75" providerId="ADAL" clId="{C9714777-276D-4520-8B1C-FA5538C0F17E}" dt="2023-10-31T11:38:58.802" v="9184" actId="6264"/>
          <ac:spMkLst>
            <pc:docMk/>
            <pc:sldMk cId="1664525197" sldId="278"/>
            <ac:spMk id="32" creationId="{BF867C7B-DA87-C051-F01A-2338C9842BC7}"/>
          </ac:spMkLst>
        </pc:spChg>
        <pc:spChg chg="add del mod ord">
          <ac:chgData name="Rahul Sunil" userId="338498e1-f891-48fc-8868-47a0e2903e75" providerId="ADAL" clId="{C9714777-276D-4520-8B1C-FA5538C0F17E}" dt="2023-10-31T11:38:58.802" v="9184" actId="6264"/>
          <ac:spMkLst>
            <pc:docMk/>
            <pc:sldMk cId="1664525197" sldId="278"/>
            <ac:spMk id="33" creationId="{FB59A52A-615A-BA2F-43B3-AA5BA408C8B1}"/>
          </ac:spMkLst>
        </pc:spChg>
        <pc:spChg chg="add del mod ord">
          <ac:chgData name="Rahul Sunil" userId="338498e1-f891-48fc-8868-47a0e2903e75" providerId="ADAL" clId="{C9714777-276D-4520-8B1C-FA5538C0F17E}" dt="2023-10-31T11:38:58.802" v="9184" actId="6264"/>
          <ac:spMkLst>
            <pc:docMk/>
            <pc:sldMk cId="1664525197" sldId="278"/>
            <ac:spMk id="34" creationId="{DE6752C7-0F04-A284-5FE8-C48823AE6B30}"/>
          </ac:spMkLst>
        </pc:spChg>
        <pc:spChg chg="add del mod ord">
          <ac:chgData name="Rahul Sunil" userId="338498e1-f891-48fc-8868-47a0e2903e75" providerId="ADAL" clId="{C9714777-276D-4520-8B1C-FA5538C0F17E}" dt="2023-10-31T11:38:58.802" v="9184" actId="6264"/>
          <ac:spMkLst>
            <pc:docMk/>
            <pc:sldMk cId="1664525197" sldId="278"/>
            <ac:spMk id="35" creationId="{2FCCA8D2-223F-66F2-0C09-BFE39E4602A7}"/>
          </ac:spMkLst>
        </pc:spChg>
        <pc:spChg chg="add del mod">
          <ac:chgData name="Rahul Sunil" userId="338498e1-f891-48fc-8868-47a0e2903e75" providerId="ADAL" clId="{C9714777-276D-4520-8B1C-FA5538C0F17E}" dt="2023-10-31T11:38:53.201" v="9183"/>
          <ac:spMkLst>
            <pc:docMk/>
            <pc:sldMk cId="1664525197" sldId="278"/>
            <ac:spMk id="36" creationId="{68A325D4-E710-A13B-759A-AEDE92875EEC}"/>
          </ac:spMkLst>
        </pc:spChg>
        <pc:spChg chg="add del">
          <ac:chgData name="Rahul Sunil" userId="338498e1-f891-48fc-8868-47a0e2903e75" providerId="ADAL" clId="{C9714777-276D-4520-8B1C-FA5538C0F17E}" dt="2023-10-31T11:38:59.367" v="9185" actId="478"/>
          <ac:spMkLst>
            <pc:docMk/>
            <pc:sldMk cId="1664525197" sldId="278"/>
            <ac:spMk id="37" creationId="{681F181D-37AB-F55A-E726-75C3A0F1028D}"/>
          </ac:spMkLst>
        </pc:spChg>
        <pc:spChg chg="add del">
          <ac:chgData name="Rahul Sunil" userId="338498e1-f891-48fc-8868-47a0e2903e75" providerId="ADAL" clId="{C9714777-276D-4520-8B1C-FA5538C0F17E}" dt="2023-10-31T11:38:59.367" v="9185" actId="478"/>
          <ac:spMkLst>
            <pc:docMk/>
            <pc:sldMk cId="1664525197" sldId="278"/>
            <ac:spMk id="38" creationId="{9E7D04C3-9000-7076-7A66-89989164F2FC}"/>
          </ac:spMkLst>
        </pc:spChg>
        <pc:spChg chg="add del">
          <ac:chgData name="Rahul Sunil" userId="338498e1-f891-48fc-8868-47a0e2903e75" providerId="ADAL" clId="{C9714777-276D-4520-8B1C-FA5538C0F17E}" dt="2023-10-31T11:38:59.367" v="9185" actId="478"/>
          <ac:spMkLst>
            <pc:docMk/>
            <pc:sldMk cId="1664525197" sldId="278"/>
            <ac:spMk id="39" creationId="{CB6E6657-6140-3789-04F8-508607C08867}"/>
          </ac:spMkLst>
        </pc:spChg>
        <pc:spChg chg="add del">
          <ac:chgData name="Rahul Sunil" userId="338498e1-f891-48fc-8868-47a0e2903e75" providerId="ADAL" clId="{C9714777-276D-4520-8B1C-FA5538C0F17E}" dt="2023-10-31T11:38:59.367" v="9185" actId="478"/>
          <ac:spMkLst>
            <pc:docMk/>
            <pc:sldMk cId="1664525197" sldId="278"/>
            <ac:spMk id="40" creationId="{8E99411F-68A8-00DB-1C30-8B7DC9B1D613}"/>
          </ac:spMkLst>
        </pc:spChg>
        <pc:spChg chg="add del">
          <ac:chgData name="Rahul Sunil" userId="338498e1-f891-48fc-8868-47a0e2903e75" providerId="ADAL" clId="{C9714777-276D-4520-8B1C-FA5538C0F17E}" dt="2023-10-31T11:38:59.367" v="9185" actId="478"/>
          <ac:spMkLst>
            <pc:docMk/>
            <pc:sldMk cId="1664525197" sldId="278"/>
            <ac:spMk id="41" creationId="{3CC24579-4DAE-B478-F55A-CCD8E17A8585}"/>
          </ac:spMkLst>
        </pc:spChg>
        <pc:spChg chg="add del">
          <ac:chgData name="Rahul Sunil" userId="338498e1-f891-48fc-8868-47a0e2903e75" providerId="ADAL" clId="{C9714777-276D-4520-8B1C-FA5538C0F17E}" dt="2023-10-31T11:38:59.367" v="9185" actId="478"/>
          <ac:spMkLst>
            <pc:docMk/>
            <pc:sldMk cId="1664525197" sldId="278"/>
            <ac:spMk id="42" creationId="{E2EC4745-E359-75AF-4764-592A2DA20D1B}"/>
          </ac:spMkLst>
        </pc:spChg>
        <pc:spChg chg="add del">
          <ac:chgData name="Rahul Sunil" userId="338498e1-f891-48fc-8868-47a0e2903e75" providerId="ADAL" clId="{C9714777-276D-4520-8B1C-FA5538C0F17E}" dt="2023-10-31T11:38:59.367" v="9185" actId="478"/>
          <ac:spMkLst>
            <pc:docMk/>
            <pc:sldMk cId="1664525197" sldId="278"/>
            <ac:spMk id="43" creationId="{ABA12C30-5FE1-E841-8C1F-FD79F774AD3C}"/>
          </ac:spMkLst>
        </pc:spChg>
        <pc:spChg chg="add del">
          <ac:chgData name="Rahul Sunil" userId="338498e1-f891-48fc-8868-47a0e2903e75" providerId="ADAL" clId="{C9714777-276D-4520-8B1C-FA5538C0F17E}" dt="2023-10-31T11:38:59.367" v="9185" actId="478"/>
          <ac:spMkLst>
            <pc:docMk/>
            <pc:sldMk cId="1664525197" sldId="278"/>
            <ac:spMk id="44" creationId="{2CAD5142-DAC8-3B49-CC2D-303FE48D78B9}"/>
          </ac:spMkLst>
        </pc:spChg>
        <pc:spChg chg="add del mod">
          <ac:chgData name="Rahul Sunil" userId="338498e1-f891-48fc-8868-47a0e2903e75" providerId="ADAL" clId="{C9714777-276D-4520-8B1C-FA5538C0F17E}" dt="2023-10-31T11:38:53.201" v="9183"/>
          <ac:spMkLst>
            <pc:docMk/>
            <pc:sldMk cId="1664525197" sldId="278"/>
            <ac:spMk id="47" creationId="{C37821D2-B333-05A2-3D7C-BD2A5E874684}"/>
          </ac:spMkLst>
        </pc:spChg>
        <pc:spChg chg="add del mod">
          <ac:chgData name="Rahul Sunil" userId="338498e1-f891-48fc-8868-47a0e2903e75" providerId="ADAL" clId="{C9714777-276D-4520-8B1C-FA5538C0F17E}" dt="2023-10-31T11:38:53.201" v="9183"/>
          <ac:spMkLst>
            <pc:docMk/>
            <pc:sldMk cId="1664525197" sldId="278"/>
            <ac:spMk id="48" creationId="{D1476962-D410-52EE-0C67-06A85C6BA3FC}"/>
          </ac:spMkLst>
        </pc:spChg>
        <pc:spChg chg="add del mod">
          <ac:chgData name="Rahul Sunil" userId="338498e1-f891-48fc-8868-47a0e2903e75" providerId="ADAL" clId="{C9714777-276D-4520-8B1C-FA5538C0F17E}" dt="2023-10-31T11:38:52.720" v="9182" actId="6264"/>
          <ac:spMkLst>
            <pc:docMk/>
            <pc:sldMk cId="1664525197" sldId="278"/>
            <ac:spMk id="49" creationId="{C7630754-86C2-C9D2-844C-5AF2B52704B2}"/>
          </ac:spMkLst>
        </pc:spChg>
        <pc:spChg chg="add del mod ord">
          <ac:chgData name="Rahul Sunil" userId="338498e1-f891-48fc-8868-47a0e2903e75" providerId="ADAL" clId="{C9714777-276D-4520-8B1C-FA5538C0F17E}" dt="2023-10-31T11:38:52.720" v="9182" actId="6264"/>
          <ac:spMkLst>
            <pc:docMk/>
            <pc:sldMk cId="1664525197" sldId="278"/>
            <ac:spMk id="50" creationId="{DA1804C3-179B-1910-A94A-302332874C08}"/>
          </ac:spMkLst>
        </pc:spChg>
        <pc:spChg chg="add del mod ord">
          <ac:chgData name="Rahul Sunil" userId="338498e1-f891-48fc-8868-47a0e2903e75" providerId="ADAL" clId="{C9714777-276D-4520-8B1C-FA5538C0F17E}" dt="2023-10-31T11:38:52.720" v="9182" actId="6264"/>
          <ac:spMkLst>
            <pc:docMk/>
            <pc:sldMk cId="1664525197" sldId="278"/>
            <ac:spMk id="51" creationId="{29C4B938-FABE-B8D4-B859-D409F9C64967}"/>
          </ac:spMkLst>
        </pc:spChg>
        <pc:spChg chg="add del mod ord">
          <ac:chgData name="Rahul Sunil" userId="338498e1-f891-48fc-8868-47a0e2903e75" providerId="ADAL" clId="{C9714777-276D-4520-8B1C-FA5538C0F17E}" dt="2023-10-31T11:38:52.720" v="9182" actId="6264"/>
          <ac:spMkLst>
            <pc:docMk/>
            <pc:sldMk cId="1664525197" sldId="278"/>
            <ac:spMk id="52" creationId="{FD8C77AD-0F99-112E-B318-D1FA640316E3}"/>
          </ac:spMkLst>
        </pc:spChg>
        <pc:spChg chg="add del mod ord">
          <ac:chgData name="Rahul Sunil" userId="338498e1-f891-48fc-8868-47a0e2903e75" providerId="ADAL" clId="{C9714777-276D-4520-8B1C-FA5538C0F17E}" dt="2023-10-31T11:38:52.720" v="9182" actId="6264"/>
          <ac:spMkLst>
            <pc:docMk/>
            <pc:sldMk cId="1664525197" sldId="278"/>
            <ac:spMk id="53" creationId="{681B5DB2-A05F-7B2D-0EC5-015B3395C5FE}"/>
          </ac:spMkLst>
        </pc:spChg>
        <pc:spChg chg="add del mod ord">
          <ac:chgData name="Rahul Sunil" userId="338498e1-f891-48fc-8868-47a0e2903e75" providerId="ADAL" clId="{C9714777-276D-4520-8B1C-FA5538C0F17E}" dt="2023-10-31T11:38:52.720" v="9182" actId="6264"/>
          <ac:spMkLst>
            <pc:docMk/>
            <pc:sldMk cId="1664525197" sldId="278"/>
            <ac:spMk id="54" creationId="{E0A3C921-D1A6-854A-62E1-5AC0A3D4E82B}"/>
          </ac:spMkLst>
        </pc:spChg>
        <pc:spChg chg="add del mod ord">
          <ac:chgData name="Rahul Sunil" userId="338498e1-f891-48fc-8868-47a0e2903e75" providerId="ADAL" clId="{C9714777-276D-4520-8B1C-FA5538C0F17E}" dt="2023-10-31T11:38:52.720" v="9182" actId="6264"/>
          <ac:spMkLst>
            <pc:docMk/>
            <pc:sldMk cId="1664525197" sldId="278"/>
            <ac:spMk id="55" creationId="{CCC2DCBC-78C2-1A9D-A79D-822741D73785}"/>
          </ac:spMkLst>
        </pc:spChg>
        <pc:spChg chg="add del mod ord">
          <ac:chgData name="Rahul Sunil" userId="338498e1-f891-48fc-8868-47a0e2903e75" providerId="ADAL" clId="{C9714777-276D-4520-8B1C-FA5538C0F17E}" dt="2023-10-31T11:38:52.720" v="9182" actId="6264"/>
          <ac:spMkLst>
            <pc:docMk/>
            <pc:sldMk cId="1664525197" sldId="278"/>
            <ac:spMk id="56" creationId="{D690B292-A06A-D0E2-96B1-8ED3F71D1BB9}"/>
          </ac:spMkLst>
        </pc:spChg>
        <pc:spChg chg="add del mod ord">
          <ac:chgData name="Rahul Sunil" userId="338498e1-f891-48fc-8868-47a0e2903e75" providerId="ADAL" clId="{C9714777-276D-4520-8B1C-FA5538C0F17E}" dt="2023-10-31T11:38:52.720" v="9182" actId="6264"/>
          <ac:spMkLst>
            <pc:docMk/>
            <pc:sldMk cId="1664525197" sldId="278"/>
            <ac:spMk id="57" creationId="{4BD48040-52F2-CA3E-616E-4158318BB96C}"/>
          </ac:spMkLst>
        </pc:spChg>
        <pc:spChg chg="add mod ord">
          <ac:chgData name="Rahul Sunil" userId="338498e1-f891-48fc-8868-47a0e2903e75" providerId="ADAL" clId="{C9714777-276D-4520-8B1C-FA5538C0F17E}" dt="2023-10-31T11:53:59.769" v="9402" actId="6264"/>
          <ac:spMkLst>
            <pc:docMk/>
            <pc:sldMk cId="1664525197" sldId="278"/>
            <ac:spMk id="58" creationId="{6B076871-B43D-FE28-9BC1-C11A3634866A}"/>
          </ac:spMkLst>
        </pc:spChg>
        <pc:spChg chg="add mod ord">
          <ac:chgData name="Rahul Sunil" userId="338498e1-f891-48fc-8868-47a0e2903e75" providerId="ADAL" clId="{C9714777-276D-4520-8B1C-FA5538C0F17E}" dt="2023-10-31T11:53:59.769" v="9402" actId="6264"/>
          <ac:spMkLst>
            <pc:docMk/>
            <pc:sldMk cId="1664525197" sldId="278"/>
            <ac:spMk id="59" creationId="{01228332-7FC8-6757-7DAC-918513BE25E7}"/>
          </ac:spMkLst>
        </pc:spChg>
        <pc:spChg chg="add mod ord">
          <ac:chgData name="Rahul Sunil" userId="338498e1-f891-48fc-8868-47a0e2903e75" providerId="ADAL" clId="{C9714777-276D-4520-8B1C-FA5538C0F17E}" dt="2023-10-31T11:53:59.769" v="9402" actId="6264"/>
          <ac:spMkLst>
            <pc:docMk/>
            <pc:sldMk cId="1664525197" sldId="278"/>
            <ac:spMk id="60" creationId="{E8BB0896-B177-BB8C-6999-AA3C078D1D67}"/>
          </ac:spMkLst>
        </pc:spChg>
        <pc:spChg chg="add mod ord">
          <ac:chgData name="Rahul Sunil" userId="338498e1-f891-48fc-8868-47a0e2903e75" providerId="ADAL" clId="{C9714777-276D-4520-8B1C-FA5538C0F17E}" dt="2023-10-31T11:53:59.769" v="9402" actId="6264"/>
          <ac:spMkLst>
            <pc:docMk/>
            <pc:sldMk cId="1664525197" sldId="278"/>
            <ac:spMk id="61" creationId="{D8907C31-2506-28B0-518B-64CE3E0DF265}"/>
          </ac:spMkLst>
        </pc:spChg>
        <pc:spChg chg="add mod ord">
          <ac:chgData name="Rahul Sunil" userId="338498e1-f891-48fc-8868-47a0e2903e75" providerId="ADAL" clId="{C9714777-276D-4520-8B1C-FA5538C0F17E}" dt="2023-10-31T11:53:59.769" v="9402" actId="6264"/>
          <ac:spMkLst>
            <pc:docMk/>
            <pc:sldMk cId="1664525197" sldId="278"/>
            <ac:spMk id="62" creationId="{8AD2C706-9279-E93E-EE87-6322767A3D44}"/>
          </ac:spMkLst>
        </pc:spChg>
        <pc:spChg chg="add mod ord">
          <ac:chgData name="Rahul Sunil" userId="338498e1-f891-48fc-8868-47a0e2903e75" providerId="ADAL" clId="{C9714777-276D-4520-8B1C-FA5538C0F17E}" dt="2023-10-31T11:53:59.769" v="9402" actId="6264"/>
          <ac:spMkLst>
            <pc:docMk/>
            <pc:sldMk cId="1664525197" sldId="278"/>
            <ac:spMk id="63" creationId="{4926B9B6-3587-B183-1D9C-4681C9A8B08C}"/>
          </ac:spMkLst>
        </pc:spChg>
        <pc:spChg chg="add mod ord">
          <ac:chgData name="Rahul Sunil" userId="338498e1-f891-48fc-8868-47a0e2903e75" providerId="ADAL" clId="{C9714777-276D-4520-8B1C-FA5538C0F17E}" dt="2023-10-31T11:53:59.769" v="9402" actId="6264"/>
          <ac:spMkLst>
            <pc:docMk/>
            <pc:sldMk cId="1664525197" sldId="278"/>
            <ac:spMk id="64" creationId="{E60179EF-717A-5652-F8A2-79BEC2CC3701}"/>
          </ac:spMkLst>
        </pc:spChg>
        <pc:spChg chg="add mod ord">
          <ac:chgData name="Rahul Sunil" userId="338498e1-f891-48fc-8868-47a0e2903e75" providerId="ADAL" clId="{C9714777-276D-4520-8B1C-FA5538C0F17E}" dt="2023-10-31T11:53:59.769" v="9402" actId="6264"/>
          <ac:spMkLst>
            <pc:docMk/>
            <pc:sldMk cId="1664525197" sldId="278"/>
            <ac:spMk id="65" creationId="{7E1B17BF-4442-3B26-81F7-807684E9D0E1}"/>
          </ac:spMkLst>
        </pc:spChg>
        <pc:spChg chg="add del mod">
          <ac:chgData name="Rahul Sunil" userId="338498e1-f891-48fc-8868-47a0e2903e75" providerId="ADAL" clId="{C9714777-276D-4520-8B1C-FA5538C0F17E}" dt="2023-10-31T11:40:06.557" v="9205" actId="6264"/>
          <ac:spMkLst>
            <pc:docMk/>
            <pc:sldMk cId="1664525197" sldId="278"/>
            <ac:spMk id="66" creationId="{944E832C-06B7-5C87-6B34-D9D4A0FC6129}"/>
          </ac:spMkLst>
        </pc:spChg>
        <pc:spChg chg="add del mod">
          <ac:chgData name="Rahul Sunil" userId="338498e1-f891-48fc-8868-47a0e2903e75" providerId="ADAL" clId="{C9714777-276D-4520-8B1C-FA5538C0F17E}" dt="2023-10-31T11:40:06.557" v="9205" actId="6264"/>
          <ac:spMkLst>
            <pc:docMk/>
            <pc:sldMk cId="1664525197" sldId="278"/>
            <ac:spMk id="67" creationId="{20669809-EA15-93B7-797C-C333C6C89865}"/>
          </ac:spMkLst>
        </pc:spChg>
        <pc:spChg chg="add del mod">
          <ac:chgData name="Rahul Sunil" userId="338498e1-f891-48fc-8868-47a0e2903e75" providerId="ADAL" clId="{C9714777-276D-4520-8B1C-FA5538C0F17E}" dt="2023-10-31T11:40:06.557" v="9205" actId="6264"/>
          <ac:spMkLst>
            <pc:docMk/>
            <pc:sldMk cId="1664525197" sldId="278"/>
            <ac:spMk id="68" creationId="{CBAD5853-44C9-1F6C-8321-D0C7073F6E74}"/>
          </ac:spMkLst>
        </pc:spChg>
        <pc:spChg chg="add del mod">
          <ac:chgData name="Rahul Sunil" userId="338498e1-f891-48fc-8868-47a0e2903e75" providerId="ADAL" clId="{C9714777-276D-4520-8B1C-FA5538C0F17E}" dt="2023-10-31T11:40:06.557" v="9205" actId="6264"/>
          <ac:spMkLst>
            <pc:docMk/>
            <pc:sldMk cId="1664525197" sldId="278"/>
            <ac:spMk id="69" creationId="{4278FD33-C3F5-B509-D3E3-D5841D46C916}"/>
          </ac:spMkLst>
        </pc:spChg>
        <pc:spChg chg="add del mod">
          <ac:chgData name="Rahul Sunil" userId="338498e1-f891-48fc-8868-47a0e2903e75" providerId="ADAL" clId="{C9714777-276D-4520-8B1C-FA5538C0F17E}" dt="2023-10-31T11:40:06.557" v="9205" actId="6264"/>
          <ac:spMkLst>
            <pc:docMk/>
            <pc:sldMk cId="1664525197" sldId="278"/>
            <ac:spMk id="70" creationId="{77FA649B-9D56-0690-C29A-D1E853E7AC1F}"/>
          </ac:spMkLst>
        </pc:spChg>
        <pc:spChg chg="add del mod">
          <ac:chgData name="Rahul Sunil" userId="338498e1-f891-48fc-8868-47a0e2903e75" providerId="ADAL" clId="{C9714777-276D-4520-8B1C-FA5538C0F17E}" dt="2023-10-31T11:40:06.557" v="9205" actId="6264"/>
          <ac:spMkLst>
            <pc:docMk/>
            <pc:sldMk cId="1664525197" sldId="278"/>
            <ac:spMk id="71" creationId="{FDF55C66-EAE1-1937-2453-4EE6D9EF4B5F}"/>
          </ac:spMkLst>
        </pc:spChg>
        <pc:spChg chg="add del mod">
          <ac:chgData name="Rahul Sunil" userId="338498e1-f891-48fc-8868-47a0e2903e75" providerId="ADAL" clId="{C9714777-276D-4520-8B1C-FA5538C0F17E}" dt="2023-10-31T11:40:06.557" v="9205" actId="6264"/>
          <ac:spMkLst>
            <pc:docMk/>
            <pc:sldMk cId="1664525197" sldId="278"/>
            <ac:spMk id="72" creationId="{9FBEDF81-64DE-C342-2933-EA3E95BB3B59}"/>
          </ac:spMkLst>
        </pc:spChg>
        <pc:spChg chg="add del mod">
          <ac:chgData name="Rahul Sunil" userId="338498e1-f891-48fc-8868-47a0e2903e75" providerId="ADAL" clId="{C9714777-276D-4520-8B1C-FA5538C0F17E}" dt="2023-10-31T11:40:06.557" v="9205" actId="6264"/>
          <ac:spMkLst>
            <pc:docMk/>
            <pc:sldMk cId="1664525197" sldId="278"/>
            <ac:spMk id="73" creationId="{6A85356E-CDEE-A63B-980C-DAE74CA09C2E}"/>
          </ac:spMkLst>
        </pc:spChg>
        <pc:spChg chg="add del mod">
          <ac:chgData name="Rahul Sunil" userId="338498e1-f891-48fc-8868-47a0e2903e75" providerId="ADAL" clId="{C9714777-276D-4520-8B1C-FA5538C0F17E}" dt="2023-10-31T11:40:06.557" v="9205" actId="6264"/>
          <ac:spMkLst>
            <pc:docMk/>
            <pc:sldMk cId="1664525197" sldId="278"/>
            <ac:spMk id="74" creationId="{77A40EC2-0311-AAFF-F59C-06F97B092AB2}"/>
          </ac:spMkLst>
        </pc:spChg>
        <pc:spChg chg="add del mod">
          <ac:chgData name="Rahul Sunil" userId="338498e1-f891-48fc-8868-47a0e2903e75" providerId="ADAL" clId="{C9714777-276D-4520-8B1C-FA5538C0F17E}" dt="2023-10-31T11:40:20.737" v="9207" actId="6264"/>
          <ac:spMkLst>
            <pc:docMk/>
            <pc:sldMk cId="1664525197" sldId="278"/>
            <ac:spMk id="75" creationId="{821E0124-3421-F006-C312-B4844CC42F25}"/>
          </ac:spMkLst>
        </pc:spChg>
        <pc:spChg chg="add del mod">
          <ac:chgData name="Rahul Sunil" userId="338498e1-f891-48fc-8868-47a0e2903e75" providerId="ADAL" clId="{C9714777-276D-4520-8B1C-FA5538C0F17E}" dt="2023-10-31T11:40:20.737" v="9207" actId="6264"/>
          <ac:spMkLst>
            <pc:docMk/>
            <pc:sldMk cId="1664525197" sldId="278"/>
            <ac:spMk id="76" creationId="{59AFB0D3-2810-3BA2-8F7E-612A4ACA0D48}"/>
          </ac:spMkLst>
        </pc:spChg>
        <pc:spChg chg="add del mod">
          <ac:chgData name="Rahul Sunil" userId="338498e1-f891-48fc-8868-47a0e2903e75" providerId="ADAL" clId="{C9714777-276D-4520-8B1C-FA5538C0F17E}" dt="2023-10-31T11:40:20.737" v="9207" actId="6264"/>
          <ac:spMkLst>
            <pc:docMk/>
            <pc:sldMk cId="1664525197" sldId="278"/>
            <ac:spMk id="77" creationId="{290F1C2F-9D2B-8721-3768-277FFBA8ABAF}"/>
          </ac:spMkLst>
        </pc:spChg>
        <pc:spChg chg="add del mod">
          <ac:chgData name="Rahul Sunil" userId="338498e1-f891-48fc-8868-47a0e2903e75" providerId="ADAL" clId="{C9714777-276D-4520-8B1C-FA5538C0F17E}" dt="2023-10-31T11:40:20.737" v="9207" actId="6264"/>
          <ac:spMkLst>
            <pc:docMk/>
            <pc:sldMk cId="1664525197" sldId="278"/>
            <ac:spMk id="78" creationId="{773558E6-4622-B921-75BD-1E68049BB829}"/>
          </ac:spMkLst>
        </pc:spChg>
        <pc:spChg chg="add del mod">
          <ac:chgData name="Rahul Sunil" userId="338498e1-f891-48fc-8868-47a0e2903e75" providerId="ADAL" clId="{C9714777-276D-4520-8B1C-FA5538C0F17E}" dt="2023-10-31T11:40:20.737" v="9207" actId="6264"/>
          <ac:spMkLst>
            <pc:docMk/>
            <pc:sldMk cId="1664525197" sldId="278"/>
            <ac:spMk id="79" creationId="{D79B8AE1-E441-A973-3E15-50A39FEFB86F}"/>
          </ac:spMkLst>
        </pc:spChg>
        <pc:spChg chg="add del mod">
          <ac:chgData name="Rahul Sunil" userId="338498e1-f891-48fc-8868-47a0e2903e75" providerId="ADAL" clId="{C9714777-276D-4520-8B1C-FA5538C0F17E}" dt="2023-10-31T11:40:20.737" v="9207" actId="6264"/>
          <ac:spMkLst>
            <pc:docMk/>
            <pc:sldMk cId="1664525197" sldId="278"/>
            <ac:spMk id="80" creationId="{DB320B99-AC26-F730-C069-E8E0B79F03A3}"/>
          </ac:spMkLst>
        </pc:spChg>
        <pc:spChg chg="add del mod">
          <ac:chgData name="Rahul Sunil" userId="338498e1-f891-48fc-8868-47a0e2903e75" providerId="ADAL" clId="{C9714777-276D-4520-8B1C-FA5538C0F17E}" dt="2023-10-31T11:40:20.737" v="9207" actId="6264"/>
          <ac:spMkLst>
            <pc:docMk/>
            <pc:sldMk cId="1664525197" sldId="278"/>
            <ac:spMk id="81" creationId="{81316DB4-5625-1DF6-A7DB-7D19D990A6E9}"/>
          </ac:spMkLst>
        </pc:spChg>
        <pc:spChg chg="add del mod">
          <ac:chgData name="Rahul Sunil" userId="338498e1-f891-48fc-8868-47a0e2903e75" providerId="ADAL" clId="{C9714777-276D-4520-8B1C-FA5538C0F17E}" dt="2023-10-31T11:40:20.737" v="9207" actId="6264"/>
          <ac:spMkLst>
            <pc:docMk/>
            <pc:sldMk cId="1664525197" sldId="278"/>
            <ac:spMk id="82" creationId="{A1680B97-997E-04FC-F210-38B3152BBDB8}"/>
          </ac:spMkLst>
        </pc:spChg>
        <pc:spChg chg="add del mod">
          <ac:chgData name="Rahul Sunil" userId="338498e1-f891-48fc-8868-47a0e2903e75" providerId="ADAL" clId="{C9714777-276D-4520-8B1C-FA5538C0F17E}" dt="2023-10-31T11:40:20.737" v="9207" actId="6264"/>
          <ac:spMkLst>
            <pc:docMk/>
            <pc:sldMk cId="1664525197" sldId="278"/>
            <ac:spMk id="83" creationId="{D323F1A3-20E7-8015-878F-0EAFEDF3756B}"/>
          </ac:spMkLst>
        </pc:spChg>
        <pc:spChg chg="add del mod">
          <ac:chgData name="Rahul Sunil" userId="338498e1-f891-48fc-8868-47a0e2903e75" providerId="ADAL" clId="{C9714777-276D-4520-8B1C-FA5538C0F17E}" dt="2023-10-31T11:40:38.201" v="9211" actId="6264"/>
          <ac:spMkLst>
            <pc:docMk/>
            <pc:sldMk cId="1664525197" sldId="278"/>
            <ac:spMk id="84" creationId="{17AE16C6-5D05-E73B-349A-49413798253C}"/>
          </ac:spMkLst>
        </pc:spChg>
        <pc:spChg chg="add del mod">
          <ac:chgData name="Rahul Sunil" userId="338498e1-f891-48fc-8868-47a0e2903e75" providerId="ADAL" clId="{C9714777-276D-4520-8B1C-FA5538C0F17E}" dt="2023-10-31T11:40:38.201" v="9211" actId="6264"/>
          <ac:spMkLst>
            <pc:docMk/>
            <pc:sldMk cId="1664525197" sldId="278"/>
            <ac:spMk id="85" creationId="{7DFC6F49-F2E6-5DA5-24E0-831525FB7F03}"/>
          </ac:spMkLst>
        </pc:spChg>
        <pc:spChg chg="add del mod">
          <ac:chgData name="Rahul Sunil" userId="338498e1-f891-48fc-8868-47a0e2903e75" providerId="ADAL" clId="{C9714777-276D-4520-8B1C-FA5538C0F17E}" dt="2023-10-31T11:40:38.201" v="9211" actId="6264"/>
          <ac:spMkLst>
            <pc:docMk/>
            <pc:sldMk cId="1664525197" sldId="278"/>
            <ac:spMk id="86" creationId="{B5BB18C8-0E15-6637-6987-DD208E55FAE7}"/>
          </ac:spMkLst>
        </pc:spChg>
        <pc:spChg chg="add del mod">
          <ac:chgData name="Rahul Sunil" userId="338498e1-f891-48fc-8868-47a0e2903e75" providerId="ADAL" clId="{C9714777-276D-4520-8B1C-FA5538C0F17E}" dt="2023-10-31T11:40:38.201" v="9211" actId="6264"/>
          <ac:spMkLst>
            <pc:docMk/>
            <pc:sldMk cId="1664525197" sldId="278"/>
            <ac:spMk id="87" creationId="{8CE636AA-B70A-22E2-3823-072F4F9F4BA4}"/>
          </ac:spMkLst>
        </pc:spChg>
        <pc:spChg chg="add del mod">
          <ac:chgData name="Rahul Sunil" userId="338498e1-f891-48fc-8868-47a0e2903e75" providerId="ADAL" clId="{C9714777-276D-4520-8B1C-FA5538C0F17E}" dt="2023-10-31T11:40:38.201" v="9211" actId="6264"/>
          <ac:spMkLst>
            <pc:docMk/>
            <pc:sldMk cId="1664525197" sldId="278"/>
            <ac:spMk id="88" creationId="{1A1B01C2-91A5-A7BA-D7E6-F65E4375AE72}"/>
          </ac:spMkLst>
        </pc:spChg>
        <pc:spChg chg="add del mod">
          <ac:chgData name="Rahul Sunil" userId="338498e1-f891-48fc-8868-47a0e2903e75" providerId="ADAL" clId="{C9714777-276D-4520-8B1C-FA5538C0F17E}" dt="2023-10-31T11:40:38.201" v="9211" actId="6264"/>
          <ac:spMkLst>
            <pc:docMk/>
            <pc:sldMk cId="1664525197" sldId="278"/>
            <ac:spMk id="89" creationId="{9F51C37B-2AAD-ECD7-25E4-B3AF6CE5C663}"/>
          </ac:spMkLst>
        </pc:spChg>
        <pc:spChg chg="add del mod">
          <ac:chgData name="Rahul Sunil" userId="338498e1-f891-48fc-8868-47a0e2903e75" providerId="ADAL" clId="{C9714777-276D-4520-8B1C-FA5538C0F17E}" dt="2023-10-31T11:40:38.201" v="9211" actId="6264"/>
          <ac:spMkLst>
            <pc:docMk/>
            <pc:sldMk cId="1664525197" sldId="278"/>
            <ac:spMk id="90" creationId="{E5BA3651-6AE3-CF5F-023D-05C944CFB065}"/>
          </ac:spMkLst>
        </pc:spChg>
        <pc:spChg chg="add del mod">
          <ac:chgData name="Rahul Sunil" userId="338498e1-f891-48fc-8868-47a0e2903e75" providerId="ADAL" clId="{C9714777-276D-4520-8B1C-FA5538C0F17E}" dt="2023-10-31T11:40:38.201" v="9211" actId="6264"/>
          <ac:spMkLst>
            <pc:docMk/>
            <pc:sldMk cId="1664525197" sldId="278"/>
            <ac:spMk id="91" creationId="{6F593E29-ADB3-C433-FDEB-7FC7E9B9603B}"/>
          </ac:spMkLst>
        </pc:spChg>
        <pc:spChg chg="add del mod">
          <ac:chgData name="Rahul Sunil" userId="338498e1-f891-48fc-8868-47a0e2903e75" providerId="ADAL" clId="{C9714777-276D-4520-8B1C-FA5538C0F17E}" dt="2023-10-31T11:40:38.201" v="9211" actId="6264"/>
          <ac:spMkLst>
            <pc:docMk/>
            <pc:sldMk cId="1664525197" sldId="278"/>
            <ac:spMk id="92" creationId="{467480CA-0E7D-592D-876C-56C196D01FDF}"/>
          </ac:spMkLst>
        </pc:spChg>
        <pc:spChg chg="add del mod">
          <ac:chgData name="Rahul Sunil" userId="338498e1-f891-48fc-8868-47a0e2903e75" providerId="ADAL" clId="{C9714777-276D-4520-8B1C-FA5538C0F17E}" dt="2023-10-31T11:40:47.521" v="9216" actId="6264"/>
          <ac:spMkLst>
            <pc:docMk/>
            <pc:sldMk cId="1664525197" sldId="278"/>
            <ac:spMk id="93" creationId="{C5430781-272F-4A8F-C2E9-6C955ED06F44}"/>
          </ac:spMkLst>
        </pc:spChg>
        <pc:spChg chg="add del mod">
          <ac:chgData name="Rahul Sunil" userId="338498e1-f891-48fc-8868-47a0e2903e75" providerId="ADAL" clId="{C9714777-276D-4520-8B1C-FA5538C0F17E}" dt="2023-10-31T11:40:47.521" v="9216" actId="6264"/>
          <ac:spMkLst>
            <pc:docMk/>
            <pc:sldMk cId="1664525197" sldId="278"/>
            <ac:spMk id="94" creationId="{11D6D62A-0C51-4248-C73E-5B947B223C87}"/>
          </ac:spMkLst>
        </pc:spChg>
        <pc:spChg chg="add del mod">
          <ac:chgData name="Rahul Sunil" userId="338498e1-f891-48fc-8868-47a0e2903e75" providerId="ADAL" clId="{C9714777-276D-4520-8B1C-FA5538C0F17E}" dt="2023-10-31T11:40:47.521" v="9216" actId="6264"/>
          <ac:spMkLst>
            <pc:docMk/>
            <pc:sldMk cId="1664525197" sldId="278"/>
            <ac:spMk id="95" creationId="{94BA6A1F-05C5-6CD3-FB8A-2CBFEA9EEC44}"/>
          </ac:spMkLst>
        </pc:spChg>
        <pc:spChg chg="add del mod">
          <ac:chgData name="Rahul Sunil" userId="338498e1-f891-48fc-8868-47a0e2903e75" providerId="ADAL" clId="{C9714777-276D-4520-8B1C-FA5538C0F17E}" dt="2023-10-31T11:40:47.521" v="9216" actId="6264"/>
          <ac:spMkLst>
            <pc:docMk/>
            <pc:sldMk cId="1664525197" sldId="278"/>
            <ac:spMk id="96" creationId="{823A0FA8-9453-ABAE-013B-11D85EA50778}"/>
          </ac:spMkLst>
        </pc:spChg>
        <pc:spChg chg="add del mod">
          <ac:chgData name="Rahul Sunil" userId="338498e1-f891-48fc-8868-47a0e2903e75" providerId="ADAL" clId="{C9714777-276D-4520-8B1C-FA5538C0F17E}" dt="2023-10-31T11:40:47.521" v="9216" actId="6264"/>
          <ac:spMkLst>
            <pc:docMk/>
            <pc:sldMk cId="1664525197" sldId="278"/>
            <ac:spMk id="97" creationId="{9F44C7CD-9DB2-8901-4844-F783A9E031FB}"/>
          </ac:spMkLst>
        </pc:spChg>
        <pc:spChg chg="add del mod">
          <ac:chgData name="Rahul Sunil" userId="338498e1-f891-48fc-8868-47a0e2903e75" providerId="ADAL" clId="{C9714777-276D-4520-8B1C-FA5538C0F17E}" dt="2023-10-31T11:40:47.521" v="9216" actId="6264"/>
          <ac:spMkLst>
            <pc:docMk/>
            <pc:sldMk cId="1664525197" sldId="278"/>
            <ac:spMk id="98" creationId="{A815DED9-E1DC-4B4D-BEF8-479AA165C705}"/>
          </ac:spMkLst>
        </pc:spChg>
        <pc:spChg chg="add del mod">
          <ac:chgData name="Rahul Sunil" userId="338498e1-f891-48fc-8868-47a0e2903e75" providerId="ADAL" clId="{C9714777-276D-4520-8B1C-FA5538C0F17E}" dt="2023-10-31T11:40:47.521" v="9216" actId="6264"/>
          <ac:spMkLst>
            <pc:docMk/>
            <pc:sldMk cId="1664525197" sldId="278"/>
            <ac:spMk id="99" creationId="{719B65EF-3AD4-94C0-809B-0A1465F67B78}"/>
          </ac:spMkLst>
        </pc:spChg>
        <pc:spChg chg="add del mod">
          <ac:chgData name="Rahul Sunil" userId="338498e1-f891-48fc-8868-47a0e2903e75" providerId="ADAL" clId="{C9714777-276D-4520-8B1C-FA5538C0F17E}" dt="2023-10-31T11:40:47.521" v="9216" actId="6264"/>
          <ac:spMkLst>
            <pc:docMk/>
            <pc:sldMk cId="1664525197" sldId="278"/>
            <ac:spMk id="100" creationId="{E7B99C80-8D16-EB27-C8BE-E5784C13D1F6}"/>
          </ac:spMkLst>
        </pc:spChg>
        <pc:spChg chg="add del mod">
          <ac:chgData name="Rahul Sunil" userId="338498e1-f891-48fc-8868-47a0e2903e75" providerId="ADAL" clId="{C9714777-276D-4520-8B1C-FA5538C0F17E}" dt="2023-10-31T11:40:47.521" v="9216" actId="6264"/>
          <ac:spMkLst>
            <pc:docMk/>
            <pc:sldMk cId="1664525197" sldId="278"/>
            <ac:spMk id="101" creationId="{61AD7263-3BD0-E0B8-FB5C-4E072731D417}"/>
          </ac:spMkLst>
        </pc:spChg>
        <pc:spChg chg="add del mod">
          <ac:chgData name="Rahul Sunil" userId="338498e1-f891-48fc-8868-47a0e2903e75" providerId="ADAL" clId="{C9714777-276D-4520-8B1C-FA5538C0F17E}" dt="2023-10-31T11:40:57.595" v="9219" actId="6264"/>
          <ac:spMkLst>
            <pc:docMk/>
            <pc:sldMk cId="1664525197" sldId="278"/>
            <ac:spMk id="102" creationId="{C72F5F50-8240-F45B-7F4E-C62A266C4F22}"/>
          </ac:spMkLst>
        </pc:spChg>
        <pc:spChg chg="add del mod">
          <ac:chgData name="Rahul Sunil" userId="338498e1-f891-48fc-8868-47a0e2903e75" providerId="ADAL" clId="{C9714777-276D-4520-8B1C-FA5538C0F17E}" dt="2023-10-31T11:40:57.595" v="9219" actId="6264"/>
          <ac:spMkLst>
            <pc:docMk/>
            <pc:sldMk cId="1664525197" sldId="278"/>
            <ac:spMk id="103" creationId="{5EE324F0-3823-C0B1-FCB3-B297580DA817}"/>
          </ac:spMkLst>
        </pc:spChg>
        <pc:spChg chg="add del mod">
          <ac:chgData name="Rahul Sunil" userId="338498e1-f891-48fc-8868-47a0e2903e75" providerId="ADAL" clId="{C9714777-276D-4520-8B1C-FA5538C0F17E}" dt="2023-10-31T11:40:57.595" v="9219" actId="6264"/>
          <ac:spMkLst>
            <pc:docMk/>
            <pc:sldMk cId="1664525197" sldId="278"/>
            <ac:spMk id="104" creationId="{893DFD8F-164B-A257-87F2-797C50EAFC7E}"/>
          </ac:spMkLst>
        </pc:spChg>
        <pc:spChg chg="add del mod">
          <ac:chgData name="Rahul Sunil" userId="338498e1-f891-48fc-8868-47a0e2903e75" providerId="ADAL" clId="{C9714777-276D-4520-8B1C-FA5538C0F17E}" dt="2023-10-31T11:40:57.595" v="9219" actId="6264"/>
          <ac:spMkLst>
            <pc:docMk/>
            <pc:sldMk cId="1664525197" sldId="278"/>
            <ac:spMk id="105" creationId="{347F90A9-13CA-9322-7E72-CDFAA272E2A8}"/>
          </ac:spMkLst>
        </pc:spChg>
        <pc:spChg chg="add del mod">
          <ac:chgData name="Rahul Sunil" userId="338498e1-f891-48fc-8868-47a0e2903e75" providerId="ADAL" clId="{C9714777-276D-4520-8B1C-FA5538C0F17E}" dt="2023-10-31T11:40:57.595" v="9219" actId="6264"/>
          <ac:spMkLst>
            <pc:docMk/>
            <pc:sldMk cId="1664525197" sldId="278"/>
            <ac:spMk id="106" creationId="{92F39C8D-DAFB-54A7-6023-4639AD25FFC4}"/>
          </ac:spMkLst>
        </pc:spChg>
        <pc:spChg chg="add del mod">
          <ac:chgData name="Rahul Sunil" userId="338498e1-f891-48fc-8868-47a0e2903e75" providerId="ADAL" clId="{C9714777-276D-4520-8B1C-FA5538C0F17E}" dt="2023-10-31T11:40:57.595" v="9219" actId="6264"/>
          <ac:spMkLst>
            <pc:docMk/>
            <pc:sldMk cId="1664525197" sldId="278"/>
            <ac:spMk id="107" creationId="{6EA9632D-8C50-E850-0267-EB0D0C8A5978}"/>
          </ac:spMkLst>
        </pc:spChg>
        <pc:spChg chg="add del mod">
          <ac:chgData name="Rahul Sunil" userId="338498e1-f891-48fc-8868-47a0e2903e75" providerId="ADAL" clId="{C9714777-276D-4520-8B1C-FA5538C0F17E}" dt="2023-10-31T11:40:57.595" v="9219" actId="6264"/>
          <ac:spMkLst>
            <pc:docMk/>
            <pc:sldMk cId="1664525197" sldId="278"/>
            <ac:spMk id="108" creationId="{5352D510-B0A9-60D9-5463-AB81E560E334}"/>
          </ac:spMkLst>
        </pc:spChg>
        <pc:spChg chg="add del mod">
          <ac:chgData name="Rahul Sunil" userId="338498e1-f891-48fc-8868-47a0e2903e75" providerId="ADAL" clId="{C9714777-276D-4520-8B1C-FA5538C0F17E}" dt="2023-10-31T11:40:57.595" v="9219" actId="6264"/>
          <ac:spMkLst>
            <pc:docMk/>
            <pc:sldMk cId="1664525197" sldId="278"/>
            <ac:spMk id="109" creationId="{00CC5C69-995F-1393-870E-161D81933CBE}"/>
          </ac:spMkLst>
        </pc:spChg>
        <pc:spChg chg="add del mod">
          <ac:chgData name="Rahul Sunil" userId="338498e1-f891-48fc-8868-47a0e2903e75" providerId="ADAL" clId="{C9714777-276D-4520-8B1C-FA5538C0F17E}" dt="2023-10-31T11:40:57.595" v="9219" actId="6264"/>
          <ac:spMkLst>
            <pc:docMk/>
            <pc:sldMk cId="1664525197" sldId="278"/>
            <ac:spMk id="110" creationId="{B89B865F-C1E4-06FE-2E3D-767ED6CCFA71}"/>
          </ac:spMkLst>
        </pc:spChg>
        <pc:spChg chg="add del mod">
          <ac:chgData name="Rahul Sunil" userId="338498e1-f891-48fc-8868-47a0e2903e75" providerId="ADAL" clId="{C9714777-276D-4520-8B1C-FA5538C0F17E}" dt="2023-10-31T11:53:59.769" v="9402" actId="6264"/>
          <ac:spMkLst>
            <pc:docMk/>
            <pc:sldMk cId="1664525197" sldId="278"/>
            <ac:spMk id="111" creationId="{B3B84120-02BD-A6B5-473C-232B8D9264CF}"/>
          </ac:spMkLst>
        </pc:spChg>
        <pc:spChg chg="add del mod">
          <ac:chgData name="Rahul Sunil" userId="338498e1-f891-48fc-8868-47a0e2903e75" providerId="ADAL" clId="{C9714777-276D-4520-8B1C-FA5538C0F17E}" dt="2023-10-31T11:53:59.769" v="9402" actId="6264"/>
          <ac:spMkLst>
            <pc:docMk/>
            <pc:sldMk cId="1664525197" sldId="278"/>
            <ac:spMk id="112" creationId="{2285ED37-A5CD-0604-0C4B-8C7DB7D175B2}"/>
          </ac:spMkLst>
        </pc:spChg>
        <pc:spChg chg="add del mod">
          <ac:chgData name="Rahul Sunil" userId="338498e1-f891-48fc-8868-47a0e2903e75" providerId="ADAL" clId="{C9714777-276D-4520-8B1C-FA5538C0F17E}" dt="2023-10-31T11:53:59.769" v="9402" actId="6264"/>
          <ac:spMkLst>
            <pc:docMk/>
            <pc:sldMk cId="1664525197" sldId="278"/>
            <ac:spMk id="113" creationId="{6EF5F1CE-22EB-1A7E-14DD-2943157A569A}"/>
          </ac:spMkLst>
        </pc:spChg>
        <pc:spChg chg="add del mod">
          <ac:chgData name="Rahul Sunil" userId="338498e1-f891-48fc-8868-47a0e2903e75" providerId="ADAL" clId="{C9714777-276D-4520-8B1C-FA5538C0F17E}" dt="2023-10-31T11:53:59.769" v="9402" actId="6264"/>
          <ac:spMkLst>
            <pc:docMk/>
            <pc:sldMk cId="1664525197" sldId="278"/>
            <ac:spMk id="114" creationId="{AA620AA9-1057-1E64-2BF0-53989D28EF1D}"/>
          </ac:spMkLst>
        </pc:spChg>
        <pc:spChg chg="add del mod">
          <ac:chgData name="Rahul Sunil" userId="338498e1-f891-48fc-8868-47a0e2903e75" providerId="ADAL" clId="{C9714777-276D-4520-8B1C-FA5538C0F17E}" dt="2023-10-31T11:53:59.769" v="9402" actId="6264"/>
          <ac:spMkLst>
            <pc:docMk/>
            <pc:sldMk cId="1664525197" sldId="278"/>
            <ac:spMk id="115" creationId="{2FE4E1D9-7437-5A9A-7C20-C14FF6C36A55}"/>
          </ac:spMkLst>
        </pc:spChg>
        <pc:spChg chg="add del mod">
          <ac:chgData name="Rahul Sunil" userId="338498e1-f891-48fc-8868-47a0e2903e75" providerId="ADAL" clId="{C9714777-276D-4520-8B1C-FA5538C0F17E}" dt="2023-10-31T11:53:59.769" v="9402" actId="6264"/>
          <ac:spMkLst>
            <pc:docMk/>
            <pc:sldMk cId="1664525197" sldId="278"/>
            <ac:spMk id="116" creationId="{9FDB6609-2A61-4698-5B42-A526F3352B57}"/>
          </ac:spMkLst>
        </pc:spChg>
        <pc:spChg chg="add del mod">
          <ac:chgData name="Rahul Sunil" userId="338498e1-f891-48fc-8868-47a0e2903e75" providerId="ADAL" clId="{C9714777-276D-4520-8B1C-FA5538C0F17E}" dt="2023-10-31T11:53:59.769" v="9402" actId="6264"/>
          <ac:spMkLst>
            <pc:docMk/>
            <pc:sldMk cId="1664525197" sldId="278"/>
            <ac:spMk id="117" creationId="{421C37FA-8B4F-DA1A-C32F-3F6BAB6E27BD}"/>
          </ac:spMkLst>
        </pc:spChg>
        <pc:spChg chg="add del mod">
          <ac:chgData name="Rahul Sunil" userId="338498e1-f891-48fc-8868-47a0e2903e75" providerId="ADAL" clId="{C9714777-276D-4520-8B1C-FA5538C0F17E}" dt="2023-10-31T11:53:59.769" v="9402" actId="6264"/>
          <ac:spMkLst>
            <pc:docMk/>
            <pc:sldMk cId="1664525197" sldId="278"/>
            <ac:spMk id="118" creationId="{2141EFDD-A032-A90D-7FCD-717C7156483C}"/>
          </ac:spMkLst>
        </pc:spChg>
        <pc:spChg chg="add del mod">
          <ac:chgData name="Rahul Sunil" userId="338498e1-f891-48fc-8868-47a0e2903e75" providerId="ADAL" clId="{C9714777-276D-4520-8B1C-FA5538C0F17E}" dt="2023-10-31T11:53:59.769" v="9402" actId="6264"/>
          <ac:spMkLst>
            <pc:docMk/>
            <pc:sldMk cId="1664525197" sldId="278"/>
            <ac:spMk id="119" creationId="{F78E454C-5C5E-45CA-8D84-D29791AB23AA}"/>
          </ac:spMkLst>
        </pc:spChg>
      </pc:sldChg>
      <pc:sldChg chg="addSp delSp modSp add del mod">
        <pc:chgData name="Rahul Sunil" userId="338498e1-f891-48fc-8868-47a0e2903e75" providerId="ADAL" clId="{C9714777-276D-4520-8B1C-FA5538C0F17E}" dt="2023-10-31T11:53:38.351" v="9397" actId="47"/>
        <pc:sldMkLst>
          <pc:docMk/>
          <pc:sldMk cId="699658323" sldId="279"/>
        </pc:sldMkLst>
        <pc:spChg chg="add del mod">
          <ac:chgData name="Rahul Sunil" userId="338498e1-f891-48fc-8868-47a0e2903e75" providerId="ADAL" clId="{C9714777-276D-4520-8B1C-FA5538C0F17E}" dt="2023-10-31T11:52:04.645" v="9385"/>
          <ac:spMkLst>
            <pc:docMk/>
            <pc:sldMk cId="699658323" sldId="279"/>
            <ac:spMk id="2" creationId="{24B4AC93-D64C-A007-4F01-89DB6FF99BAE}"/>
          </ac:spMkLst>
        </pc:spChg>
        <pc:spChg chg="add mod">
          <ac:chgData name="Rahul Sunil" userId="338498e1-f891-48fc-8868-47a0e2903e75" providerId="ADAL" clId="{C9714777-276D-4520-8B1C-FA5538C0F17E}" dt="2023-10-31T11:52:11.573" v="9387" actId="21"/>
          <ac:spMkLst>
            <pc:docMk/>
            <pc:sldMk cId="699658323" sldId="279"/>
            <ac:spMk id="3" creationId="{B627C948-1E90-BB4C-ABB6-E0905020115A}"/>
          </ac:spMkLst>
        </pc:spChg>
      </pc:sldChg>
      <pc:sldChg chg="add setBg">
        <pc:chgData name="Rahul Sunil" userId="338498e1-f891-48fc-8868-47a0e2903e75" providerId="ADAL" clId="{C9714777-276D-4520-8B1C-FA5538C0F17E}" dt="2023-10-31T12:17:35.017" v="9746"/>
        <pc:sldMkLst>
          <pc:docMk/>
          <pc:sldMk cId="1617876982" sldId="279"/>
        </pc:sldMkLst>
      </pc:sldChg>
      <pc:sldChg chg="addSp delSp modSp new del mod modClrScheme chgLayout">
        <pc:chgData name="Rahul Sunil" userId="338498e1-f891-48fc-8868-47a0e2903e75" providerId="ADAL" clId="{C9714777-276D-4520-8B1C-FA5538C0F17E}" dt="2023-10-31T12:16:45.727" v="9744" actId="47"/>
        <pc:sldMkLst>
          <pc:docMk/>
          <pc:sldMk cId="1927270743" sldId="279"/>
        </pc:sldMkLst>
        <pc:spChg chg="del">
          <ac:chgData name="Rahul Sunil" userId="338498e1-f891-48fc-8868-47a0e2903e75" providerId="ADAL" clId="{C9714777-276D-4520-8B1C-FA5538C0F17E}" dt="2023-10-31T12:13:16.268" v="9721" actId="700"/>
          <ac:spMkLst>
            <pc:docMk/>
            <pc:sldMk cId="1927270743" sldId="279"/>
            <ac:spMk id="2" creationId="{4D5830C0-0504-43EC-923E-29B72198F43F}"/>
          </ac:spMkLst>
        </pc:spChg>
        <pc:spChg chg="del">
          <ac:chgData name="Rahul Sunil" userId="338498e1-f891-48fc-8868-47a0e2903e75" providerId="ADAL" clId="{C9714777-276D-4520-8B1C-FA5538C0F17E}" dt="2023-10-31T12:13:16.268" v="9721" actId="700"/>
          <ac:spMkLst>
            <pc:docMk/>
            <pc:sldMk cId="1927270743" sldId="279"/>
            <ac:spMk id="3" creationId="{D9854868-CEE0-5D23-AF89-B12215AE9836}"/>
          </ac:spMkLst>
        </pc:spChg>
        <pc:spChg chg="add mod ord">
          <ac:chgData name="Rahul Sunil" userId="338498e1-f891-48fc-8868-47a0e2903e75" providerId="ADAL" clId="{C9714777-276D-4520-8B1C-FA5538C0F17E}" dt="2023-10-31T12:16:14.399" v="9743" actId="171"/>
          <ac:spMkLst>
            <pc:docMk/>
            <pc:sldMk cId="1927270743" sldId="279"/>
            <ac:spMk id="6" creationId="{7ED90BAB-03AF-32F2-CE56-BCCC7269215C}"/>
          </ac:spMkLst>
        </pc:spChg>
        <pc:picChg chg="add mod">
          <ac:chgData name="Rahul Sunil" userId="338498e1-f891-48fc-8868-47a0e2903e75" providerId="ADAL" clId="{C9714777-276D-4520-8B1C-FA5538C0F17E}" dt="2023-10-31T12:15:44.629" v="9731"/>
          <ac:picMkLst>
            <pc:docMk/>
            <pc:sldMk cId="1927270743" sldId="279"/>
            <ac:picMk id="4" creationId="{ABC6F0B0-C3D0-C522-18A5-A7BB67108D9B}"/>
          </ac:picMkLst>
        </pc:picChg>
        <pc:picChg chg="add mod">
          <ac:chgData name="Rahul Sunil" userId="338498e1-f891-48fc-8868-47a0e2903e75" providerId="ADAL" clId="{C9714777-276D-4520-8B1C-FA5538C0F17E}" dt="2023-10-31T12:15:51.639" v="9732"/>
          <ac:picMkLst>
            <pc:docMk/>
            <pc:sldMk cId="1927270743" sldId="279"/>
            <ac:picMk id="5" creationId="{C0B0F755-B6A5-D7C7-8A3A-9CBC178E8439}"/>
          </ac:picMkLst>
        </pc:picChg>
      </pc:sldChg>
      <pc:sldMasterChg chg="modSp addSldLayout modSldLayout">
        <pc:chgData name="Rahul Sunil" userId="338498e1-f891-48fc-8868-47a0e2903e75" providerId="ADAL" clId="{C9714777-276D-4520-8B1C-FA5538C0F17E}" dt="2023-10-31T12:08:00.825" v="9719" actId="113"/>
        <pc:sldMasterMkLst>
          <pc:docMk/>
          <pc:sldMasterMk cId="580558736" sldId="2147483648"/>
        </pc:sldMasterMkLst>
        <pc:sldLayoutChg chg="addSp delSp modSp mod">
          <pc:chgData name="Rahul Sunil" userId="338498e1-f891-48fc-8868-47a0e2903e75" providerId="ADAL" clId="{C9714777-276D-4520-8B1C-FA5538C0F17E}" dt="2023-10-31T09:24:06.348" v="8110" actId="478"/>
          <pc:sldLayoutMkLst>
            <pc:docMk/>
            <pc:sldMasterMk cId="580558736" sldId="2147483648"/>
            <pc:sldLayoutMk cId="3328785258" sldId="2147483649"/>
          </pc:sldLayoutMkLst>
          <pc:spChg chg="add del mod">
            <ac:chgData name="Rahul Sunil" userId="338498e1-f891-48fc-8868-47a0e2903e75" providerId="ADAL" clId="{C9714777-276D-4520-8B1C-FA5538C0F17E}" dt="2023-10-31T09:16:19.134" v="7998" actId="478"/>
            <ac:spMkLst>
              <pc:docMk/>
              <pc:sldMasterMk cId="580558736" sldId="2147483648"/>
              <pc:sldLayoutMk cId="3328785258" sldId="2147483649"/>
              <ac:spMk id="2" creationId="{70D61A63-AE25-EDC6-7010-95C40FFCF45E}"/>
            </ac:spMkLst>
          </pc:spChg>
          <pc:spChg chg="add del">
            <ac:chgData name="Rahul Sunil" userId="338498e1-f891-48fc-8868-47a0e2903e75" providerId="ADAL" clId="{C9714777-276D-4520-8B1C-FA5538C0F17E}" dt="2023-10-31T09:13:22.147" v="7951" actId="11529"/>
            <ac:spMkLst>
              <pc:docMk/>
              <pc:sldMasterMk cId="580558736" sldId="2147483648"/>
              <pc:sldLayoutMk cId="3328785258" sldId="2147483649"/>
              <ac:spMk id="3" creationId="{A10E8344-892B-A5F9-0E01-BF3A7DF58729}"/>
            </ac:spMkLst>
          </pc:spChg>
          <pc:spChg chg="add del mod">
            <ac:chgData name="Rahul Sunil" userId="338498e1-f891-48fc-8868-47a0e2903e75" providerId="ADAL" clId="{C9714777-276D-4520-8B1C-FA5538C0F17E}" dt="2023-10-31T09:13:37.613" v="7956" actId="478"/>
            <ac:spMkLst>
              <pc:docMk/>
              <pc:sldMasterMk cId="580558736" sldId="2147483648"/>
              <pc:sldLayoutMk cId="3328785258" sldId="2147483649"/>
              <ac:spMk id="4" creationId="{C82A0EE8-A10D-6814-9E38-371626E1FA33}"/>
            </ac:spMkLst>
          </pc:spChg>
          <pc:spChg chg="add del">
            <ac:chgData name="Rahul Sunil" userId="338498e1-f891-48fc-8868-47a0e2903e75" providerId="ADAL" clId="{C9714777-276D-4520-8B1C-FA5538C0F17E}" dt="2023-10-31T09:14:03.531" v="7957" actId="11529"/>
            <ac:spMkLst>
              <pc:docMk/>
              <pc:sldMasterMk cId="580558736" sldId="2147483648"/>
              <pc:sldLayoutMk cId="3328785258" sldId="2147483649"/>
              <ac:spMk id="5" creationId="{7F805611-8C3B-0A03-48B6-0582D43040DC}"/>
            </ac:spMkLst>
          </pc:spChg>
          <pc:spChg chg="add del mod">
            <ac:chgData name="Rahul Sunil" userId="338498e1-f891-48fc-8868-47a0e2903e75" providerId="ADAL" clId="{C9714777-276D-4520-8B1C-FA5538C0F17E}" dt="2023-10-31T09:14:04.877" v="7958" actId="478"/>
            <ac:spMkLst>
              <pc:docMk/>
              <pc:sldMasterMk cId="580558736" sldId="2147483648"/>
              <pc:sldLayoutMk cId="3328785258" sldId="2147483649"/>
              <ac:spMk id="6" creationId="{78C7AEFE-6FC8-B8C8-AD89-3E8130A89328}"/>
            </ac:spMkLst>
          </pc:spChg>
          <pc:spChg chg="add del">
            <ac:chgData name="Rahul Sunil" userId="338498e1-f891-48fc-8868-47a0e2903e75" providerId="ADAL" clId="{C9714777-276D-4520-8B1C-FA5538C0F17E}" dt="2023-10-31T09:14:21.563" v="7959" actId="11529"/>
            <ac:spMkLst>
              <pc:docMk/>
              <pc:sldMasterMk cId="580558736" sldId="2147483648"/>
              <pc:sldLayoutMk cId="3328785258" sldId="2147483649"/>
              <ac:spMk id="7" creationId="{53F66DF1-9726-1DC5-3132-4FE39CE8E235}"/>
            </ac:spMkLst>
          </pc:spChg>
          <pc:spChg chg="add del mod">
            <ac:chgData name="Rahul Sunil" userId="338498e1-f891-48fc-8868-47a0e2903e75" providerId="ADAL" clId="{C9714777-276D-4520-8B1C-FA5538C0F17E}" dt="2023-10-31T09:21:26.539" v="8064" actId="478"/>
            <ac:spMkLst>
              <pc:docMk/>
              <pc:sldMasterMk cId="580558736" sldId="2147483648"/>
              <pc:sldLayoutMk cId="3328785258" sldId="2147483649"/>
              <ac:spMk id="8" creationId="{65B37BD7-9F66-DABF-56A5-B6709A43CEED}"/>
            </ac:spMkLst>
          </pc:spChg>
          <pc:spChg chg="add del mod">
            <ac:chgData name="Rahul Sunil" userId="338498e1-f891-48fc-8868-47a0e2903e75" providerId="ADAL" clId="{C9714777-276D-4520-8B1C-FA5538C0F17E}" dt="2023-10-31T09:18:14.410" v="8028"/>
            <ac:spMkLst>
              <pc:docMk/>
              <pc:sldMasterMk cId="580558736" sldId="2147483648"/>
              <pc:sldLayoutMk cId="3328785258" sldId="2147483649"/>
              <ac:spMk id="9" creationId="{B80262F7-E64E-62A9-F243-E4BEF43CDA74}"/>
            </ac:spMkLst>
          </pc:spChg>
          <pc:spChg chg="add mod">
            <ac:chgData name="Rahul Sunil" userId="338498e1-f891-48fc-8868-47a0e2903e75" providerId="ADAL" clId="{C9714777-276D-4520-8B1C-FA5538C0F17E}" dt="2023-10-31T09:19:37.833" v="8038" actId="113"/>
            <ac:spMkLst>
              <pc:docMk/>
              <pc:sldMasterMk cId="580558736" sldId="2147483648"/>
              <pc:sldLayoutMk cId="3328785258" sldId="2147483649"/>
              <ac:spMk id="10" creationId="{DEEC329F-5F2B-AEF6-7934-DF0DB1FE795C}"/>
            </ac:spMkLst>
          </pc:spChg>
          <pc:spChg chg="add del mod">
            <ac:chgData name="Rahul Sunil" userId="338498e1-f891-48fc-8868-47a0e2903e75" providerId="ADAL" clId="{C9714777-276D-4520-8B1C-FA5538C0F17E}" dt="2023-10-31T09:19:00.684" v="8035" actId="478"/>
            <ac:spMkLst>
              <pc:docMk/>
              <pc:sldMasterMk cId="580558736" sldId="2147483648"/>
              <pc:sldLayoutMk cId="3328785258" sldId="2147483649"/>
              <ac:spMk id="11" creationId="{FEE39A9E-F3C3-628A-5863-5F45D0B6BCBF}"/>
            </ac:spMkLst>
          </pc:spChg>
          <pc:spChg chg="add del mod">
            <ac:chgData name="Rahul Sunil" userId="338498e1-f891-48fc-8868-47a0e2903e75" providerId="ADAL" clId="{C9714777-276D-4520-8B1C-FA5538C0F17E}" dt="2023-10-31T09:24:06.348" v="8110" actId="478"/>
            <ac:spMkLst>
              <pc:docMk/>
              <pc:sldMasterMk cId="580558736" sldId="2147483648"/>
              <pc:sldLayoutMk cId="3328785258" sldId="2147483649"/>
              <ac:spMk id="13" creationId="{DF5B1043-6D42-CF48-DC4D-26B454A4CCE3}"/>
            </ac:spMkLst>
          </pc:spChg>
          <pc:spChg chg="del">
            <ac:chgData name="Rahul Sunil" userId="338498e1-f891-48fc-8868-47a0e2903e75" providerId="ADAL" clId="{C9714777-276D-4520-8B1C-FA5538C0F17E}" dt="2023-10-31T09:18:11.525" v="8026" actId="478"/>
            <ac:spMkLst>
              <pc:docMk/>
              <pc:sldMasterMk cId="580558736" sldId="2147483648"/>
              <pc:sldLayoutMk cId="3328785258" sldId="2147483649"/>
              <ac:spMk id="14" creationId="{BDEAA476-50CA-A213-064F-149CC13C65C1}"/>
            </ac:spMkLst>
          </pc:spChg>
          <pc:spChg chg="add del">
            <ac:chgData name="Rahul Sunil" userId="338498e1-f891-48fc-8868-47a0e2903e75" providerId="ADAL" clId="{C9714777-276D-4520-8B1C-FA5538C0F17E}" dt="2023-10-31T09:22:16.505" v="8076" actId="11529"/>
            <ac:spMkLst>
              <pc:docMk/>
              <pc:sldMasterMk cId="580558736" sldId="2147483648"/>
              <pc:sldLayoutMk cId="3328785258" sldId="2147483649"/>
              <ac:spMk id="15" creationId="{01AC5CEE-F5F3-0D68-7917-08F7FBB36F5F}"/>
            </ac:spMkLst>
          </pc:spChg>
          <pc:spChg chg="add del mod">
            <ac:chgData name="Rahul Sunil" userId="338498e1-f891-48fc-8868-47a0e2903e75" providerId="ADAL" clId="{C9714777-276D-4520-8B1C-FA5538C0F17E}" dt="2023-10-31T09:23:11.451" v="8097" actId="478"/>
            <ac:spMkLst>
              <pc:docMk/>
              <pc:sldMasterMk cId="580558736" sldId="2147483648"/>
              <pc:sldLayoutMk cId="3328785258" sldId="2147483649"/>
              <ac:spMk id="16" creationId="{096C63BD-58FF-4064-E00A-BA1BF18D4B97}"/>
            </ac:spMkLst>
          </pc:spChg>
          <pc:spChg chg="add del">
            <ac:chgData name="Rahul Sunil" userId="338498e1-f891-48fc-8868-47a0e2903e75" providerId="ADAL" clId="{C9714777-276D-4520-8B1C-FA5538C0F17E}" dt="2023-10-31T09:23:21.665" v="8098" actId="11529"/>
            <ac:spMkLst>
              <pc:docMk/>
              <pc:sldMasterMk cId="580558736" sldId="2147483648"/>
              <pc:sldLayoutMk cId="3328785258" sldId="2147483649"/>
              <ac:spMk id="17" creationId="{2805D3C8-1A5B-D114-3EEB-2709259EE051}"/>
            </ac:spMkLst>
          </pc:spChg>
          <pc:spChg chg="add del mod">
            <ac:chgData name="Rahul Sunil" userId="338498e1-f891-48fc-8868-47a0e2903e75" providerId="ADAL" clId="{C9714777-276D-4520-8B1C-FA5538C0F17E}" dt="2023-10-31T09:24:03.980" v="8109" actId="478"/>
            <ac:spMkLst>
              <pc:docMk/>
              <pc:sldMasterMk cId="580558736" sldId="2147483648"/>
              <pc:sldLayoutMk cId="3328785258" sldId="2147483649"/>
              <ac:spMk id="18" creationId="{1910F407-FDD2-C3EA-0458-163CA86E8573}"/>
            </ac:spMkLst>
          </pc:spChg>
        </pc:sldLayoutChg>
        <pc:sldLayoutChg chg="addSp delSp modSp mod">
          <pc:chgData name="Rahul Sunil" userId="338498e1-f891-48fc-8868-47a0e2903e75" providerId="ADAL" clId="{C9714777-276D-4520-8B1C-FA5538C0F17E}" dt="2023-10-31T10:35:06.122" v="8158" actId="478"/>
          <pc:sldLayoutMkLst>
            <pc:docMk/>
            <pc:sldMasterMk cId="580558736" sldId="2147483648"/>
            <pc:sldLayoutMk cId="253720835" sldId="2147483650"/>
          </pc:sldLayoutMkLst>
          <pc:spChg chg="del">
            <ac:chgData name="Rahul Sunil" userId="338498e1-f891-48fc-8868-47a0e2903e75" providerId="ADAL" clId="{C9714777-276D-4520-8B1C-FA5538C0F17E}" dt="2023-10-30T06:27:27.076" v="9" actId="478"/>
            <ac:spMkLst>
              <pc:docMk/>
              <pc:sldMasterMk cId="580558736" sldId="2147483648"/>
              <pc:sldLayoutMk cId="253720835" sldId="2147483650"/>
              <ac:spMk id="2" creationId="{2070D2C8-7784-914A-BBC2-BC0134E4C188}"/>
            </ac:spMkLst>
          </pc:spChg>
          <pc:spChg chg="add del mod">
            <ac:chgData name="Rahul Sunil" userId="338498e1-f891-48fc-8868-47a0e2903e75" providerId="ADAL" clId="{C9714777-276D-4520-8B1C-FA5538C0F17E}" dt="2023-10-31T09:56:53.358" v="8120" actId="21"/>
            <ac:spMkLst>
              <pc:docMk/>
              <pc:sldMasterMk cId="580558736" sldId="2147483648"/>
              <pc:sldLayoutMk cId="253720835" sldId="2147483650"/>
              <ac:spMk id="2" creationId="{C2C0E507-9D08-B646-034F-5387B048C709}"/>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3" creationId="{6230E534-948A-CE65-85BE-45BDB8DDDA67}"/>
            </ac:spMkLst>
          </pc:spChg>
          <pc:spChg chg="add del mod">
            <ac:chgData name="Rahul Sunil" userId="338498e1-f891-48fc-8868-47a0e2903e75" providerId="ADAL" clId="{C9714777-276D-4520-8B1C-FA5538C0F17E}" dt="2023-10-31T09:57:22.912" v="8123" actId="478"/>
            <ac:spMkLst>
              <pc:docMk/>
              <pc:sldMasterMk cId="580558736" sldId="2147483648"/>
              <pc:sldLayoutMk cId="253720835" sldId="2147483650"/>
              <ac:spMk id="3" creationId="{75C758F1-94AD-A876-FC15-C491E9EB5C9D}"/>
            </ac:spMkLst>
          </pc:spChg>
          <pc:spChg chg="add mod">
            <ac:chgData name="Rahul Sunil" userId="338498e1-f891-48fc-8868-47a0e2903e75" providerId="ADAL" clId="{C9714777-276D-4520-8B1C-FA5538C0F17E}" dt="2023-10-31T10:34:52.504" v="8157" actId="14100"/>
            <ac:spMkLst>
              <pc:docMk/>
              <pc:sldMasterMk cId="580558736" sldId="2147483648"/>
              <pc:sldLayoutMk cId="253720835" sldId="2147483650"/>
              <ac:spMk id="4" creationId="{42EED9E8-FBEB-DF81-B218-E2C1CF0FAFFE}"/>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4" creationId="{93B059C2-8521-51AA-E01A-4A029E9E9A43}"/>
            </ac:spMkLst>
          </pc:spChg>
          <pc:spChg chg="add mod">
            <ac:chgData name="Rahul Sunil" userId="338498e1-f891-48fc-8868-47a0e2903e75" providerId="ADAL" clId="{C9714777-276D-4520-8B1C-FA5538C0F17E}" dt="2023-10-31T10:33:15.311" v="8140" actId="14100"/>
            <ac:spMkLst>
              <pc:docMk/>
              <pc:sldMasterMk cId="580558736" sldId="2147483648"/>
              <pc:sldLayoutMk cId="253720835" sldId="2147483650"/>
              <ac:spMk id="5" creationId="{457CDB5E-9A34-E91A-AC1E-1CF4B373710A}"/>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5" creationId="{CDB88A77-9809-079F-63B1-C44CF20588C2}"/>
            </ac:spMkLst>
          </pc:spChg>
          <pc:spChg chg="del">
            <ac:chgData name="Rahul Sunil" userId="338498e1-f891-48fc-8868-47a0e2903e75" providerId="ADAL" clId="{C9714777-276D-4520-8B1C-FA5538C0F17E}" dt="2023-10-30T06:27:27.076" v="9" actId="478"/>
            <ac:spMkLst>
              <pc:docMk/>
              <pc:sldMasterMk cId="580558736" sldId="2147483648"/>
              <pc:sldLayoutMk cId="253720835" sldId="2147483650"/>
              <ac:spMk id="6" creationId="{24C7B745-E67B-78A0-4847-39458C581B03}"/>
            </ac:spMkLst>
          </pc:spChg>
          <pc:spChg chg="add del mod">
            <ac:chgData name="Rahul Sunil" userId="338498e1-f891-48fc-8868-47a0e2903e75" providerId="ADAL" clId="{C9714777-276D-4520-8B1C-FA5538C0F17E}" dt="2023-10-31T10:33:21.979" v="8144" actId="478"/>
            <ac:spMkLst>
              <pc:docMk/>
              <pc:sldMasterMk cId="580558736" sldId="2147483648"/>
              <pc:sldLayoutMk cId="253720835" sldId="2147483650"/>
              <ac:spMk id="6" creationId="{95221857-3288-652E-56F9-F60D09E5FF7C}"/>
            </ac:spMkLst>
          </pc:spChg>
          <pc:spChg chg="add del mod">
            <ac:chgData name="Rahul Sunil" userId="338498e1-f891-48fc-8868-47a0e2903e75" providerId="ADAL" clId="{C9714777-276D-4520-8B1C-FA5538C0F17E}" dt="2023-10-31T10:35:06.122" v="8158" actId="478"/>
            <ac:spMkLst>
              <pc:docMk/>
              <pc:sldMasterMk cId="580558736" sldId="2147483648"/>
              <pc:sldLayoutMk cId="253720835" sldId="2147483650"/>
              <ac:spMk id="7" creationId="{4A93E95E-0B6B-F3F6-2AD6-732899E38427}"/>
            </ac:spMkLst>
          </pc:spChg>
          <pc:spChg chg="add del mod">
            <ac:chgData name="Rahul Sunil" userId="338498e1-f891-48fc-8868-47a0e2903e75" providerId="ADAL" clId="{C9714777-276D-4520-8B1C-FA5538C0F17E}" dt="2023-10-30T06:27:44.853" v="21"/>
            <ac:spMkLst>
              <pc:docMk/>
              <pc:sldMasterMk cId="580558736" sldId="2147483648"/>
              <pc:sldLayoutMk cId="253720835" sldId="2147483650"/>
              <ac:spMk id="7" creationId="{73E7A60F-6BE3-CAA4-25E3-51199DF28A17}"/>
            </ac:spMkLst>
          </pc:spChg>
          <pc:spChg chg="add del">
            <ac:chgData name="Rahul Sunil" userId="338498e1-f891-48fc-8868-47a0e2903e75" providerId="ADAL" clId="{C9714777-276D-4520-8B1C-FA5538C0F17E}" dt="2023-10-30T06:27:37.777" v="11" actId="11529"/>
            <ac:spMkLst>
              <pc:docMk/>
              <pc:sldMasterMk cId="580558736" sldId="2147483648"/>
              <pc:sldLayoutMk cId="253720835" sldId="2147483650"/>
              <ac:spMk id="8" creationId="{5E30E222-1203-F94C-5DA5-22DA05A75559}"/>
            </ac:spMkLst>
          </pc:spChg>
          <pc:spChg chg="add del mod ord">
            <ac:chgData name="Rahul Sunil" userId="338498e1-f891-48fc-8868-47a0e2903e75" providerId="ADAL" clId="{C9714777-276D-4520-8B1C-FA5538C0F17E}" dt="2023-10-30T06:27:44.853" v="21"/>
            <ac:spMkLst>
              <pc:docMk/>
              <pc:sldMasterMk cId="580558736" sldId="2147483648"/>
              <pc:sldLayoutMk cId="253720835" sldId="2147483650"/>
              <ac:spMk id="9" creationId="{D668AF36-B5A0-88F5-0AE4-57F6C2E8B9C4}"/>
            </ac:spMkLst>
          </pc:spChg>
          <pc:spChg chg="mod">
            <ac:chgData name="Rahul Sunil" userId="338498e1-f891-48fc-8868-47a0e2903e75" providerId="ADAL" clId="{C9714777-276D-4520-8B1C-FA5538C0F17E}" dt="2023-10-30T06:27:44.853" v="21"/>
            <ac:spMkLst>
              <pc:docMk/>
              <pc:sldMasterMk cId="580558736" sldId="2147483648"/>
              <pc:sldLayoutMk cId="253720835" sldId="2147483650"/>
              <ac:spMk id="10" creationId="{4BF49E82-694C-B73D-807E-BD2AC4DCF386}"/>
            </ac:spMkLst>
          </pc:spChg>
        </pc:sldLayoutChg>
        <pc:sldLayoutChg chg="addSp delSp modSp mod">
          <pc:chgData name="Rahul Sunil" userId="338498e1-f891-48fc-8868-47a0e2903e75" providerId="ADAL" clId="{C9714777-276D-4520-8B1C-FA5538C0F17E}" dt="2023-10-31T11:34:39.759" v="9103" actId="122"/>
          <pc:sldLayoutMkLst>
            <pc:docMk/>
            <pc:sldMasterMk cId="580558736" sldId="2147483648"/>
            <pc:sldLayoutMk cId="3610872316" sldId="2147483651"/>
          </pc:sldLayoutMkLst>
          <pc:spChg chg="add del mod">
            <ac:chgData name="Rahul Sunil" userId="338498e1-f891-48fc-8868-47a0e2903e75" providerId="ADAL" clId="{C9714777-276D-4520-8B1C-FA5538C0F17E}" dt="2023-10-31T11:08:50.219" v="8639" actId="478"/>
            <ac:spMkLst>
              <pc:docMk/>
              <pc:sldMasterMk cId="580558736" sldId="2147483648"/>
              <pc:sldLayoutMk cId="3610872316" sldId="2147483651"/>
              <ac:spMk id="2" creationId="{3F667196-A7C2-A1BB-32BE-AC31FB1C2EED}"/>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2" creationId="{56B582E4-46C0-9060-4392-7DE6FDD5ED38}"/>
            </ac:spMkLst>
          </pc:spChg>
          <pc:spChg chg="add mod ord">
            <ac:chgData name="Rahul Sunil" userId="338498e1-f891-48fc-8868-47a0e2903e75" providerId="ADAL" clId="{C9714777-276D-4520-8B1C-FA5538C0F17E}" dt="2023-10-31T11:34:39.759" v="9103" actId="122"/>
            <ac:spMkLst>
              <pc:docMk/>
              <pc:sldMasterMk cId="580558736" sldId="2147483648"/>
              <pc:sldLayoutMk cId="3610872316" sldId="2147483651"/>
              <ac:spMk id="3" creationId="{9C95EA49-099C-3AC2-06F2-1CCD233C2CBA}"/>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3" creationId="{EB723CB5-13EA-5F58-27AC-51603256253C}"/>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4" creationId="{45B0970F-084B-2378-7C88-243FEB4AD935}"/>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5" creationId="{B9FBF3AF-A942-FE9C-7CDB-1F1C98D43BAC}"/>
            </ac:spMkLst>
          </pc:spChg>
          <pc:spChg chg="del">
            <ac:chgData name="Rahul Sunil" userId="338498e1-f891-48fc-8868-47a0e2903e75" providerId="ADAL" clId="{C9714777-276D-4520-8B1C-FA5538C0F17E}" dt="2023-10-31T08:43:17.139" v="7493" actId="478"/>
            <ac:spMkLst>
              <pc:docMk/>
              <pc:sldMasterMk cId="580558736" sldId="2147483648"/>
              <pc:sldLayoutMk cId="3610872316" sldId="2147483651"/>
              <ac:spMk id="6" creationId="{EEE4B2E4-2C6A-B361-64AA-C1D538A25555}"/>
            </ac:spMkLst>
          </pc:spChg>
          <pc:spChg chg="add del mod">
            <ac:chgData name="Rahul Sunil" userId="338498e1-f891-48fc-8868-47a0e2903e75" providerId="ADAL" clId="{C9714777-276D-4520-8B1C-FA5538C0F17E}" dt="2023-10-31T08:43:34.219" v="7496"/>
            <ac:spMkLst>
              <pc:docMk/>
              <pc:sldMasterMk cId="580558736" sldId="2147483648"/>
              <pc:sldLayoutMk cId="3610872316" sldId="2147483651"/>
              <ac:spMk id="7" creationId="{FD768522-3579-CD8A-AE7C-D5A159E4E07C}"/>
            </ac:spMkLst>
          </pc:spChg>
          <pc:spChg chg="add del mod">
            <ac:chgData name="Rahul Sunil" userId="338498e1-f891-48fc-8868-47a0e2903e75" providerId="ADAL" clId="{C9714777-276D-4520-8B1C-FA5538C0F17E}" dt="2023-10-31T08:43:46.523" v="7504" actId="478"/>
            <ac:spMkLst>
              <pc:docMk/>
              <pc:sldMasterMk cId="580558736" sldId="2147483648"/>
              <pc:sldLayoutMk cId="3610872316" sldId="2147483651"/>
              <ac:spMk id="8" creationId="{9E817CB3-CB2A-BDB8-0716-3055B964468C}"/>
            </ac:spMkLst>
          </pc:spChg>
          <pc:spChg chg="add del mod">
            <ac:chgData name="Rahul Sunil" userId="338498e1-f891-48fc-8868-47a0e2903e75" providerId="ADAL" clId="{C9714777-276D-4520-8B1C-FA5538C0F17E}" dt="2023-10-31T08:43:55.324" v="7510" actId="478"/>
            <ac:spMkLst>
              <pc:docMk/>
              <pc:sldMasterMk cId="580558736" sldId="2147483648"/>
              <pc:sldLayoutMk cId="3610872316" sldId="2147483651"/>
              <ac:spMk id="9" creationId="{32932628-7CC6-124C-F48F-D87537FD6402}"/>
            </ac:spMkLst>
          </pc:spChg>
          <pc:spChg chg="add del">
            <ac:chgData name="Rahul Sunil" userId="338498e1-f891-48fc-8868-47a0e2903e75" providerId="ADAL" clId="{C9714777-276D-4520-8B1C-FA5538C0F17E}" dt="2023-10-31T08:43:26.626" v="7495" actId="11529"/>
            <ac:spMkLst>
              <pc:docMk/>
              <pc:sldMasterMk cId="580558736" sldId="2147483648"/>
              <pc:sldLayoutMk cId="3610872316" sldId="2147483651"/>
              <ac:spMk id="10" creationId="{1381A5E7-529C-32A7-7F06-4D45B5A46DDB}"/>
            </ac:spMkLst>
          </pc:spChg>
          <pc:spChg chg="add del mod">
            <ac:chgData name="Rahul Sunil" userId="338498e1-f891-48fc-8868-47a0e2903e75" providerId="ADAL" clId="{C9714777-276D-4520-8B1C-FA5538C0F17E}" dt="2023-10-31T08:43:34.219" v="7496"/>
            <ac:spMkLst>
              <pc:docMk/>
              <pc:sldMasterMk cId="580558736" sldId="2147483648"/>
              <pc:sldLayoutMk cId="3610872316" sldId="2147483651"/>
              <ac:spMk id="11" creationId="{7AE3CD4B-E4B0-A55E-6D5A-94B478AEFD80}"/>
            </ac:spMkLst>
          </pc:spChg>
          <pc:spChg chg="mod">
            <ac:chgData name="Rahul Sunil" userId="338498e1-f891-48fc-8868-47a0e2903e75" providerId="ADAL" clId="{C9714777-276D-4520-8B1C-FA5538C0F17E}" dt="2023-10-31T08:52:50.380" v="7731" actId="1035"/>
            <ac:spMkLst>
              <pc:docMk/>
              <pc:sldMasterMk cId="580558736" sldId="2147483648"/>
              <pc:sldLayoutMk cId="3610872316" sldId="2147483651"/>
              <ac:spMk id="12" creationId="{60E21497-85CA-0FE5-F9B9-633B2F8E55DB}"/>
            </ac:spMkLst>
          </pc:spChg>
          <pc:spChg chg="add mod ord">
            <ac:chgData name="Rahul Sunil" userId="338498e1-f891-48fc-8868-47a0e2903e75" providerId="ADAL" clId="{C9714777-276D-4520-8B1C-FA5538C0F17E}" dt="2023-10-31T08:52:50.380" v="7731" actId="1035"/>
            <ac:spMkLst>
              <pc:docMk/>
              <pc:sldMasterMk cId="580558736" sldId="2147483648"/>
              <pc:sldLayoutMk cId="3610872316" sldId="2147483651"/>
              <ac:spMk id="13" creationId="{2F90D8AF-C0A1-0F27-8111-1D09F4CAB8AC}"/>
            </ac:spMkLst>
          </pc:spChg>
          <pc:spChg chg="add mod ord">
            <ac:chgData name="Rahul Sunil" userId="338498e1-f891-48fc-8868-47a0e2903e75" providerId="ADAL" clId="{C9714777-276D-4520-8B1C-FA5538C0F17E}" dt="2023-10-31T08:52:50.380" v="7731" actId="1035"/>
            <ac:spMkLst>
              <pc:docMk/>
              <pc:sldMasterMk cId="580558736" sldId="2147483648"/>
              <pc:sldLayoutMk cId="3610872316" sldId="2147483651"/>
              <ac:spMk id="14" creationId="{0B34911E-4D81-6730-F445-364EBA404578}"/>
            </ac:spMkLst>
          </pc:spChg>
        </pc:sldLayoutChg>
        <pc:sldLayoutChg chg="addSp delSp modSp mod">
          <pc:chgData name="Rahul Sunil" userId="338498e1-f891-48fc-8868-47a0e2903e75" providerId="ADAL" clId="{C9714777-276D-4520-8B1C-FA5538C0F17E}" dt="2023-10-31T11:51:29.673" v="9374" actId="478"/>
          <pc:sldLayoutMkLst>
            <pc:docMk/>
            <pc:sldMasterMk cId="580558736" sldId="2147483648"/>
            <pc:sldLayoutMk cId="4269717754" sldId="2147483652"/>
          </pc:sldLayoutMkLst>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2" creationId="{9C8A1C7D-47F0-83A1-D2E2-89A9CB3BDA09}"/>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2" creationId="{F310871E-52CB-2ADD-E269-8D89D0AE3C96}"/>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3" creationId="{E87976F5-8743-7253-16DD-F238B7BBEE37}"/>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3" creationId="{FC972C89-59B0-5097-E197-8D9582DB78C1}"/>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4" creationId="{55AB5F69-9E45-120B-4902-2F66370D3B1F}"/>
            </ac:spMkLst>
          </pc:spChg>
          <pc:spChg chg="add del mod">
            <ac:chgData name="Rahul Sunil" userId="338498e1-f891-48fc-8868-47a0e2903e75" providerId="ADAL" clId="{C9714777-276D-4520-8B1C-FA5538C0F17E}" dt="2023-10-31T11:02:15.733" v="8520"/>
            <ac:spMkLst>
              <pc:docMk/>
              <pc:sldMasterMk cId="580558736" sldId="2147483648"/>
              <pc:sldLayoutMk cId="4269717754" sldId="2147483652"/>
              <ac:spMk id="4" creationId="{88715E33-8795-5D62-988D-0B72CC6ECE8A}"/>
            </ac:spMkLst>
          </pc:spChg>
          <pc:spChg chg="add del mod">
            <ac:chgData name="Rahul Sunil" userId="338498e1-f891-48fc-8868-47a0e2903e75" providerId="ADAL" clId="{C9714777-276D-4520-8B1C-FA5538C0F17E}" dt="2023-10-31T11:49:56.952" v="9347" actId="21"/>
            <ac:spMkLst>
              <pc:docMk/>
              <pc:sldMasterMk cId="580558736" sldId="2147483648"/>
              <pc:sldLayoutMk cId="4269717754" sldId="2147483652"/>
              <ac:spMk id="5" creationId="{11EB6C88-D33D-66B4-F075-14C7F560A76D}"/>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5" creationId="{EBE19886-B366-1752-23B5-2C3AFD6FEF22}"/>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6" creationId="{04D316B6-B6E6-1A49-274A-A7307938A618}"/>
            </ac:spMkLst>
          </pc:spChg>
          <pc:spChg chg="add del mod topLvl">
            <ac:chgData name="Rahul Sunil" userId="338498e1-f891-48fc-8868-47a0e2903e75" providerId="ADAL" clId="{C9714777-276D-4520-8B1C-FA5538C0F17E}" dt="2023-10-31T11:51:27.405" v="9373" actId="478"/>
            <ac:spMkLst>
              <pc:docMk/>
              <pc:sldMasterMk cId="580558736" sldId="2147483648"/>
              <pc:sldLayoutMk cId="4269717754" sldId="2147483652"/>
              <ac:spMk id="6" creationId="{61715105-3045-6DB2-9722-C14CEA15C64D}"/>
            </ac:spMkLst>
          </pc:spChg>
          <pc:spChg chg="add del mod topLvl">
            <ac:chgData name="Rahul Sunil" userId="338498e1-f891-48fc-8868-47a0e2903e75" providerId="ADAL" clId="{C9714777-276D-4520-8B1C-FA5538C0F17E}" dt="2023-10-31T11:51:29.673" v="9374" actId="478"/>
            <ac:spMkLst>
              <pc:docMk/>
              <pc:sldMasterMk cId="580558736" sldId="2147483648"/>
              <pc:sldLayoutMk cId="4269717754" sldId="2147483652"/>
              <ac:spMk id="7" creationId="{7477B50C-11F4-BAF4-8655-E4E24F394916}"/>
            </ac:spMkLst>
          </pc:spChg>
          <pc:spChg chg="del">
            <ac:chgData name="Rahul Sunil" userId="338498e1-f891-48fc-8868-47a0e2903e75" providerId="ADAL" clId="{C9714777-276D-4520-8B1C-FA5538C0F17E}" dt="2023-10-31T04:06:18.598" v="5723" actId="478"/>
            <ac:spMkLst>
              <pc:docMk/>
              <pc:sldMasterMk cId="580558736" sldId="2147483648"/>
              <pc:sldLayoutMk cId="4269717754" sldId="2147483652"/>
              <ac:spMk id="7" creationId="{FF22213E-1FE2-A253-2A98-0B6E649A8AB6}"/>
            </ac:spMkLst>
          </pc:spChg>
          <pc:spChg chg="add mod">
            <ac:chgData name="Rahul Sunil" userId="338498e1-f891-48fc-8868-47a0e2903e75" providerId="ADAL" clId="{C9714777-276D-4520-8B1C-FA5538C0F17E}" dt="2023-10-31T11:49:52.220" v="9346" actId="120"/>
            <ac:spMkLst>
              <pc:docMk/>
              <pc:sldMasterMk cId="580558736" sldId="2147483648"/>
              <pc:sldLayoutMk cId="4269717754" sldId="2147483652"/>
              <ac:spMk id="8" creationId="{862D222E-51B6-BEB3-9C16-6163CF8FAB59}"/>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9" creationId="{B8996C41-AA96-85A8-CE18-1A14A01E3BC3}"/>
            </ac:spMkLst>
          </pc:spChg>
          <pc:spChg chg="add mod ord">
            <ac:chgData name="Rahul Sunil" userId="338498e1-f891-48fc-8868-47a0e2903e75" providerId="ADAL" clId="{C9714777-276D-4520-8B1C-FA5538C0F17E}" dt="2023-10-31T11:51:19.368" v="9370" actId="171"/>
            <ac:spMkLst>
              <pc:docMk/>
              <pc:sldMasterMk cId="580558736" sldId="2147483648"/>
              <pc:sldLayoutMk cId="4269717754" sldId="2147483652"/>
              <ac:spMk id="10" creationId="{B524B274-088A-2615-BA09-CF387201F421}"/>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0" creationId="{BC3A8163-5E4C-8E24-6F65-62B05C65B81B}"/>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1" creationId="{3F427D56-FC5F-14D4-221F-7B012E2F206B}"/>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2" creationId="{5621C43D-8143-EDE9-7A1F-AFB1A896D0D0}"/>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3" creationId="{9475A87F-D6D1-C799-6022-3D17850E56E8}"/>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4" creationId="{E871DD13-FDA8-4DD5-3002-7C90E9BB657A}"/>
            </ac:spMkLst>
          </pc:spChg>
          <pc:spChg chg="del mod topLvl">
            <ac:chgData name="Rahul Sunil" userId="338498e1-f891-48fc-8868-47a0e2903e75" providerId="ADAL" clId="{C9714777-276D-4520-8B1C-FA5538C0F17E}" dt="2023-10-31T04:06:40.829" v="5727"/>
            <ac:spMkLst>
              <pc:docMk/>
              <pc:sldMasterMk cId="580558736" sldId="2147483648"/>
              <pc:sldLayoutMk cId="4269717754" sldId="2147483652"/>
              <ac:spMk id="15" creationId="{3FE637B7-F3FA-3466-0D97-133108132E31}"/>
            </ac:spMkLst>
          </pc:spChg>
          <pc:spChg chg="del mod">
            <ac:chgData name="Rahul Sunil" userId="338498e1-f891-48fc-8868-47a0e2903e75" providerId="ADAL" clId="{C9714777-276D-4520-8B1C-FA5538C0F17E}" dt="2023-10-31T04:07:09.513" v="5732"/>
            <ac:spMkLst>
              <pc:docMk/>
              <pc:sldMasterMk cId="580558736" sldId="2147483648"/>
              <pc:sldLayoutMk cId="4269717754" sldId="2147483652"/>
              <ac:spMk id="16" creationId="{AE922AE7-FF81-439B-D4BE-4FBF36187762}"/>
            </ac:spMkLst>
          </pc:spChg>
          <pc:spChg chg="add del">
            <ac:chgData name="Rahul Sunil" userId="338498e1-f891-48fc-8868-47a0e2903e75" providerId="ADAL" clId="{C9714777-276D-4520-8B1C-FA5538C0F17E}" dt="2023-10-31T04:06:51.196" v="5728" actId="11529"/>
            <ac:spMkLst>
              <pc:docMk/>
              <pc:sldMasterMk cId="580558736" sldId="2147483648"/>
              <pc:sldLayoutMk cId="4269717754" sldId="2147483652"/>
              <ac:spMk id="17" creationId="{D1E90B45-6662-D86F-5AFE-F0B1E6B22F42}"/>
            </ac:spMkLst>
          </pc:spChg>
          <pc:spChg chg="add del mod ord">
            <ac:chgData name="Rahul Sunil" userId="338498e1-f891-48fc-8868-47a0e2903e75" providerId="ADAL" clId="{C9714777-276D-4520-8B1C-FA5538C0F17E}" dt="2023-10-31T04:07:09.513" v="5732"/>
            <ac:spMkLst>
              <pc:docMk/>
              <pc:sldMasterMk cId="580558736" sldId="2147483648"/>
              <pc:sldLayoutMk cId="4269717754" sldId="2147483652"/>
              <ac:spMk id="18" creationId="{F876C12F-CCC5-F271-911C-07526544B6AE}"/>
            </ac:spMkLst>
          </pc:spChg>
          <pc:spChg chg="mod">
            <ac:chgData name="Rahul Sunil" userId="338498e1-f891-48fc-8868-47a0e2903e75" providerId="ADAL" clId="{C9714777-276D-4520-8B1C-FA5538C0F17E}" dt="2023-10-31T04:07:09.513" v="5732"/>
            <ac:spMkLst>
              <pc:docMk/>
              <pc:sldMasterMk cId="580558736" sldId="2147483648"/>
              <pc:sldLayoutMk cId="4269717754" sldId="2147483652"/>
              <ac:spMk id="19" creationId="{90D2C86C-5828-84FF-7B32-0EEBF532B5CD}"/>
            </ac:spMkLst>
          </pc:spChg>
          <pc:grpChg chg="add del mod">
            <ac:chgData name="Rahul Sunil" userId="338498e1-f891-48fc-8868-47a0e2903e75" providerId="ADAL" clId="{C9714777-276D-4520-8B1C-FA5538C0F17E}" dt="2023-10-31T04:06:35.240" v="5726" actId="165"/>
            <ac:grpSpMkLst>
              <pc:docMk/>
              <pc:sldMasterMk cId="580558736" sldId="2147483648"/>
              <pc:sldLayoutMk cId="4269717754" sldId="2147483652"/>
              <ac:grpSpMk id="8" creationId="{1DDB45FE-CD8C-BE1E-4B1C-736FA17FE015}"/>
            </ac:grpSpMkLst>
          </pc:grpChg>
          <pc:grpChg chg="add del mod">
            <ac:chgData name="Rahul Sunil" userId="338498e1-f891-48fc-8868-47a0e2903e75" providerId="ADAL" clId="{C9714777-276D-4520-8B1C-FA5538C0F17E}" dt="2023-10-31T11:51:27.405" v="9373" actId="478"/>
            <ac:grpSpMkLst>
              <pc:docMk/>
              <pc:sldMasterMk cId="580558736" sldId="2147483648"/>
              <pc:sldLayoutMk cId="4269717754" sldId="2147483652"/>
              <ac:grpSpMk id="9" creationId="{8249909C-C4FC-41CA-91FA-9BB856E70912}"/>
            </ac:grpSpMkLst>
          </pc:grpChg>
        </pc:sldLayoutChg>
        <pc:sldLayoutChg chg="addSp delSp modSp mod">
          <pc:chgData name="Rahul Sunil" userId="338498e1-f891-48fc-8868-47a0e2903e75" providerId="ADAL" clId="{C9714777-276D-4520-8B1C-FA5538C0F17E}" dt="2023-10-31T11:44:20.794" v="9261" actId="1035"/>
          <pc:sldLayoutMkLst>
            <pc:docMk/>
            <pc:sldMasterMk cId="580558736" sldId="2147483648"/>
            <pc:sldLayoutMk cId="2773795677" sldId="2147483653"/>
          </pc:sldLayoutMkLst>
          <pc:spChg chg="add del mod">
            <ac:chgData name="Rahul Sunil" userId="338498e1-f891-48fc-8868-47a0e2903e75" providerId="ADAL" clId="{C9714777-276D-4520-8B1C-FA5538C0F17E}" dt="2023-10-31T11:43:52.452" v="9255" actId="21"/>
            <ac:spMkLst>
              <pc:docMk/>
              <pc:sldMasterMk cId="580558736" sldId="2147483648"/>
              <pc:sldLayoutMk cId="2773795677" sldId="2147483653"/>
              <ac:spMk id="2" creationId="{168139F8-1027-0F79-BB34-C0270133D39B}"/>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2" creationId="{ADCAD18D-577D-3845-C041-38C22917705F}"/>
            </ac:spMkLst>
          </pc:spChg>
          <pc:spChg chg="add mod">
            <ac:chgData name="Rahul Sunil" userId="338498e1-f891-48fc-8868-47a0e2903e75" providerId="ADAL" clId="{C9714777-276D-4520-8B1C-FA5538C0F17E}" dt="2023-10-31T11:44:20.794" v="9261" actId="1035"/>
            <ac:spMkLst>
              <pc:docMk/>
              <pc:sldMasterMk cId="580558736" sldId="2147483648"/>
              <pc:sldLayoutMk cId="2773795677" sldId="2147483653"/>
              <ac:spMk id="3" creationId="{B5917DC9-7001-4E62-68B3-537B4985B9F6}"/>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3" creationId="{D7D20587-8862-77EC-FCE5-B590386DC692}"/>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4" creationId="{F0D889DD-BFAE-8877-5D48-344477ED3CC8}"/>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5" creationId="{FF56F4CD-63B4-0C83-2061-26D42B07D89D}"/>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6" creationId="{FD4A0E87-2627-A3C1-B0C4-8AD8B686D826}"/>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7" creationId="{1CF968A7-7982-407C-BAF7-650BB46E1225}"/>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8" creationId="{25F1374C-7CB6-86E7-955A-EA0BFD3F0EAF}"/>
            </ac:spMkLst>
          </pc:spChg>
          <pc:spChg chg="del">
            <ac:chgData name="Rahul Sunil" userId="338498e1-f891-48fc-8868-47a0e2903e75" providerId="ADAL" clId="{C9714777-276D-4520-8B1C-FA5538C0F17E}" dt="2023-10-30T11:41:01.358" v="4468" actId="478"/>
            <ac:spMkLst>
              <pc:docMk/>
              <pc:sldMasterMk cId="580558736" sldId="2147483648"/>
              <pc:sldLayoutMk cId="2773795677" sldId="2147483653"/>
              <ac:spMk id="9" creationId="{34305BE6-C276-369A-C16A-2C64252385B0}"/>
            </ac:spMkLst>
          </pc:spChg>
        </pc:sldLayoutChg>
        <pc:sldLayoutChg chg="addSp delSp modSp mod">
          <pc:chgData name="Rahul Sunil" userId="338498e1-f891-48fc-8868-47a0e2903e75" providerId="ADAL" clId="{C9714777-276D-4520-8B1C-FA5538C0F17E}" dt="2023-10-31T11:18:08.948" v="8742" actId="12"/>
          <pc:sldLayoutMkLst>
            <pc:docMk/>
            <pc:sldMasterMk cId="580558736" sldId="2147483648"/>
            <pc:sldLayoutMk cId="4075308515" sldId="2147483654"/>
          </pc:sldLayoutMkLst>
          <pc:spChg chg="add del mod">
            <ac:chgData name="Rahul Sunil" userId="338498e1-f891-48fc-8868-47a0e2903e75" providerId="ADAL" clId="{C9714777-276D-4520-8B1C-FA5538C0F17E}" dt="2023-10-31T10:49:02.582" v="8420" actId="478"/>
            <ac:spMkLst>
              <pc:docMk/>
              <pc:sldMasterMk cId="580558736" sldId="2147483648"/>
              <pc:sldLayoutMk cId="4075308515" sldId="2147483654"/>
              <ac:spMk id="2" creationId="{4D24B7A8-EEF9-9C4A-5CBE-9DD24E0B0A9A}"/>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2" creationId="{CE57E662-A41D-762E-3F76-D7E2EE6DA8A8}"/>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3" creationId="{28CB0670-596F-ACBD-97BC-D9FDBFE89478}"/>
            </ac:spMkLst>
          </pc:spChg>
          <pc:spChg chg="add mod">
            <ac:chgData name="Rahul Sunil" userId="338498e1-f891-48fc-8868-47a0e2903e75" providerId="ADAL" clId="{C9714777-276D-4520-8B1C-FA5538C0F17E}" dt="2023-10-31T10:49:43.132" v="8437" actId="1076"/>
            <ac:spMkLst>
              <pc:docMk/>
              <pc:sldMasterMk cId="580558736" sldId="2147483648"/>
              <pc:sldLayoutMk cId="4075308515" sldId="2147483654"/>
              <ac:spMk id="3" creationId="{B4CDEB90-DD75-0919-C3F3-39F55A0B4FDF}"/>
            </ac:spMkLst>
          </pc:spChg>
          <pc:spChg chg="add del mod">
            <ac:chgData name="Rahul Sunil" userId="338498e1-f891-48fc-8868-47a0e2903e75" providerId="ADAL" clId="{C9714777-276D-4520-8B1C-FA5538C0F17E}" dt="2023-10-31T10:49:49.318" v="8439" actId="478"/>
            <ac:spMkLst>
              <pc:docMk/>
              <pc:sldMasterMk cId="580558736" sldId="2147483648"/>
              <pc:sldLayoutMk cId="4075308515" sldId="2147483654"/>
              <ac:spMk id="4" creationId="{01CD3703-238D-B27E-F0C0-E1BDFF90044A}"/>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4" creationId="{2B22C6D4-FF28-D6DD-8DFC-031AF37C2E31}"/>
            </ac:spMkLst>
          </pc:spChg>
          <pc:spChg chg="add del mod">
            <ac:chgData name="Rahul Sunil" userId="338498e1-f891-48fc-8868-47a0e2903e75" providerId="ADAL" clId="{C9714777-276D-4520-8B1C-FA5538C0F17E}" dt="2023-10-31T10:54:33.765" v="8455" actId="478"/>
            <ac:spMkLst>
              <pc:docMk/>
              <pc:sldMasterMk cId="580558736" sldId="2147483648"/>
              <pc:sldLayoutMk cId="4075308515" sldId="2147483654"/>
              <ac:spMk id="5" creationId="{5CD65739-47DC-D935-358B-BB8A85DBE378}"/>
            </ac:spMkLst>
          </pc:spChg>
          <pc:spChg chg="del">
            <ac:chgData name="Rahul Sunil" userId="338498e1-f891-48fc-8868-47a0e2903e75" providerId="ADAL" clId="{C9714777-276D-4520-8B1C-FA5538C0F17E}" dt="2023-10-31T04:56:11.800" v="6044" actId="478"/>
            <ac:spMkLst>
              <pc:docMk/>
              <pc:sldMasterMk cId="580558736" sldId="2147483648"/>
              <pc:sldLayoutMk cId="4075308515" sldId="2147483654"/>
              <ac:spMk id="5" creationId="{886420DF-A84A-3675-5ECA-FC86159EE886}"/>
            </ac:spMkLst>
          </pc:spChg>
          <pc:spChg chg="add del">
            <ac:chgData name="Rahul Sunil" userId="338498e1-f891-48fc-8868-47a0e2903e75" providerId="ADAL" clId="{C9714777-276D-4520-8B1C-FA5538C0F17E}" dt="2023-10-31T10:53:32.612" v="8445" actId="11529"/>
            <ac:spMkLst>
              <pc:docMk/>
              <pc:sldMasterMk cId="580558736" sldId="2147483648"/>
              <pc:sldLayoutMk cId="4075308515" sldId="2147483654"/>
              <ac:spMk id="6" creationId="{3C1AD945-2E11-D6A7-2144-54B66C3C1926}"/>
            </ac:spMkLst>
          </pc:spChg>
          <pc:spChg chg="add del">
            <ac:chgData name="Rahul Sunil" userId="338498e1-f891-48fc-8868-47a0e2903e75" providerId="ADAL" clId="{C9714777-276D-4520-8B1C-FA5538C0F17E}" dt="2023-10-31T04:56:21.032" v="6046" actId="11529"/>
            <ac:spMkLst>
              <pc:docMk/>
              <pc:sldMasterMk cId="580558736" sldId="2147483648"/>
              <pc:sldLayoutMk cId="4075308515" sldId="2147483654"/>
              <ac:spMk id="7" creationId="{614D9FD8-4C4C-146A-C7D2-244EBF92AB3A}"/>
            </ac:spMkLst>
          </pc:spChg>
          <pc:spChg chg="add mod">
            <ac:chgData name="Rahul Sunil" userId="338498e1-f891-48fc-8868-47a0e2903e75" providerId="ADAL" clId="{C9714777-276D-4520-8B1C-FA5538C0F17E}" dt="2023-10-31T10:54:47.439" v="8458" actId="12"/>
            <ac:spMkLst>
              <pc:docMk/>
              <pc:sldMasterMk cId="580558736" sldId="2147483648"/>
              <pc:sldLayoutMk cId="4075308515" sldId="2147483654"/>
              <ac:spMk id="7" creationId="{DCA857C0-45B3-8E0F-19EE-C96B53A79826}"/>
            </ac:spMkLst>
          </pc:spChg>
          <pc:spChg chg="add mod ord">
            <ac:chgData name="Rahul Sunil" userId="338498e1-f891-48fc-8868-47a0e2903e75" providerId="ADAL" clId="{C9714777-276D-4520-8B1C-FA5538C0F17E}" dt="2023-10-31T04:56:22.584" v="6049" actId="171"/>
            <ac:spMkLst>
              <pc:docMk/>
              <pc:sldMasterMk cId="580558736" sldId="2147483648"/>
              <pc:sldLayoutMk cId="4075308515" sldId="2147483654"/>
              <ac:spMk id="8" creationId="{D36D3D5B-3CF2-B0A6-D160-3A902509639B}"/>
            </ac:spMkLst>
          </pc:spChg>
          <pc:spChg chg="add mod ord">
            <ac:chgData name="Rahul Sunil" userId="338498e1-f891-48fc-8868-47a0e2903e75" providerId="ADAL" clId="{C9714777-276D-4520-8B1C-FA5538C0F17E}" dt="2023-10-31T11:12:08.597" v="8674" actId="1076"/>
            <ac:spMkLst>
              <pc:docMk/>
              <pc:sldMasterMk cId="580558736" sldId="2147483648"/>
              <pc:sldLayoutMk cId="4075308515" sldId="2147483654"/>
              <ac:spMk id="9" creationId="{790D4AB2-F34C-B961-B35E-C832EB69BAC9}"/>
            </ac:spMkLst>
          </pc:spChg>
          <pc:spChg chg="add del mod">
            <ac:chgData name="Rahul Sunil" userId="338498e1-f891-48fc-8868-47a0e2903e75" providerId="ADAL" clId="{C9714777-276D-4520-8B1C-FA5538C0F17E}" dt="2023-10-31T11:16:44.618" v="8720"/>
            <ac:spMkLst>
              <pc:docMk/>
              <pc:sldMasterMk cId="580558736" sldId="2147483648"/>
              <pc:sldLayoutMk cId="4075308515" sldId="2147483654"/>
              <ac:spMk id="10" creationId="{3B2FC673-0564-A562-A558-287F596AE37E}"/>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1" creationId="{724CEBEB-75E3-830D-41BE-515151592E66}"/>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2" creationId="{AA094ADC-CAF9-7CB7-D3F1-20C6F60F6307}"/>
            </ac:spMkLst>
          </pc:spChg>
          <pc:spChg chg="add del mod">
            <ac:chgData name="Rahul Sunil" userId="338498e1-f891-48fc-8868-47a0e2903e75" providerId="ADAL" clId="{C9714777-276D-4520-8B1C-FA5538C0F17E}" dt="2023-10-31T11:11:05.463" v="8660"/>
            <ac:spMkLst>
              <pc:docMk/>
              <pc:sldMasterMk cId="580558736" sldId="2147483648"/>
              <pc:sldLayoutMk cId="4075308515" sldId="2147483654"/>
              <ac:spMk id="13" creationId="{D21D079A-4018-D269-A038-B981A54DAC8D}"/>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4" creationId="{55B5E731-AA82-BCB4-36B6-864D2DF4D1ED}"/>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5" creationId="{F2C0CD52-865C-AB69-4D45-33AE707E885B}"/>
            </ac:spMkLst>
          </pc:spChg>
          <pc:spChg chg="add del mod">
            <ac:chgData name="Rahul Sunil" userId="338498e1-f891-48fc-8868-47a0e2903e75" providerId="ADAL" clId="{C9714777-276D-4520-8B1C-FA5538C0F17E}" dt="2023-10-31T11:11:06.871" v="8662"/>
            <ac:spMkLst>
              <pc:docMk/>
              <pc:sldMasterMk cId="580558736" sldId="2147483648"/>
              <pc:sldLayoutMk cId="4075308515" sldId="2147483654"/>
              <ac:spMk id="16" creationId="{7E5997D9-3939-7DF9-68A1-A562F20A413A}"/>
            </ac:spMkLst>
          </pc:spChg>
          <pc:spChg chg="add del">
            <ac:chgData name="Rahul Sunil" userId="338498e1-f891-48fc-8868-47a0e2903e75" providerId="ADAL" clId="{C9714777-276D-4520-8B1C-FA5538C0F17E}" dt="2023-10-31T11:11:30.295" v="8663" actId="11529"/>
            <ac:spMkLst>
              <pc:docMk/>
              <pc:sldMasterMk cId="580558736" sldId="2147483648"/>
              <pc:sldLayoutMk cId="4075308515" sldId="2147483654"/>
              <ac:spMk id="17" creationId="{377E8E7E-3874-A07A-714F-DA886079E786}"/>
            </ac:spMkLst>
          </pc:spChg>
          <pc:spChg chg="add del mod">
            <ac:chgData name="Rahul Sunil" userId="338498e1-f891-48fc-8868-47a0e2903e75" providerId="ADAL" clId="{C9714777-276D-4520-8B1C-FA5538C0F17E}" dt="2023-10-31T11:16:50.570" v="8721" actId="21"/>
            <ac:spMkLst>
              <pc:docMk/>
              <pc:sldMasterMk cId="580558736" sldId="2147483648"/>
              <pc:sldLayoutMk cId="4075308515" sldId="2147483654"/>
              <ac:spMk id="18" creationId="{3841CE0C-9219-5100-8B90-EB60C433D5FB}"/>
            </ac:spMkLst>
          </pc:spChg>
          <pc:spChg chg="add del mod">
            <ac:chgData name="Rahul Sunil" userId="338498e1-f891-48fc-8868-47a0e2903e75" providerId="ADAL" clId="{C9714777-276D-4520-8B1C-FA5538C0F17E}" dt="2023-10-31T11:17:51.198" v="8739" actId="478"/>
            <ac:spMkLst>
              <pc:docMk/>
              <pc:sldMasterMk cId="580558736" sldId="2147483648"/>
              <pc:sldLayoutMk cId="4075308515" sldId="2147483654"/>
              <ac:spMk id="19" creationId="{B4714511-6DF6-E84A-4592-6EBACEC2B397}"/>
            </ac:spMkLst>
          </pc:spChg>
          <pc:spChg chg="add del">
            <ac:chgData name="Rahul Sunil" userId="338498e1-f891-48fc-8868-47a0e2903e75" providerId="ADAL" clId="{C9714777-276D-4520-8B1C-FA5538C0F17E}" dt="2023-10-31T11:17:19.654" v="8726" actId="11529"/>
            <ac:spMkLst>
              <pc:docMk/>
              <pc:sldMasterMk cId="580558736" sldId="2147483648"/>
              <pc:sldLayoutMk cId="4075308515" sldId="2147483654"/>
              <ac:spMk id="20" creationId="{960A1A00-B2A0-1228-2580-1BA9DE32378B}"/>
            </ac:spMkLst>
          </pc:spChg>
          <pc:spChg chg="add mod ord">
            <ac:chgData name="Rahul Sunil" userId="338498e1-f891-48fc-8868-47a0e2903e75" providerId="ADAL" clId="{C9714777-276D-4520-8B1C-FA5538C0F17E}" dt="2023-10-31T11:18:08.948" v="8742" actId="12"/>
            <ac:spMkLst>
              <pc:docMk/>
              <pc:sldMasterMk cId="580558736" sldId="2147483648"/>
              <pc:sldLayoutMk cId="4075308515" sldId="2147483654"/>
              <ac:spMk id="21" creationId="{A9CDD6DB-8265-9E2D-A85B-8585BE2773B9}"/>
            </ac:spMkLst>
          </pc:spChg>
          <pc:picChg chg="add del mod">
            <ac:chgData name="Rahul Sunil" userId="338498e1-f891-48fc-8868-47a0e2903e75" providerId="ADAL" clId="{C9714777-276D-4520-8B1C-FA5538C0F17E}" dt="2023-10-31T04:56:32.035" v="6050" actId="478"/>
            <ac:picMkLst>
              <pc:docMk/>
              <pc:sldMasterMk cId="580558736" sldId="2147483648"/>
              <pc:sldLayoutMk cId="4075308515" sldId="2147483654"/>
              <ac:picMk id="6" creationId="{BA3F1FDD-A529-D0CC-7B3B-CCD5A26917A3}"/>
            </ac:picMkLst>
          </pc:picChg>
        </pc:sldLayoutChg>
        <pc:sldLayoutChg chg="addSp delSp modSp mod">
          <pc:chgData name="Rahul Sunil" userId="338498e1-f891-48fc-8868-47a0e2903e75" providerId="ADAL" clId="{C9714777-276D-4520-8B1C-FA5538C0F17E}" dt="2023-10-31T11:50:45.173" v="9358" actId="478"/>
          <pc:sldLayoutMkLst>
            <pc:docMk/>
            <pc:sldMasterMk cId="580558736" sldId="2147483648"/>
            <pc:sldLayoutMk cId="530339543" sldId="2147483655"/>
          </pc:sldLayoutMkLst>
          <pc:spChg chg="add del mod">
            <ac:chgData name="Rahul Sunil" userId="338498e1-f891-48fc-8868-47a0e2903e75" providerId="ADAL" clId="{C9714777-276D-4520-8B1C-FA5538C0F17E}" dt="2023-10-31T10:36:19.569" v="8172" actId="478"/>
            <ac:spMkLst>
              <pc:docMk/>
              <pc:sldMasterMk cId="580558736" sldId="2147483648"/>
              <pc:sldLayoutMk cId="530339543" sldId="2147483655"/>
              <ac:spMk id="2" creationId="{6763828E-C437-3EC3-834E-11E023C2D9FE}"/>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2" creationId="{B5122358-BFC8-BFDA-6CD9-7F93FCBDBBF4}"/>
            </ac:spMkLst>
          </pc:spChg>
          <pc:spChg chg="add del mod">
            <ac:chgData name="Rahul Sunil" userId="338498e1-f891-48fc-8868-47a0e2903e75" providerId="ADAL" clId="{C9714777-276D-4520-8B1C-FA5538C0F17E}" dt="2023-10-31T10:37:36.362" v="8244" actId="478"/>
            <ac:spMkLst>
              <pc:docMk/>
              <pc:sldMasterMk cId="580558736" sldId="2147483648"/>
              <pc:sldLayoutMk cId="530339543" sldId="2147483655"/>
              <ac:spMk id="3" creationId="{2E5FC766-F5F4-BA61-06DB-A92E1B9A58B4}"/>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3" creationId="{CD026E65-1EDB-7C1A-D3B8-761E8FE32485}"/>
            </ac:spMkLst>
          </pc:spChg>
          <pc:spChg chg="add mod">
            <ac:chgData name="Rahul Sunil" userId="338498e1-f891-48fc-8868-47a0e2903e75" providerId="ADAL" clId="{C9714777-276D-4520-8B1C-FA5538C0F17E}" dt="2023-10-31T10:39:12.384" v="8257" actId="121"/>
            <ac:spMkLst>
              <pc:docMk/>
              <pc:sldMasterMk cId="580558736" sldId="2147483648"/>
              <pc:sldLayoutMk cId="530339543" sldId="2147483655"/>
              <ac:spMk id="4" creationId="{480E3FD0-5A03-F77F-7630-71E1A5609F47}"/>
            </ac:spMkLst>
          </pc:spChg>
          <pc:spChg chg="del">
            <ac:chgData name="Rahul Sunil" userId="338498e1-f891-48fc-8868-47a0e2903e75" providerId="ADAL" clId="{C9714777-276D-4520-8B1C-FA5538C0F17E}" dt="2023-10-30T08:34:52.662" v="952" actId="478"/>
            <ac:spMkLst>
              <pc:docMk/>
              <pc:sldMasterMk cId="580558736" sldId="2147483648"/>
              <pc:sldLayoutMk cId="530339543" sldId="2147483655"/>
              <ac:spMk id="4" creationId="{8FA55010-5730-964A-4934-1CF4B41312C5}"/>
            </ac:spMkLst>
          </pc:spChg>
          <pc:spChg chg="add del">
            <ac:chgData name="Rahul Sunil" userId="338498e1-f891-48fc-8868-47a0e2903e75" providerId="ADAL" clId="{C9714777-276D-4520-8B1C-FA5538C0F17E}" dt="2023-10-31T10:36:47.176" v="8173" actId="11529"/>
            <ac:spMkLst>
              <pc:docMk/>
              <pc:sldMasterMk cId="580558736" sldId="2147483648"/>
              <pc:sldLayoutMk cId="530339543" sldId="2147483655"/>
              <ac:spMk id="5" creationId="{A33D5F2E-1B84-78CE-7AEE-B0AAD8817F30}"/>
            </ac:spMkLst>
          </pc:spChg>
          <pc:spChg chg="add del mod">
            <ac:chgData name="Rahul Sunil" userId="338498e1-f891-48fc-8868-47a0e2903e75" providerId="ADAL" clId="{C9714777-276D-4520-8B1C-FA5538C0F17E}" dt="2023-10-30T08:35:10.163" v="959"/>
            <ac:spMkLst>
              <pc:docMk/>
              <pc:sldMasterMk cId="580558736" sldId="2147483648"/>
              <pc:sldLayoutMk cId="530339543" sldId="2147483655"/>
              <ac:spMk id="5" creationId="{B69750C3-D044-5604-F56D-284CB6C03765}"/>
            </ac:spMkLst>
          </pc:spChg>
          <pc:spChg chg="add del">
            <ac:chgData name="Rahul Sunil" userId="338498e1-f891-48fc-8868-47a0e2903e75" providerId="ADAL" clId="{C9714777-276D-4520-8B1C-FA5538C0F17E}" dt="2023-10-30T08:35:04.354" v="954" actId="11529"/>
            <ac:spMkLst>
              <pc:docMk/>
              <pc:sldMasterMk cId="580558736" sldId="2147483648"/>
              <pc:sldLayoutMk cId="530339543" sldId="2147483655"/>
              <ac:spMk id="6" creationId="{0FD210BB-6A4E-246C-B6B6-0E4B6FED6754}"/>
            </ac:spMkLst>
          </pc:spChg>
          <pc:spChg chg="add del mod ord">
            <ac:chgData name="Rahul Sunil" userId="338498e1-f891-48fc-8868-47a0e2903e75" providerId="ADAL" clId="{C9714777-276D-4520-8B1C-FA5538C0F17E}" dt="2023-10-31T10:42:18.145" v="8297" actId="478"/>
            <ac:spMkLst>
              <pc:docMk/>
              <pc:sldMasterMk cId="580558736" sldId="2147483648"/>
              <pc:sldLayoutMk cId="530339543" sldId="2147483655"/>
              <ac:spMk id="6" creationId="{9552E5CB-AF6B-328B-DEE8-F823BB185235}"/>
            </ac:spMkLst>
          </pc:spChg>
          <pc:spChg chg="add del mod ord">
            <ac:chgData name="Rahul Sunil" userId="338498e1-f891-48fc-8868-47a0e2903e75" providerId="ADAL" clId="{C9714777-276D-4520-8B1C-FA5538C0F17E}" dt="2023-10-30T08:35:10.163" v="959"/>
            <ac:spMkLst>
              <pc:docMk/>
              <pc:sldMasterMk cId="580558736" sldId="2147483648"/>
              <pc:sldLayoutMk cId="530339543" sldId="2147483655"/>
              <ac:spMk id="7" creationId="{2247D2D4-0399-F6D2-5641-C98A9822BD50}"/>
            </ac:spMkLst>
          </pc:spChg>
          <pc:spChg chg="add del">
            <ac:chgData name="Rahul Sunil" userId="338498e1-f891-48fc-8868-47a0e2903e75" providerId="ADAL" clId="{C9714777-276D-4520-8B1C-FA5538C0F17E}" dt="2023-10-31T10:41:00.351" v="8269" actId="11529"/>
            <ac:spMkLst>
              <pc:docMk/>
              <pc:sldMasterMk cId="580558736" sldId="2147483648"/>
              <pc:sldLayoutMk cId="530339543" sldId="2147483655"/>
              <ac:spMk id="7" creationId="{94C2D8BD-0B8F-02C7-A8AF-EFEFA819F900}"/>
            </ac:spMkLst>
          </pc:spChg>
          <pc:spChg chg="mod">
            <ac:chgData name="Rahul Sunil" userId="338498e1-f891-48fc-8868-47a0e2903e75" providerId="ADAL" clId="{C9714777-276D-4520-8B1C-FA5538C0F17E}" dt="2023-10-30T08:35:10.163" v="959"/>
            <ac:spMkLst>
              <pc:docMk/>
              <pc:sldMasterMk cId="580558736" sldId="2147483648"/>
              <pc:sldLayoutMk cId="530339543" sldId="2147483655"/>
              <ac:spMk id="8" creationId="{D470B67B-6F20-33BF-9B7F-3B7A5678FA02}"/>
            </ac:spMkLst>
          </pc:spChg>
          <pc:spChg chg="add mod">
            <ac:chgData name="Rahul Sunil" userId="338498e1-f891-48fc-8868-47a0e2903e75" providerId="ADAL" clId="{C9714777-276D-4520-8B1C-FA5538C0F17E}" dt="2023-10-31T10:43:24.629" v="8309" actId="14100"/>
            <ac:spMkLst>
              <pc:docMk/>
              <pc:sldMasterMk cId="580558736" sldId="2147483648"/>
              <pc:sldLayoutMk cId="530339543" sldId="2147483655"/>
              <ac:spMk id="9" creationId="{209E2E16-C6D6-61BC-2421-FA53527D7E71}"/>
            </ac:spMkLst>
          </pc:spChg>
          <pc:spChg chg="add del mod">
            <ac:chgData name="Rahul Sunil" userId="338498e1-f891-48fc-8868-47a0e2903e75" providerId="ADAL" clId="{C9714777-276D-4520-8B1C-FA5538C0F17E}" dt="2023-10-31T10:43:27.159" v="8310" actId="478"/>
            <ac:spMkLst>
              <pc:docMk/>
              <pc:sldMasterMk cId="580558736" sldId="2147483648"/>
              <pc:sldLayoutMk cId="530339543" sldId="2147483655"/>
              <ac:spMk id="10" creationId="{D3C4BBA1-6294-837B-5645-E5ABD4E610A9}"/>
            </ac:spMkLst>
          </pc:spChg>
          <pc:spChg chg="add del mod">
            <ac:chgData name="Rahul Sunil" userId="338498e1-f891-48fc-8868-47a0e2903e75" providerId="ADAL" clId="{C9714777-276D-4520-8B1C-FA5538C0F17E}" dt="2023-10-31T11:50:45.173" v="9358" actId="478"/>
            <ac:spMkLst>
              <pc:docMk/>
              <pc:sldMasterMk cId="580558736" sldId="2147483648"/>
              <pc:sldLayoutMk cId="530339543" sldId="2147483655"/>
              <ac:spMk id="11" creationId="{57ED50F6-3B49-2226-2A5A-9B35A6E7DE97}"/>
            </ac:spMkLst>
          </pc:spChg>
        </pc:sldLayoutChg>
        <pc:sldLayoutChg chg="addSp delSp modSp mod">
          <pc:chgData name="Rahul Sunil" userId="338498e1-f891-48fc-8868-47a0e2903e75" providerId="ADAL" clId="{C9714777-276D-4520-8B1C-FA5538C0F17E}" dt="2023-10-31T10:47:09.731" v="8393" actId="2710"/>
          <pc:sldLayoutMkLst>
            <pc:docMk/>
            <pc:sldMasterMk cId="580558736" sldId="2147483648"/>
            <pc:sldLayoutMk cId="3296922005" sldId="2147483656"/>
          </pc:sldLayoutMkLst>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2" creationId="{55E80607-6C56-B997-9D5F-F3787ABAF613}"/>
            </ac:spMkLst>
          </pc:spChg>
          <pc:spChg chg="add del mod">
            <ac:chgData name="Rahul Sunil" userId="338498e1-f891-48fc-8868-47a0e2903e75" providerId="ADAL" clId="{C9714777-276D-4520-8B1C-FA5538C0F17E}" dt="2023-10-31T10:45:00.368" v="8326" actId="478"/>
            <ac:spMkLst>
              <pc:docMk/>
              <pc:sldMasterMk cId="580558736" sldId="2147483648"/>
              <pc:sldLayoutMk cId="3296922005" sldId="2147483656"/>
              <ac:spMk id="2" creationId="{D2DD6D8F-7E00-AC26-740B-2A74B191489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3" creationId="{5D3213E8-55AF-CBCB-D7E4-F45EC88BFE29}"/>
            </ac:spMkLst>
          </pc:spChg>
          <pc:spChg chg="add mod">
            <ac:chgData name="Rahul Sunil" userId="338498e1-f891-48fc-8868-47a0e2903e75" providerId="ADAL" clId="{C9714777-276D-4520-8B1C-FA5538C0F17E}" dt="2023-10-31T10:46:52.038" v="8391" actId="121"/>
            <ac:spMkLst>
              <pc:docMk/>
              <pc:sldMasterMk cId="580558736" sldId="2147483648"/>
              <pc:sldLayoutMk cId="3296922005" sldId="2147483656"/>
              <ac:spMk id="3" creationId="{9CAA7587-3095-9E1A-A77F-2EA611B999DE}"/>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4" creationId="{60A14D2D-109D-61DD-2FEE-6AFDBEEE3184}"/>
            </ac:spMkLst>
          </pc:spChg>
          <pc:spChg chg="add del mod">
            <ac:chgData name="Rahul Sunil" userId="338498e1-f891-48fc-8868-47a0e2903e75" providerId="ADAL" clId="{C9714777-276D-4520-8B1C-FA5538C0F17E}" dt="2023-10-31T10:45:51.821" v="8371" actId="21"/>
            <ac:spMkLst>
              <pc:docMk/>
              <pc:sldMasterMk cId="580558736" sldId="2147483648"/>
              <pc:sldLayoutMk cId="3296922005" sldId="2147483656"/>
              <ac:spMk id="4" creationId="{6226229C-1F58-56E4-F4F1-CFF7DF8FDD0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5" creationId="{24643CA1-A648-C583-BF89-BC5AB7A3C36F}"/>
            </ac:spMkLst>
          </pc:spChg>
          <pc:spChg chg="add del">
            <ac:chgData name="Rahul Sunil" userId="338498e1-f891-48fc-8868-47a0e2903e75" providerId="ADAL" clId="{C9714777-276D-4520-8B1C-FA5538C0F17E}" dt="2023-10-31T10:45:35.701" v="8333" actId="11529"/>
            <ac:spMkLst>
              <pc:docMk/>
              <pc:sldMasterMk cId="580558736" sldId="2147483648"/>
              <pc:sldLayoutMk cId="3296922005" sldId="2147483656"/>
              <ac:spMk id="5" creationId="{DAF57758-F260-F184-EC60-026EE8F11B02}"/>
            </ac:spMkLst>
          </pc:spChg>
          <pc:spChg chg="add mod ord">
            <ac:chgData name="Rahul Sunil" userId="338498e1-f891-48fc-8868-47a0e2903e75" providerId="ADAL" clId="{C9714777-276D-4520-8B1C-FA5538C0F17E}" dt="2023-10-31T10:47:09.731" v="8393" actId="2710"/>
            <ac:spMkLst>
              <pc:docMk/>
              <pc:sldMasterMk cId="580558736" sldId="2147483648"/>
              <pc:sldLayoutMk cId="3296922005" sldId="2147483656"/>
              <ac:spMk id="6" creationId="{8D9B2029-21C1-8034-4833-F1BC576F3136}"/>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6" creationId="{C57E2894-A72C-53B0-7984-2CBD486EDEDC}"/>
            </ac:spMkLst>
          </pc:spChg>
          <pc:spChg chg="del">
            <ac:chgData name="Rahul Sunil" userId="338498e1-f891-48fc-8868-47a0e2903e75" providerId="ADAL" clId="{C9714777-276D-4520-8B1C-FA5538C0F17E}" dt="2023-10-30T08:59:35.596" v="1297" actId="478"/>
            <ac:spMkLst>
              <pc:docMk/>
              <pc:sldMasterMk cId="580558736" sldId="2147483648"/>
              <pc:sldLayoutMk cId="3296922005" sldId="2147483656"/>
              <ac:spMk id="7" creationId="{00A3A51C-A4DD-6DA6-9AFD-A4C505A546FF}"/>
            </ac:spMkLst>
          </pc:spChg>
          <pc:spChg chg="add del mod">
            <ac:chgData name="Rahul Sunil" userId="338498e1-f891-48fc-8868-47a0e2903e75" providerId="ADAL" clId="{C9714777-276D-4520-8B1C-FA5538C0F17E}" dt="2023-10-31T10:46:17.786" v="8379"/>
            <ac:spMkLst>
              <pc:docMk/>
              <pc:sldMasterMk cId="580558736" sldId="2147483648"/>
              <pc:sldLayoutMk cId="3296922005" sldId="2147483656"/>
              <ac:spMk id="7" creationId="{CBF6DA14-5BB4-DEBF-5DAE-5761CDAE3F1F}"/>
            </ac:spMkLst>
          </pc:spChg>
          <pc:spChg chg="add del mod">
            <ac:chgData name="Rahul Sunil" userId="338498e1-f891-48fc-8868-47a0e2903e75" providerId="ADAL" clId="{C9714777-276D-4520-8B1C-FA5538C0F17E}" dt="2023-10-30T08:59:55.022" v="1347"/>
            <ac:spMkLst>
              <pc:docMk/>
              <pc:sldMasterMk cId="580558736" sldId="2147483648"/>
              <pc:sldLayoutMk cId="3296922005" sldId="2147483656"/>
              <ac:spMk id="8" creationId="{47F01E79-E1BF-FC99-77D5-FAA35D37803C}"/>
            </ac:spMkLst>
          </pc:spChg>
          <pc:spChg chg="add del">
            <ac:chgData name="Rahul Sunil" userId="338498e1-f891-48fc-8868-47a0e2903e75" providerId="ADAL" clId="{C9714777-276D-4520-8B1C-FA5538C0F17E}" dt="2023-10-30T08:59:42.276" v="1299" actId="11529"/>
            <ac:spMkLst>
              <pc:docMk/>
              <pc:sldMasterMk cId="580558736" sldId="2147483648"/>
              <pc:sldLayoutMk cId="3296922005" sldId="2147483656"/>
              <ac:spMk id="9" creationId="{7E95F4E6-CA72-8942-7352-AE43B5765332}"/>
            </ac:spMkLst>
          </pc:spChg>
          <pc:spChg chg="add del mod ord">
            <ac:chgData name="Rahul Sunil" userId="338498e1-f891-48fc-8868-47a0e2903e75" providerId="ADAL" clId="{C9714777-276D-4520-8B1C-FA5538C0F17E}" dt="2023-10-30T08:59:55.022" v="1347"/>
            <ac:spMkLst>
              <pc:docMk/>
              <pc:sldMasterMk cId="580558736" sldId="2147483648"/>
              <pc:sldLayoutMk cId="3296922005" sldId="2147483656"/>
              <ac:spMk id="10" creationId="{15BEBCAD-F95B-7C31-33A8-6BE9928A6C11}"/>
            </ac:spMkLst>
          </pc:spChg>
          <pc:spChg chg="mod">
            <ac:chgData name="Rahul Sunil" userId="338498e1-f891-48fc-8868-47a0e2903e75" providerId="ADAL" clId="{C9714777-276D-4520-8B1C-FA5538C0F17E}" dt="2023-10-30T09:09:35.348" v="1513" actId="1036"/>
            <ac:spMkLst>
              <pc:docMk/>
              <pc:sldMasterMk cId="580558736" sldId="2147483648"/>
              <pc:sldLayoutMk cId="3296922005" sldId="2147483656"/>
              <ac:spMk id="11" creationId="{CB4FABAD-D0BF-118D-3973-6374486B6D16}"/>
            </ac:spMkLst>
          </pc:spChg>
        </pc:sldLayoutChg>
        <pc:sldLayoutChg chg="addSp delSp modSp mod">
          <pc:chgData name="Rahul Sunil" userId="338498e1-f891-48fc-8868-47a0e2903e75" providerId="ADAL" clId="{C9714777-276D-4520-8B1C-FA5538C0F17E}" dt="2023-10-31T11:27:28.572" v="8946" actId="1035"/>
          <pc:sldLayoutMkLst>
            <pc:docMk/>
            <pc:sldMasterMk cId="580558736" sldId="2147483648"/>
            <pc:sldLayoutMk cId="2606621747" sldId="2147483657"/>
          </pc:sldLayoutMkLst>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2" creationId="{09ACE7E7-AF4F-863A-59AA-E41941FD70FA}"/>
            </ac:spMkLst>
          </pc:spChg>
          <pc:spChg chg="add del mod">
            <ac:chgData name="Rahul Sunil" userId="338498e1-f891-48fc-8868-47a0e2903e75" providerId="ADAL" clId="{C9714777-276D-4520-8B1C-FA5538C0F17E}" dt="2023-10-31T11:25:27.129" v="8897" actId="21"/>
            <ac:spMkLst>
              <pc:docMk/>
              <pc:sldMasterMk cId="580558736" sldId="2147483648"/>
              <pc:sldLayoutMk cId="2606621747" sldId="2147483657"/>
              <ac:spMk id="2" creationId="{216A6A3E-8DD8-41A4-3A1F-F092ECA3868D}"/>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3" creationId="{3E6104CF-639D-01D2-EFF8-850AF6B26577}"/>
            </ac:spMkLst>
          </pc:spChg>
          <pc:spChg chg="add del mod">
            <ac:chgData name="Rahul Sunil" userId="338498e1-f891-48fc-8868-47a0e2903e75" providerId="ADAL" clId="{C9714777-276D-4520-8B1C-FA5538C0F17E}" dt="2023-10-31T11:26:49.925" v="8929" actId="478"/>
            <ac:spMkLst>
              <pc:docMk/>
              <pc:sldMasterMk cId="580558736" sldId="2147483648"/>
              <pc:sldLayoutMk cId="2606621747" sldId="2147483657"/>
              <ac:spMk id="3" creationId="{E1395C15-2AD0-F56B-6073-69F7874FB5F9}"/>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4" creationId="{6130B9C2-DAC2-C21A-4F2D-B39560038C85}"/>
            </ac:spMkLst>
          </pc:spChg>
          <pc:spChg chg="add mod ord">
            <ac:chgData name="Rahul Sunil" userId="338498e1-f891-48fc-8868-47a0e2903e75" providerId="ADAL" clId="{C9714777-276D-4520-8B1C-FA5538C0F17E}" dt="2023-10-31T11:27:16.891" v="8940" actId="1036"/>
            <ac:spMkLst>
              <pc:docMk/>
              <pc:sldMasterMk cId="580558736" sldId="2147483648"/>
              <pc:sldLayoutMk cId="2606621747" sldId="2147483657"/>
              <ac:spMk id="4" creationId="{6898F8F3-2EBE-6996-3D97-9678E9158AF9}"/>
            </ac:spMkLst>
          </pc:spChg>
          <pc:spChg chg="add del mod">
            <ac:chgData name="Rahul Sunil" userId="338498e1-f891-48fc-8868-47a0e2903e75" providerId="ADAL" clId="{C9714777-276D-4520-8B1C-FA5538C0F17E}" dt="2023-10-31T11:27:04.288" v="8931" actId="21"/>
            <ac:spMkLst>
              <pc:docMk/>
              <pc:sldMasterMk cId="580558736" sldId="2147483648"/>
              <pc:sldLayoutMk cId="2606621747" sldId="2147483657"/>
              <ac:spMk id="5" creationId="{80221B46-629B-5E86-C3FC-C28E46397C3B}"/>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5" creationId="{A5DFE25A-CF58-5CCE-2BD0-7CC6989F0235}"/>
            </ac:spMkLst>
          </pc:spChg>
          <pc:spChg chg="add mod ord">
            <ac:chgData name="Rahul Sunil" userId="338498e1-f891-48fc-8868-47a0e2903e75" providerId="ADAL" clId="{C9714777-276D-4520-8B1C-FA5538C0F17E}" dt="2023-10-31T11:27:28.572" v="8946" actId="1035"/>
            <ac:spMkLst>
              <pc:docMk/>
              <pc:sldMasterMk cId="580558736" sldId="2147483648"/>
              <pc:sldLayoutMk cId="2606621747" sldId="2147483657"/>
              <ac:spMk id="6" creationId="{E0BE0561-F8C7-EDB3-9F4F-71A8D214E78A}"/>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6" creationId="{E72F460D-FC65-F2D5-CB63-083ED817977A}"/>
            </ac:spMkLst>
          </pc:spChg>
          <pc:spChg chg="del">
            <ac:chgData name="Rahul Sunil" userId="338498e1-f891-48fc-8868-47a0e2903e75" providerId="ADAL" clId="{C9714777-276D-4520-8B1C-FA5538C0F17E}" dt="2023-10-30T09:47:38.829" v="2471" actId="478"/>
            <ac:spMkLst>
              <pc:docMk/>
              <pc:sldMasterMk cId="580558736" sldId="2147483648"/>
              <pc:sldLayoutMk cId="2606621747" sldId="2147483657"/>
              <ac:spMk id="7" creationId="{0013D306-1448-B0A0-8433-B0757B941D0E}"/>
            </ac:spMkLst>
          </pc:spChg>
          <pc:spChg chg="add del mod">
            <ac:chgData name="Rahul Sunil" userId="338498e1-f891-48fc-8868-47a0e2903e75" providerId="ADAL" clId="{C9714777-276D-4520-8B1C-FA5538C0F17E}" dt="2023-10-30T09:47:52.539" v="2477"/>
            <ac:spMkLst>
              <pc:docMk/>
              <pc:sldMasterMk cId="580558736" sldId="2147483648"/>
              <pc:sldLayoutMk cId="2606621747" sldId="2147483657"/>
              <ac:spMk id="8" creationId="{089200A9-20AB-2266-0DD8-2DAE098E130C}"/>
            </ac:spMkLst>
          </pc:spChg>
          <pc:spChg chg="add del">
            <ac:chgData name="Rahul Sunil" userId="338498e1-f891-48fc-8868-47a0e2903e75" providerId="ADAL" clId="{C9714777-276D-4520-8B1C-FA5538C0F17E}" dt="2023-10-30T09:47:46.217" v="2473" actId="11529"/>
            <ac:spMkLst>
              <pc:docMk/>
              <pc:sldMasterMk cId="580558736" sldId="2147483648"/>
              <pc:sldLayoutMk cId="2606621747" sldId="2147483657"/>
              <ac:spMk id="9" creationId="{D6E89118-8B37-98AE-DE8C-1AFF144FAFCA}"/>
            </ac:spMkLst>
          </pc:spChg>
          <pc:spChg chg="add del mod ord">
            <ac:chgData name="Rahul Sunil" userId="338498e1-f891-48fc-8868-47a0e2903e75" providerId="ADAL" clId="{C9714777-276D-4520-8B1C-FA5538C0F17E}" dt="2023-10-30T09:47:52.539" v="2477"/>
            <ac:spMkLst>
              <pc:docMk/>
              <pc:sldMasterMk cId="580558736" sldId="2147483648"/>
              <pc:sldLayoutMk cId="2606621747" sldId="2147483657"/>
              <ac:spMk id="10" creationId="{CB3A013F-EEEF-4378-46B5-5466C7EBC8F1}"/>
            </ac:spMkLst>
          </pc:spChg>
          <pc:spChg chg="mod">
            <ac:chgData name="Rahul Sunil" userId="338498e1-f891-48fc-8868-47a0e2903e75" providerId="ADAL" clId="{C9714777-276D-4520-8B1C-FA5538C0F17E}" dt="2023-10-30T10:12:36.788" v="2983" actId="12789"/>
            <ac:spMkLst>
              <pc:docMk/>
              <pc:sldMasterMk cId="580558736" sldId="2147483648"/>
              <pc:sldLayoutMk cId="2606621747" sldId="2147483657"/>
              <ac:spMk id="11" creationId="{3B477AE5-C4B2-0B43-B2FC-A20A5E3CE51E}"/>
            </ac:spMkLst>
          </pc:spChg>
          <pc:spChg chg="add del mod">
            <ac:chgData name="Rahul Sunil" userId="338498e1-f891-48fc-8868-47a0e2903e75" providerId="ADAL" clId="{C9714777-276D-4520-8B1C-FA5538C0F17E}" dt="2023-10-30T09:48:13.368" v="2485" actId="478"/>
            <ac:spMkLst>
              <pc:docMk/>
              <pc:sldMasterMk cId="580558736" sldId="2147483648"/>
              <pc:sldLayoutMk cId="2606621747" sldId="2147483657"/>
              <ac:spMk id="12" creationId="{C142E7B3-1748-FCE5-6EF5-F161B0019919}"/>
            </ac:spMkLst>
          </pc:spChg>
          <pc:spChg chg="add del mod ord">
            <ac:chgData name="Rahul Sunil" userId="338498e1-f891-48fc-8868-47a0e2903e75" providerId="ADAL" clId="{C9714777-276D-4520-8B1C-FA5538C0F17E}" dt="2023-10-30T10:04:03.311" v="2790" actId="478"/>
            <ac:spMkLst>
              <pc:docMk/>
              <pc:sldMasterMk cId="580558736" sldId="2147483648"/>
              <pc:sldLayoutMk cId="2606621747" sldId="2147483657"/>
              <ac:spMk id="13" creationId="{D5438628-4BED-F5BB-BF52-6734A5321C27}"/>
            </ac:spMkLst>
          </pc:spChg>
        </pc:sldLayoutChg>
        <pc:sldLayoutChg chg="addSp delSp modSp mod">
          <pc:chgData name="Rahul Sunil" userId="338498e1-f891-48fc-8868-47a0e2903e75" providerId="ADAL" clId="{C9714777-276D-4520-8B1C-FA5538C0F17E}" dt="2023-10-30T10:33:40.485" v="3384" actId="1038"/>
          <pc:sldLayoutMkLst>
            <pc:docMk/>
            <pc:sldMasterMk cId="580558736" sldId="2147483648"/>
            <pc:sldLayoutMk cId="2878303094" sldId="2147483658"/>
          </pc:sldLayoutMkLst>
          <pc:spChg chg="del">
            <ac:chgData name="Rahul Sunil" userId="338498e1-f891-48fc-8868-47a0e2903e75" providerId="ADAL" clId="{C9714777-276D-4520-8B1C-FA5538C0F17E}" dt="2023-10-30T10:30:58.634" v="3258" actId="478"/>
            <ac:spMkLst>
              <pc:docMk/>
              <pc:sldMasterMk cId="580558736" sldId="2147483648"/>
              <pc:sldLayoutMk cId="2878303094" sldId="2147483658"/>
              <ac:spMk id="2" creationId="{170DDBFE-291C-ACC2-56DE-2011EAC7CE78}"/>
            </ac:spMkLst>
          </pc:spChg>
          <pc:spChg chg="del">
            <ac:chgData name="Rahul Sunil" userId="338498e1-f891-48fc-8868-47a0e2903e75" providerId="ADAL" clId="{C9714777-276D-4520-8B1C-FA5538C0F17E}" dt="2023-10-30T10:30:58.634" v="3258" actId="478"/>
            <ac:spMkLst>
              <pc:docMk/>
              <pc:sldMasterMk cId="580558736" sldId="2147483648"/>
              <pc:sldLayoutMk cId="2878303094" sldId="2147483658"/>
              <ac:spMk id="3" creationId="{7522B47F-AFEF-05DC-E980-B48DF25F7B6D}"/>
            </ac:spMkLst>
          </pc:spChg>
          <pc:spChg chg="del">
            <ac:chgData name="Rahul Sunil" userId="338498e1-f891-48fc-8868-47a0e2903e75" providerId="ADAL" clId="{C9714777-276D-4520-8B1C-FA5538C0F17E}" dt="2023-10-30T10:30:58.634" v="3258" actId="478"/>
            <ac:spMkLst>
              <pc:docMk/>
              <pc:sldMasterMk cId="580558736" sldId="2147483648"/>
              <pc:sldLayoutMk cId="2878303094" sldId="2147483658"/>
              <ac:spMk id="4" creationId="{438FBF86-BF0C-8698-21C2-0D44704CCB8D}"/>
            </ac:spMkLst>
          </pc:spChg>
          <pc:spChg chg="del">
            <ac:chgData name="Rahul Sunil" userId="338498e1-f891-48fc-8868-47a0e2903e75" providerId="ADAL" clId="{C9714777-276D-4520-8B1C-FA5538C0F17E}" dt="2023-10-30T10:30:58.634" v="3258" actId="478"/>
            <ac:spMkLst>
              <pc:docMk/>
              <pc:sldMasterMk cId="580558736" sldId="2147483648"/>
              <pc:sldLayoutMk cId="2878303094" sldId="2147483658"/>
              <ac:spMk id="5" creationId="{C268C402-19C3-C1D2-8395-10F6AEEF26BE}"/>
            </ac:spMkLst>
          </pc:spChg>
          <pc:spChg chg="del">
            <ac:chgData name="Rahul Sunil" userId="338498e1-f891-48fc-8868-47a0e2903e75" providerId="ADAL" clId="{C9714777-276D-4520-8B1C-FA5538C0F17E}" dt="2023-10-30T10:30:58.634" v="3258" actId="478"/>
            <ac:spMkLst>
              <pc:docMk/>
              <pc:sldMasterMk cId="580558736" sldId="2147483648"/>
              <pc:sldLayoutMk cId="2878303094" sldId="2147483658"/>
              <ac:spMk id="6" creationId="{00CB338E-0B96-B106-46A5-91F8B8745703}"/>
            </ac:spMkLst>
          </pc:spChg>
          <pc:spChg chg="add del mod">
            <ac:chgData name="Rahul Sunil" userId="338498e1-f891-48fc-8868-47a0e2903e75" providerId="ADAL" clId="{C9714777-276D-4520-8B1C-FA5538C0F17E}" dt="2023-10-30T10:31:51.623" v="3281"/>
            <ac:spMkLst>
              <pc:docMk/>
              <pc:sldMasterMk cId="580558736" sldId="2147483648"/>
              <pc:sldLayoutMk cId="2878303094" sldId="2147483658"/>
              <ac:spMk id="7" creationId="{219D67CC-C1F7-FEF7-74DA-B49047CEB718}"/>
            </ac:spMkLst>
          </pc:spChg>
          <pc:spChg chg="add del">
            <ac:chgData name="Rahul Sunil" userId="338498e1-f891-48fc-8868-47a0e2903e75" providerId="ADAL" clId="{C9714777-276D-4520-8B1C-FA5538C0F17E}" dt="2023-10-30T10:31:20.918" v="3269" actId="11529"/>
            <ac:spMkLst>
              <pc:docMk/>
              <pc:sldMasterMk cId="580558736" sldId="2147483648"/>
              <pc:sldLayoutMk cId="2878303094" sldId="2147483658"/>
              <ac:spMk id="8" creationId="{FEFE8EB0-8619-11E5-499B-AA0E9A9C00E4}"/>
            </ac:spMkLst>
          </pc:spChg>
          <pc:spChg chg="add del mod ord">
            <ac:chgData name="Rahul Sunil" userId="338498e1-f891-48fc-8868-47a0e2903e75" providerId="ADAL" clId="{C9714777-276D-4520-8B1C-FA5538C0F17E}" dt="2023-10-30T10:31:20.918" v="3269" actId="11529"/>
            <ac:spMkLst>
              <pc:docMk/>
              <pc:sldMasterMk cId="580558736" sldId="2147483648"/>
              <pc:sldLayoutMk cId="2878303094" sldId="2147483658"/>
              <ac:spMk id="9" creationId="{8F34D85A-1648-DCE9-AD8C-B407C4FDD8AF}"/>
            </ac:spMkLst>
          </pc:spChg>
          <pc:spChg chg="mod">
            <ac:chgData name="Rahul Sunil" userId="338498e1-f891-48fc-8868-47a0e2903e75" providerId="ADAL" clId="{C9714777-276D-4520-8B1C-FA5538C0F17E}" dt="2023-10-30T10:31:18.780" v="3265"/>
            <ac:spMkLst>
              <pc:docMk/>
              <pc:sldMasterMk cId="580558736" sldId="2147483648"/>
              <pc:sldLayoutMk cId="2878303094" sldId="2147483658"/>
              <ac:spMk id="10" creationId="{996EB052-573D-7330-A2EE-AD6EC46D1763}"/>
            </ac:spMkLst>
          </pc:spChg>
          <pc:spChg chg="add del">
            <ac:chgData name="Rahul Sunil" userId="338498e1-f891-48fc-8868-47a0e2903e75" providerId="ADAL" clId="{C9714777-276D-4520-8B1C-FA5538C0F17E}" dt="2023-10-30T10:31:46.582" v="3276" actId="11529"/>
            <ac:spMkLst>
              <pc:docMk/>
              <pc:sldMasterMk cId="580558736" sldId="2147483648"/>
              <pc:sldLayoutMk cId="2878303094" sldId="2147483658"/>
              <ac:spMk id="11" creationId="{DDF17EA3-CF5B-DCED-E1CF-C4DC8ED38FCE}"/>
            </ac:spMkLst>
          </pc:spChg>
          <pc:spChg chg="add del mod ord">
            <ac:chgData name="Rahul Sunil" userId="338498e1-f891-48fc-8868-47a0e2903e75" providerId="ADAL" clId="{C9714777-276D-4520-8B1C-FA5538C0F17E}" dt="2023-10-30T10:31:51.623" v="3281"/>
            <ac:spMkLst>
              <pc:docMk/>
              <pc:sldMasterMk cId="580558736" sldId="2147483648"/>
              <pc:sldLayoutMk cId="2878303094" sldId="2147483658"/>
              <ac:spMk id="12" creationId="{67030240-201F-35AE-FA09-C8BB2AA40743}"/>
            </ac:spMkLst>
          </pc:spChg>
          <pc:spChg chg="mod">
            <ac:chgData name="Rahul Sunil" userId="338498e1-f891-48fc-8868-47a0e2903e75" providerId="ADAL" clId="{C9714777-276D-4520-8B1C-FA5538C0F17E}" dt="2023-10-30T10:33:40.485" v="3384" actId="1038"/>
            <ac:spMkLst>
              <pc:docMk/>
              <pc:sldMasterMk cId="580558736" sldId="2147483648"/>
              <pc:sldLayoutMk cId="2878303094" sldId="2147483658"/>
              <ac:spMk id="13" creationId="{BB5D8096-DFA7-4F3E-85CB-C81A392F41C5}"/>
            </ac:spMkLst>
          </pc:spChg>
        </pc:sldLayoutChg>
        <pc:sldLayoutChg chg="addSp delSp modSp mod">
          <pc:chgData name="Rahul Sunil" userId="338498e1-f891-48fc-8868-47a0e2903e75" providerId="ADAL" clId="{C9714777-276D-4520-8B1C-FA5538C0F17E}" dt="2023-10-31T11:31:53.696" v="9032" actId="21"/>
          <pc:sldLayoutMkLst>
            <pc:docMk/>
            <pc:sldMasterMk cId="580558736" sldId="2147483648"/>
            <pc:sldLayoutMk cId="2745487322" sldId="2147483659"/>
          </pc:sldLayoutMkLst>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2" creationId="{B9512417-73D0-5CD9-6BFD-921282A12964}"/>
            </ac:spMkLst>
          </pc:spChg>
          <pc:spChg chg="add del mod">
            <ac:chgData name="Rahul Sunil" userId="338498e1-f891-48fc-8868-47a0e2903e75" providerId="ADAL" clId="{C9714777-276D-4520-8B1C-FA5538C0F17E}" dt="2023-10-31T11:30:41.081" v="8987" actId="21"/>
            <ac:spMkLst>
              <pc:docMk/>
              <pc:sldMasterMk cId="580558736" sldId="2147483648"/>
              <pc:sldLayoutMk cId="2745487322" sldId="2147483659"/>
              <ac:spMk id="2" creationId="{F6CA44FC-678D-7DDB-B0CC-87BCC6E3E70B}"/>
            </ac:spMkLst>
          </pc:spChg>
          <pc:spChg chg="add del mod">
            <ac:chgData name="Rahul Sunil" userId="338498e1-f891-48fc-8868-47a0e2903e75" providerId="ADAL" clId="{C9714777-276D-4520-8B1C-FA5538C0F17E}" dt="2023-10-31T11:31:53.696" v="9032" actId="21"/>
            <ac:spMkLst>
              <pc:docMk/>
              <pc:sldMasterMk cId="580558736" sldId="2147483648"/>
              <pc:sldLayoutMk cId="2745487322" sldId="2147483659"/>
              <ac:spMk id="3" creationId="{3F7E6BC6-F9F6-3183-DD33-ADC5FBD32089}"/>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3" creationId="{CC4A72B3-B1BB-E64C-3791-A6A23DFF700D}"/>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4" creationId="{1F79A57E-ADFE-C14D-B8E6-184AB7884790}"/>
            </ac:spMkLst>
          </pc:spChg>
          <pc:spChg chg="add del mod">
            <ac:chgData name="Rahul Sunil" userId="338498e1-f891-48fc-8868-47a0e2903e75" providerId="ADAL" clId="{C9714777-276D-4520-8B1C-FA5538C0F17E}" dt="2023-10-31T11:29:53.159" v="8951" actId="21"/>
            <ac:spMkLst>
              <pc:docMk/>
              <pc:sldMasterMk cId="580558736" sldId="2147483648"/>
              <pc:sldLayoutMk cId="2745487322" sldId="2147483659"/>
              <ac:spMk id="4" creationId="{ED4564E1-4615-1C20-C353-E49C9118E8AA}"/>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5" creationId="{3B9EB310-3B9F-F013-3C56-88952A382BFD}"/>
            </ac:spMkLst>
          </pc:spChg>
          <pc:spChg chg="add mod ord">
            <ac:chgData name="Rahul Sunil" userId="338498e1-f891-48fc-8868-47a0e2903e75" providerId="ADAL" clId="{C9714777-276D-4520-8B1C-FA5538C0F17E}" dt="2023-10-31T11:31:14.932" v="8993" actId="207"/>
            <ac:spMkLst>
              <pc:docMk/>
              <pc:sldMasterMk cId="580558736" sldId="2147483648"/>
              <pc:sldLayoutMk cId="2745487322" sldId="2147483659"/>
              <ac:spMk id="5" creationId="{AB39906C-5592-2291-8C79-35728FC703A6}"/>
            </ac:spMkLst>
          </pc:spChg>
          <pc:spChg chg="del">
            <ac:chgData name="Rahul Sunil" userId="338498e1-f891-48fc-8868-47a0e2903e75" providerId="ADAL" clId="{C9714777-276D-4520-8B1C-FA5538C0F17E}" dt="2023-10-30T11:01:48.866" v="3752" actId="478"/>
            <ac:spMkLst>
              <pc:docMk/>
              <pc:sldMasterMk cId="580558736" sldId="2147483648"/>
              <pc:sldLayoutMk cId="2745487322" sldId="2147483659"/>
              <ac:spMk id="6" creationId="{AAF3EA6C-712A-5DE3-474D-F4EEC2652364}"/>
            </ac:spMkLst>
          </pc:spChg>
          <pc:spChg chg="add mod ord">
            <ac:chgData name="Rahul Sunil" userId="338498e1-f891-48fc-8868-47a0e2903e75" providerId="ADAL" clId="{C9714777-276D-4520-8B1C-FA5538C0F17E}" dt="2023-10-31T11:31:49.004" v="9029" actId="171"/>
            <ac:spMkLst>
              <pc:docMk/>
              <pc:sldMasterMk cId="580558736" sldId="2147483648"/>
              <pc:sldLayoutMk cId="2745487322" sldId="2147483659"/>
              <ac:spMk id="6" creationId="{B5444F79-7FC7-5367-8072-E752F31224DD}"/>
            </ac:spMkLst>
          </pc:spChg>
          <pc:spChg chg="add del mod">
            <ac:chgData name="Rahul Sunil" userId="338498e1-f891-48fc-8868-47a0e2903e75" providerId="ADAL" clId="{C9714777-276D-4520-8B1C-FA5538C0F17E}" dt="2023-10-30T11:02:03.905" v="3760"/>
            <ac:spMkLst>
              <pc:docMk/>
              <pc:sldMasterMk cId="580558736" sldId="2147483648"/>
              <pc:sldLayoutMk cId="2745487322" sldId="2147483659"/>
              <ac:spMk id="7" creationId="{594875CF-ACBD-D321-2618-B41E3EF730F4}"/>
            </ac:spMkLst>
          </pc:spChg>
          <pc:spChg chg="add del">
            <ac:chgData name="Rahul Sunil" userId="338498e1-f891-48fc-8868-47a0e2903e75" providerId="ADAL" clId="{C9714777-276D-4520-8B1C-FA5538C0F17E}" dt="2023-10-30T11:01:57.063" v="3755" actId="11529"/>
            <ac:spMkLst>
              <pc:docMk/>
              <pc:sldMasterMk cId="580558736" sldId="2147483648"/>
              <pc:sldLayoutMk cId="2745487322" sldId="2147483659"/>
              <ac:spMk id="8" creationId="{A5C7CD78-8108-9B66-C10C-279BAC45B068}"/>
            </ac:spMkLst>
          </pc:spChg>
          <pc:spChg chg="add del mod ord">
            <ac:chgData name="Rahul Sunil" userId="338498e1-f891-48fc-8868-47a0e2903e75" providerId="ADAL" clId="{C9714777-276D-4520-8B1C-FA5538C0F17E}" dt="2023-10-30T11:02:03.905" v="3760"/>
            <ac:spMkLst>
              <pc:docMk/>
              <pc:sldMasterMk cId="580558736" sldId="2147483648"/>
              <pc:sldLayoutMk cId="2745487322" sldId="2147483659"/>
              <ac:spMk id="9" creationId="{5A933D6F-DC95-7292-AC98-D992B0284263}"/>
            </ac:spMkLst>
          </pc:spChg>
          <pc:spChg chg="mod">
            <ac:chgData name="Rahul Sunil" userId="338498e1-f891-48fc-8868-47a0e2903e75" providerId="ADAL" clId="{C9714777-276D-4520-8B1C-FA5538C0F17E}" dt="2023-10-30T11:02:03.905" v="3760"/>
            <ac:spMkLst>
              <pc:docMk/>
              <pc:sldMasterMk cId="580558736" sldId="2147483648"/>
              <pc:sldLayoutMk cId="2745487322" sldId="2147483659"/>
              <ac:spMk id="10" creationId="{0B884D59-1B44-C70F-E021-7ED49E9DB8F5}"/>
            </ac:spMkLst>
          </pc:spChg>
          <pc:spChg chg="add del mod">
            <ac:chgData name="Rahul Sunil" userId="338498e1-f891-48fc-8868-47a0e2903e75" providerId="ADAL" clId="{C9714777-276D-4520-8B1C-FA5538C0F17E}" dt="2023-10-30T11:02:25.017" v="3765" actId="478"/>
            <ac:spMkLst>
              <pc:docMk/>
              <pc:sldMasterMk cId="580558736" sldId="2147483648"/>
              <pc:sldLayoutMk cId="2745487322" sldId="2147483659"/>
              <ac:spMk id="11" creationId="{594EE92B-4720-BA13-B1D1-935906CA4E4E}"/>
            </ac:spMkLst>
          </pc:spChg>
          <pc:spChg chg="add mod">
            <ac:chgData name="Rahul Sunil" userId="338498e1-f891-48fc-8868-47a0e2903e75" providerId="ADAL" clId="{C9714777-276D-4520-8B1C-FA5538C0F17E}" dt="2023-10-30T11:02:19.806" v="3764" actId="571"/>
            <ac:spMkLst>
              <pc:docMk/>
              <pc:sldMasterMk cId="580558736" sldId="2147483648"/>
              <pc:sldLayoutMk cId="2745487322" sldId="2147483659"/>
              <ac:spMk id="12" creationId="{C9FF510C-37F3-0DE4-AE53-CE74E7820EEF}"/>
            </ac:spMkLst>
          </pc:spChg>
        </pc:sldLayoutChg>
        <pc:sldLayoutChg chg="addSp delSp modSp new mod">
          <pc:chgData name="Rahul Sunil" userId="338498e1-f891-48fc-8868-47a0e2903e75" providerId="ADAL" clId="{C9714777-276D-4520-8B1C-FA5538C0F17E}" dt="2023-10-31T11:33:33.837" v="9096" actId="21"/>
          <pc:sldLayoutMkLst>
            <pc:docMk/>
            <pc:sldMasterMk cId="580558736" sldId="2147483648"/>
            <pc:sldLayoutMk cId="1341948209" sldId="2147483660"/>
          </pc:sldLayoutMkLst>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2" creationId="{941A4D37-E606-3F03-E097-844C3652725F}"/>
            </ac:spMkLst>
          </pc:spChg>
          <pc:spChg chg="add del mod">
            <ac:chgData name="Rahul Sunil" userId="338498e1-f891-48fc-8868-47a0e2903e75" providerId="ADAL" clId="{C9714777-276D-4520-8B1C-FA5538C0F17E}" dt="2023-10-31T11:33:33.837" v="9096" actId="21"/>
            <ac:spMkLst>
              <pc:docMk/>
              <pc:sldMasterMk cId="580558736" sldId="2147483648"/>
              <pc:sldLayoutMk cId="1341948209" sldId="2147483660"/>
              <ac:spMk id="2" creationId="{D8C64ED2-7B76-DB4D-C34F-8B2930DB31C3}"/>
            </ac:spMkLst>
          </pc:spChg>
          <pc:spChg chg="add mod ord">
            <ac:chgData name="Rahul Sunil" userId="338498e1-f891-48fc-8868-47a0e2903e75" providerId="ADAL" clId="{C9714777-276D-4520-8B1C-FA5538C0F17E}" dt="2023-10-31T11:33:28.342" v="9093" actId="171"/>
            <ac:spMkLst>
              <pc:docMk/>
              <pc:sldMasterMk cId="580558736" sldId="2147483648"/>
              <pc:sldLayoutMk cId="1341948209" sldId="2147483660"/>
              <ac:spMk id="3" creationId="{38C9A970-04C7-BAF0-D1B8-D1CFC2DFF9C6}"/>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3" creationId="{70A54A02-E060-05DC-652D-7A6D204E5CDA}"/>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4" creationId="{620E11B4-1A0E-642C-5BC4-BAE6D78DB5BC}"/>
            </ac:spMkLst>
          </pc:spChg>
          <pc:spChg chg="del">
            <ac:chgData name="Rahul Sunil" userId="338498e1-f891-48fc-8868-47a0e2903e75" providerId="ADAL" clId="{C9714777-276D-4520-8B1C-FA5538C0F17E}" dt="2023-10-30T11:11:00.108" v="3840" actId="478"/>
            <ac:spMkLst>
              <pc:docMk/>
              <pc:sldMasterMk cId="580558736" sldId="2147483648"/>
              <pc:sldLayoutMk cId="1341948209" sldId="2147483660"/>
              <ac:spMk id="5" creationId="{64A29253-4F31-6EFB-2413-6F2EB05FCBC6}"/>
            </ac:spMkLst>
          </pc:spChg>
          <pc:spChg chg="add mod">
            <ac:chgData name="Rahul Sunil" userId="338498e1-f891-48fc-8868-47a0e2903e75" providerId="ADAL" clId="{C9714777-276D-4520-8B1C-FA5538C0F17E}" dt="2023-10-30T11:11:19.265" v="3948" actId="196"/>
            <ac:spMkLst>
              <pc:docMk/>
              <pc:sldMasterMk cId="580558736" sldId="2147483648"/>
              <pc:sldLayoutMk cId="1341948209" sldId="2147483660"/>
              <ac:spMk id="6" creationId="{73CAD1CC-9CD1-FE1C-4507-D67429A8B322}"/>
            </ac:spMkLst>
          </pc:spChg>
        </pc:sldLayoutChg>
        <pc:sldLayoutChg chg="addSp delSp modSp new mod">
          <pc:chgData name="Rahul Sunil" userId="338498e1-f891-48fc-8868-47a0e2903e75" providerId="ADAL" clId="{C9714777-276D-4520-8B1C-FA5538C0F17E}" dt="2023-10-31T11:46:56.823" v="9304" actId="478"/>
          <pc:sldLayoutMkLst>
            <pc:docMk/>
            <pc:sldMasterMk cId="580558736" sldId="2147483648"/>
            <pc:sldLayoutMk cId="291911765" sldId="2147483661"/>
          </pc:sldLayoutMkLst>
          <pc:spChg chg="add del mod">
            <ac:chgData name="Rahul Sunil" userId="338498e1-f891-48fc-8868-47a0e2903e75" providerId="ADAL" clId="{C9714777-276D-4520-8B1C-FA5538C0F17E}" dt="2023-10-31T10:56:35.390" v="8490" actId="478"/>
            <ac:spMkLst>
              <pc:docMk/>
              <pc:sldMasterMk cId="580558736" sldId="2147483648"/>
              <pc:sldLayoutMk cId="291911765" sldId="2147483661"/>
              <ac:spMk id="2" creationId="{09E784C3-6F5D-72FF-041E-98EC8A105BF6}"/>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2" creationId="{1AEB96E7-C0DA-07FA-B438-60D24EDB3EF9}"/>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3" creationId="{146A51D3-85CF-B401-834E-220C6BD87DF2}"/>
            </ac:spMkLst>
          </pc:spChg>
          <pc:spChg chg="add del mod">
            <ac:chgData name="Rahul Sunil" userId="338498e1-f891-48fc-8868-47a0e2903e75" providerId="ADAL" clId="{C9714777-276D-4520-8B1C-FA5538C0F17E}" dt="2023-10-31T10:56:35.390" v="8490" actId="478"/>
            <ac:spMkLst>
              <pc:docMk/>
              <pc:sldMasterMk cId="580558736" sldId="2147483648"/>
              <pc:sldLayoutMk cId="291911765" sldId="2147483661"/>
              <ac:spMk id="3" creationId="{AAA35E9F-1986-A269-CFEB-BFC6377A3262}"/>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4" creationId="{25D3DB68-7A4E-D5B6-F05E-CBB66CFC7EBA}"/>
            </ac:spMkLst>
          </pc:spChg>
          <pc:spChg chg="add del mod">
            <ac:chgData name="Rahul Sunil" userId="338498e1-f891-48fc-8868-47a0e2903e75" providerId="ADAL" clId="{C9714777-276D-4520-8B1C-FA5538C0F17E}" dt="2023-10-31T11:45:49.286" v="9286" actId="478"/>
            <ac:spMkLst>
              <pc:docMk/>
              <pc:sldMasterMk cId="580558736" sldId="2147483648"/>
              <pc:sldLayoutMk cId="291911765" sldId="2147483661"/>
              <ac:spMk id="4" creationId="{E0B996F7-6470-7E26-C359-6A07E218E01B}"/>
            </ac:spMkLst>
          </pc:spChg>
          <pc:spChg chg="del">
            <ac:chgData name="Rahul Sunil" userId="338498e1-f891-48fc-8868-47a0e2903e75" providerId="ADAL" clId="{C9714777-276D-4520-8B1C-FA5538C0F17E}" dt="2023-10-30T12:54:25.075" v="5070" actId="478"/>
            <ac:spMkLst>
              <pc:docMk/>
              <pc:sldMasterMk cId="580558736" sldId="2147483648"/>
              <pc:sldLayoutMk cId="291911765" sldId="2147483661"/>
              <ac:spMk id="5" creationId="{93237FB8-D5D6-A946-8643-4D4F045B3387}"/>
            </ac:spMkLst>
          </pc:spChg>
          <pc:spChg chg="add del mod">
            <ac:chgData name="Rahul Sunil" userId="338498e1-f891-48fc-8868-47a0e2903e75" providerId="ADAL" clId="{C9714777-276D-4520-8B1C-FA5538C0F17E}" dt="2023-10-31T11:46:56.823" v="9304" actId="478"/>
            <ac:spMkLst>
              <pc:docMk/>
              <pc:sldMasterMk cId="580558736" sldId="2147483648"/>
              <pc:sldLayoutMk cId="291911765" sldId="2147483661"/>
              <ac:spMk id="5" creationId="{CF0FE26E-673C-9A09-DE2B-AEBCC7D092CD}"/>
            </ac:spMkLst>
          </pc:spChg>
          <pc:spChg chg="add del mod">
            <ac:chgData name="Rahul Sunil" userId="338498e1-f891-48fc-8868-47a0e2903e75" providerId="ADAL" clId="{C9714777-276D-4520-8B1C-FA5538C0F17E}" dt="2023-10-30T12:54:38.459" v="5077"/>
            <ac:spMkLst>
              <pc:docMk/>
              <pc:sldMasterMk cId="580558736" sldId="2147483648"/>
              <pc:sldLayoutMk cId="291911765" sldId="2147483661"/>
              <ac:spMk id="6" creationId="{B1EC9436-6F8A-1715-B38C-AD2470583BCC}"/>
            </ac:spMkLst>
          </pc:spChg>
          <pc:spChg chg="add mod ord">
            <ac:chgData name="Rahul Sunil" userId="338498e1-f891-48fc-8868-47a0e2903e75" providerId="ADAL" clId="{C9714777-276D-4520-8B1C-FA5538C0F17E}" dt="2023-10-31T11:45:43.887" v="9284" actId="171"/>
            <ac:spMkLst>
              <pc:docMk/>
              <pc:sldMasterMk cId="580558736" sldId="2147483648"/>
              <pc:sldLayoutMk cId="291911765" sldId="2147483661"/>
              <ac:spMk id="6" creationId="{B6D1B66B-E259-B443-EC77-976CD93DDEC8}"/>
            </ac:spMkLst>
          </pc:spChg>
          <pc:spChg chg="add del">
            <ac:chgData name="Rahul Sunil" userId="338498e1-f891-48fc-8868-47a0e2903e75" providerId="ADAL" clId="{C9714777-276D-4520-8B1C-FA5538C0F17E}" dt="2023-10-30T12:54:31.724" v="5072" actId="11529"/>
            <ac:spMkLst>
              <pc:docMk/>
              <pc:sldMasterMk cId="580558736" sldId="2147483648"/>
              <pc:sldLayoutMk cId="291911765" sldId="2147483661"/>
              <ac:spMk id="7" creationId="{032BB2F6-5774-EC17-B17F-67153EFABF84}"/>
            </ac:spMkLst>
          </pc:spChg>
          <pc:spChg chg="add mod ord">
            <ac:chgData name="Rahul Sunil" userId="338498e1-f891-48fc-8868-47a0e2903e75" providerId="ADAL" clId="{C9714777-276D-4520-8B1C-FA5538C0F17E}" dt="2023-10-31T11:46:52.843" v="9302" actId="171"/>
            <ac:spMkLst>
              <pc:docMk/>
              <pc:sldMasterMk cId="580558736" sldId="2147483648"/>
              <pc:sldLayoutMk cId="291911765" sldId="2147483661"/>
              <ac:spMk id="7" creationId="{0B4BAA45-BF01-EB5F-AC6A-7EC8C02BA52F}"/>
            </ac:spMkLst>
          </pc:spChg>
          <pc:spChg chg="add del mod ord">
            <ac:chgData name="Rahul Sunil" userId="338498e1-f891-48fc-8868-47a0e2903e75" providerId="ADAL" clId="{C9714777-276D-4520-8B1C-FA5538C0F17E}" dt="2023-10-30T12:54:38.459" v="5077"/>
            <ac:spMkLst>
              <pc:docMk/>
              <pc:sldMasterMk cId="580558736" sldId="2147483648"/>
              <pc:sldLayoutMk cId="291911765" sldId="2147483661"/>
              <ac:spMk id="8" creationId="{5D4FB75B-7F6F-AD7C-B6C8-D96B31D3AAF6}"/>
            </ac:spMkLst>
          </pc:spChg>
          <pc:spChg chg="mod">
            <ac:chgData name="Rahul Sunil" userId="338498e1-f891-48fc-8868-47a0e2903e75" providerId="ADAL" clId="{C9714777-276D-4520-8B1C-FA5538C0F17E}" dt="2023-10-30T12:54:38.459" v="5077"/>
            <ac:spMkLst>
              <pc:docMk/>
              <pc:sldMasterMk cId="580558736" sldId="2147483648"/>
              <pc:sldLayoutMk cId="291911765" sldId="2147483661"/>
              <ac:spMk id="9" creationId="{4F602A34-4A06-DF73-5BFA-119C49807DA0}"/>
            </ac:spMkLst>
          </pc:spChg>
        </pc:sldLayoutChg>
        <pc:sldLayoutChg chg="addSp delSp modSp new mod">
          <pc:chgData name="Rahul Sunil" userId="338498e1-f891-48fc-8868-47a0e2903e75" providerId="ADAL" clId="{C9714777-276D-4520-8B1C-FA5538C0F17E}" dt="2023-10-31T11:23:51.159" v="8842" actId="2710"/>
          <pc:sldLayoutMkLst>
            <pc:docMk/>
            <pc:sldMasterMk cId="580558736" sldId="2147483648"/>
            <pc:sldLayoutMk cId="3276314727" sldId="2147483662"/>
          </pc:sldLayoutMkLst>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2" creationId="{C7744490-0B19-8067-0A45-3D7CBFF72F49}"/>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3" creationId="{DB8E54E3-3BCC-E300-7EE5-10D2A399B10E}"/>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4" creationId="{EE38CD71-9EEE-C5FA-8975-0A0D7155C5D0}"/>
            </ac:spMkLst>
          </pc:spChg>
          <pc:spChg chg="del">
            <ac:chgData name="Rahul Sunil" userId="338498e1-f891-48fc-8868-47a0e2903e75" providerId="ADAL" clId="{C9714777-276D-4520-8B1C-FA5538C0F17E}" dt="2023-10-31T10:57:39.925" v="8493" actId="478"/>
            <ac:spMkLst>
              <pc:docMk/>
              <pc:sldMasterMk cId="580558736" sldId="2147483648"/>
              <pc:sldLayoutMk cId="3276314727" sldId="2147483662"/>
              <ac:spMk id="5" creationId="{6927835D-7814-ADF7-4420-02DE40133B12}"/>
            </ac:spMkLst>
          </pc:spChg>
          <pc:spChg chg="add del mod">
            <ac:chgData name="Rahul Sunil" userId="338498e1-f891-48fc-8868-47a0e2903e75" providerId="ADAL" clId="{C9714777-276D-4520-8B1C-FA5538C0F17E}" dt="2023-10-31T11:21:25.682" v="8802" actId="21"/>
            <ac:spMkLst>
              <pc:docMk/>
              <pc:sldMasterMk cId="580558736" sldId="2147483648"/>
              <pc:sldLayoutMk cId="3276314727" sldId="2147483662"/>
              <ac:spMk id="6" creationId="{EE6D619C-0B9F-27AC-85C1-952019CAA590}"/>
            </ac:spMkLst>
          </pc:spChg>
          <pc:spChg chg="add del mod">
            <ac:chgData name="Rahul Sunil" userId="338498e1-f891-48fc-8868-47a0e2903e75" providerId="ADAL" clId="{C9714777-276D-4520-8B1C-FA5538C0F17E}" dt="2023-10-31T11:22:03.938" v="8812" actId="21"/>
            <ac:spMkLst>
              <pc:docMk/>
              <pc:sldMasterMk cId="580558736" sldId="2147483648"/>
              <pc:sldLayoutMk cId="3276314727" sldId="2147483662"/>
              <ac:spMk id="7" creationId="{4622DFB4-6135-4BE5-4312-633CC298E946}"/>
            </ac:spMkLst>
          </pc:spChg>
          <pc:spChg chg="add mod ord">
            <ac:chgData name="Rahul Sunil" userId="338498e1-f891-48fc-8868-47a0e2903e75" providerId="ADAL" clId="{C9714777-276D-4520-8B1C-FA5538C0F17E}" dt="2023-10-31T11:19:19.309" v="8760" actId="171"/>
            <ac:spMkLst>
              <pc:docMk/>
              <pc:sldMasterMk cId="580558736" sldId="2147483648"/>
              <pc:sldLayoutMk cId="3276314727" sldId="2147483662"/>
              <ac:spMk id="9" creationId="{F9D6EEA7-1C04-951B-4EB5-58F277865D94}"/>
            </ac:spMkLst>
          </pc:spChg>
          <pc:spChg chg="add del">
            <ac:chgData name="Rahul Sunil" userId="338498e1-f891-48fc-8868-47a0e2903e75" providerId="ADAL" clId="{C9714777-276D-4520-8B1C-FA5538C0F17E}" dt="2023-10-31T11:19:31.549" v="8761" actId="11529"/>
            <ac:spMkLst>
              <pc:docMk/>
              <pc:sldMasterMk cId="580558736" sldId="2147483648"/>
              <pc:sldLayoutMk cId="3276314727" sldId="2147483662"/>
              <ac:spMk id="10" creationId="{BB97A6A0-951D-093B-EA56-32387E5F9115}"/>
            </ac:spMkLst>
          </pc:spChg>
          <pc:spChg chg="add mod ord">
            <ac:chgData name="Rahul Sunil" userId="338498e1-f891-48fc-8868-47a0e2903e75" providerId="ADAL" clId="{C9714777-276D-4520-8B1C-FA5538C0F17E}" dt="2023-10-31T11:19:35.398" v="8767" actId="171"/>
            <ac:spMkLst>
              <pc:docMk/>
              <pc:sldMasterMk cId="580558736" sldId="2147483648"/>
              <pc:sldLayoutMk cId="3276314727" sldId="2147483662"/>
              <ac:spMk id="11" creationId="{15C67CF2-F006-89EF-C5D1-4E67E95A78D9}"/>
            </ac:spMkLst>
          </pc:spChg>
          <pc:spChg chg="add mod ord">
            <ac:chgData name="Rahul Sunil" userId="338498e1-f891-48fc-8868-47a0e2903e75" providerId="ADAL" clId="{C9714777-276D-4520-8B1C-FA5538C0F17E}" dt="2023-10-31T11:21:17.233" v="8798" actId="171"/>
            <ac:spMkLst>
              <pc:docMk/>
              <pc:sldMasterMk cId="580558736" sldId="2147483648"/>
              <pc:sldLayoutMk cId="3276314727" sldId="2147483662"/>
              <ac:spMk id="12" creationId="{418379B5-6E28-D30B-D3E7-BEDC37AE49D2}"/>
            </ac:spMkLst>
          </pc:spChg>
          <pc:spChg chg="add del mod">
            <ac:chgData name="Rahul Sunil" userId="338498e1-f891-48fc-8868-47a0e2903e75" providerId="ADAL" clId="{C9714777-276D-4520-8B1C-FA5538C0F17E}" dt="2023-10-31T11:22:59.492" v="8832" actId="478"/>
            <ac:spMkLst>
              <pc:docMk/>
              <pc:sldMasterMk cId="580558736" sldId="2147483648"/>
              <pc:sldLayoutMk cId="3276314727" sldId="2147483662"/>
              <ac:spMk id="13" creationId="{10EC1AF0-AF49-60CA-CB37-34E130F2661E}"/>
            </ac:spMkLst>
          </pc:spChg>
          <pc:spChg chg="add del">
            <ac:chgData name="Rahul Sunil" userId="338498e1-f891-48fc-8868-47a0e2903e75" providerId="ADAL" clId="{C9714777-276D-4520-8B1C-FA5538C0F17E}" dt="2023-10-31T11:22:20.477" v="8814" actId="11529"/>
            <ac:spMkLst>
              <pc:docMk/>
              <pc:sldMasterMk cId="580558736" sldId="2147483648"/>
              <pc:sldLayoutMk cId="3276314727" sldId="2147483662"/>
              <ac:spMk id="14" creationId="{D9CDB930-6658-40BC-BFDC-7CBA77702495}"/>
            </ac:spMkLst>
          </pc:spChg>
          <pc:spChg chg="add mod ord">
            <ac:chgData name="Rahul Sunil" userId="338498e1-f891-48fc-8868-47a0e2903e75" providerId="ADAL" clId="{C9714777-276D-4520-8B1C-FA5538C0F17E}" dt="2023-10-31T11:23:51.159" v="8842" actId="2710"/>
            <ac:spMkLst>
              <pc:docMk/>
              <pc:sldMasterMk cId="580558736" sldId="2147483648"/>
              <pc:sldLayoutMk cId="3276314727" sldId="2147483662"/>
              <ac:spMk id="15" creationId="{11C37BD4-3ADC-80A3-794D-D673E13DA6F8}"/>
            </ac:spMkLst>
          </pc:spChg>
          <pc:picChg chg="add del mod">
            <ac:chgData name="Rahul Sunil" userId="338498e1-f891-48fc-8868-47a0e2903e75" providerId="ADAL" clId="{C9714777-276D-4520-8B1C-FA5538C0F17E}" dt="2023-10-31T11:19:37.488" v="8768" actId="478"/>
            <ac:picMkLst>
              <pc:docMk/>
              <pc:sldMasterMk cId="580558736" sldId="2147483648"/>
              <pc:sldLayoutMk cId="3276314727" sldId="2147483662"/>
              <ac:picMk id="8" creationId="{5A519D6D-D883-9E02-4FA2-BB2BBF5D0593}"/>
            </ac:picMkLst>
          </pc:picChg>
        </pc:sldLayoutChg>
        <pc:sldLayoutChg chg="addSp delSp modSp new mod">
          <pc:chgData name="Rahul Sunil" userId="338498e1-f891-48fc-8868-47a0e2903e75" providerId="ADAL" clId="{C9714777-276D-4520-8B1C-FA5538C0F17E}" dt="2023-10-31T11:40:54.675" v="9218" actId="1035"/>
          <pc:sldLayoutMkLst>
            <pc:docMk/>
            <pc:sldMasterMk cId="580558736" sldId="2147483648"/>
            <pc:sldLayoutMk cId="1618197895" sldId="2147483663"/>
          </pc:sldLayoutMkLst>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2" creationId="{9EF379A0-9ED0-A9C5-1AA6-4BD78C29E9D9}"/>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3" creationId="{FC93DD57-9833-39A4-6AD8-18F87B791354}"/>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4" creationId="{2D82AFDE-8F0B-23FD-0573-3D9162FB9D34}"/>
            </ac:spMkLst>
          </pc:spChg>
          <pc:spChg chg="del">
            <ac:chgData name="Rahul Sunil" userId="338498e1-f891-48fc-8868-47a0e2903e75" providerId="ADAL" clId="{C9714777-276D-4520-8B1C-FA5538C0F17E}" dt="2023-10-31T10:59:14.197" v="8499" actId="478"/>
            <ac:spMkLst>
              <pc:docMk/>
              <pc:sldMasterMk cId="580558736" sldId="2147483648"/>
              <pc:sldLayoutMk cId="1618197895" sldId="2147483663"/>
              <ac:spMk id="5" creationId="{09673403-7A3C-DB72-00A4-CB5A235523B5}"/>
            </ac:spMkLst>
          </pc:spChg>
          <pc:spChg chg="add del mod">
            <ac:chgData name="Rahul Sunil" userId="338498e1-f891-48fc-8868-47a0e2903e75" providerId="ADAL" clId="{C9714777-276D-4520-8B1C-FA5538C0F17E}" dt="2023-10-31T11:37:12.490" v="9137" actId="478"/>
            <ac:spMkLst>
              <pc:docMk/>
              <pc:sldMasterMk cId="580558736" sldId="2147483648"/>
              <pc:sldLayoutMk cId="1618197895" sldId="2147483663"/>
              <ac:spMk id="6" creationId="{E266C6F3-A5B4-5E60-39FF-9BCCF7297709}"/>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7" creationId="{C176E1C4-8D3D-0880-27C4-E4AD733A3AE5}"/>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8" creationId="{E252CB8D-C039-4C57-4FC0-B2B5886E46B9}"/>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9" creationId="{D3400D40-31F0-BF19-27E5-9598BF1D050C}"/>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0" creationId="{2D20323A-D00B-3096-C14B-39976A8060F8}"/>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1" creationId="{215AD95C-E127-B937-329F-E9918BF68E36}"/>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2" creationId="{07CCE430-687F-5BB6-9B29-292F12BE3208}"/>
            </ac:spMkLst>
          </pc:spChg>
          <pc:spChg chg="add del mod">
            <ac:chgData name="Rahul Sunil" userId="338498e1-f891-48fc-8868-47a0e2903e75" providerId="ADAL" clId="{C9714777-276D-4520-8B1C-FA5538C0F17E}" dt="2023-10-31T11:37:58.597" v="9173" actId="478"/>
            <ac:spMkLst>
              <pc:docMk/>
              <pc:sldMasterMk cId="580558736" sldId="2147483648"/>
              <pc:sldLayoutMk cId="1618197895" sldId="2147483663"/>
              <ac:spMk id="13" creationId="{6EE25E0C-04DC-ADD2-EF40-3E4AF10C9F81}"/>
            </ac:spMkLst>
          </pc:spChg>
          <pc:spChg chg="add del mod">
            <ac:chgData name="Rahul Sunil" userId="338498e1-f891-48fc-8868-47a0e2903e75" providerId="ADAL" clId="{C9714777-276D-4520-8B1C-FA5538C0F17E}" dt="2023-10-31T11:35:10.565" v="9108" actId="21"/>
            <ac:spMkLst>
              <pc:docMk/>
              <pc:sldMasterMk cId="580558736" sldId="2147483648"/>
              <pc:sldLayoutMk cId="1618197895" sldId="2147483663"/>
              <ac:spMk id="14" creationId="{9569CFD8-9143-E1A1-BC6D-7AED6735AA5A}"/>
            </ac:spMkLst>
          </pc:spChg>
          <pc:spChg chg="add mod">
            <ac:chgData name="Rahul Sunil" userId="338498e1-f891-48fc-8868-47a0e2903e75" providerId="ADAL" clId="{C9714777-276D-4520-8B1C-FA5538C0F17E}" dt="2023-10-31T11:35:18.253" v="9109" actId="207"/>
            <ac:spMkLst>
              <pc:docMk/>
              <pc:sldMasterMk cId="580558736" sldId="2147483648"/>
              <pc:sldLayoutMk cId="1618197895" sldId="2147483663"/>
              <ac:spMk id="15" creationId="{2DFEEF41-D616-AC6F-8DF8-08E08008A8F2}"/>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6" creationId="{10D68159-7ADD-0E1E-21D9-76915AB5D482}"/>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7" creationId="{C5D5B2E1-B42B-676A-D91B-B65B2CF5514E}"/>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8" creationId="{03CEEF31-EB0F-565F-1E5A-4B78573223D3}"/>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19" creationId="{F657190F-9B5E-DAEC-768A-5019B2C2FE37}"/>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0" creationId="{504D3297-F27F-12A8-74B0-BC4B677BF807}"/>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1" creationId="{9948F220-9782-042C-6487-B709C2E2027A}"/>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2" creationId="{7E56A5DC-3DC0-DB34-074F-E11DD6B8BD3C}"/>
            </ac:spMkLst>
          </pc:spChg>
          <pc:spChg chg="add mod ord">
            <ac:chgData name="Rahul Sunil" userId="338498e1-f891-48fc-8868-47a0e2903e75" providerId="ADAL" clId="{C9714777-276D-4520-8B1C-FA5538C0F17E}" dt="2023-10-31T11:40:54.675" v="9218" actId="1035"/>
            <ac:spMkLst>
              <pc:docMk/>
              <pc:sldMasterMk cId="580558736" sldId="2147483648"/>
              <pc:sldLayoutMk cId="1618197895" sldId="2147483663"/>
              <ac:spMk id="23" creationId="{50DEA307-3447-FD55-52FE-EDA69AF44DCB}"/>
            </ac:spMkLst>
          </pc:spChg>
        </pc:sldLayoutChg>
        <pc:sldLayoutChg chg="addSp delSp modSp new mod">
          <pc:chgData name="Rahul Sunil" userId="338498e1-f891-48fc-8868-47a0e2903e75" providerId="ADAL" clId="{C9714777-276D-4520-8B1C-FA5538C0F17E}" dt="2023-10-31T11:42:37.050" v="9235" actId="21"/>
          <pc:sldLayoutMkLst>
            <pc:docMk/>
            <pc:sldMasterMk cId="580558736" sldId="2147483648"/>
            <pc:sldLayoutMk cId="2530687833" sldId="2147483664"/>
          </pc:sldLayoutMkLst>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2" creationId="{7BE35D14-DDC2-5111-EF98-D463655B9C2E}"/>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3" creationId="{92C3A903-76BC-AC30-C26E-8A92FE45D0B9}"/>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4" creationId="{4E311C88-4E27-63D3-9DF1-56126A28CD23}"/>
            </ac:spMkLst>
          </pc:spChg>
          <pc:spChg chg="del">
            <ac:chgData name="Rahul Sunil" userId="338498e1-f891-48fc-8868-47a0e2903e75" providerId="ADAL" clId="{C9714777-276D-4520-8B1C-FA5538C0F17E}" dt="2023-10-31T10:59:55.053" v="8502" actId="478"/>
            <ac:spMkLst>
              <pc:docMk/>
              <pc:sldMasterMk cId="580558736" sldId="2147483648"/>
              <pc:sldLayoutMk cId="2530687833" sldId="2147483664"/>
              <ac:spMk id="5" creationId="{958E7619-A78C-2148-E8B8-03C6B60D2501}"/>
            </ac:spMkLst>
          </pc:spChg>
          <pc:spChg chg="add del mod">
            <ac:chgData name="Rahul Sunil" userId="338498e1-f891-48fc-8868-47a0e2903e75" providerId="ADAL" clId="{C9714777-276D-4520-8B1C-FA5538C0F17E}" dt="2023-10-31T11:42:37.050" v="9235" actId="21"/>
            <ac:spMkLst>
              <pc:docMk/>
              <pc:sldMasterMk cId="580558736" sldId="2147483648"/>
              <pc:sldLayoutMk cId="2530687833" sldId="2147483664"/>
              <ac:spMk id="6" creationId="{1AF935F7-2C38-5ECD-1E05-8A2BE24A6491}"/>
            </ac:spMkLst>
          </pc:spChg>
          <pc:spChg chg="add mod ord">
            <ac:chgData name="Rahul Sunil" userId="338498e1-f891-48fc-8868-47a0e2903e75" providerId="ADAL" clId="{C9714777-276D-4520-8B1C-FA5538C0F17E}" dt="2023-10-31T11:42:33.486" v="9234" actId="171"/>
            <ac:spMkLst>
              <pc:docMk/>
              <pc:sldMasterMk cId="580558736" sldId="2147483648"/>
              <pc:sldLayoutMk cId="2530687833" sldId="2147483664"/>
              <ac:spMk id="7" creationId="{CC80B112-357F-2A24-F280-FB562B174F0B}"/>
            </ac:spMkLst>
          </pc:spChg>
        </pc:sldLayoutChg>
        <pc:sldLayoutChg chg="addSp delSp modSp new mod">
          <pc:chgData name="Rahul Sunil" userId="338498e1-f891-48fc-8868-47a0e2903e75" providerId="ADAL" clId="{C9714777-276D-4520-8B1C-FA5538C0F17E}" dt="2023-10-31T11:45:01.628" v="9266" actId="478"/>
          <pc:sldLayoutMkLst>
            <pc:docMk/>
            <pc:sldMasterMk cId="580558736" sldId="2147483648"/>
            <pc:sldLayoutMk cId="2131215575" sldId="2147483665"/>
          </pc:sldLayoutMkLst>
          <pc:spChg chg="del">
            <ac:chgData name="Rahul Sunil" userId="338498e1-f891-48fc-8868-47a0e2903e75" providerId="ADAL" clId="{C9714777-276D-4520-8B1C-FA5538C0F17E}" dt="2023-10-31T11:01:02.444" v="8510" actId="478"/>
            <ac:spMkLst>
              <pc:docMk/>
              <pc:sldMasterMk cId="580558736" sldId="2147483648"/>
              <pc:sldLayoutMk cId="2131215575" sldId="2147483665"/>
              <ac:spMk id="2" creationId="{C4B6EB00-8509-0B31-F093-0CE4BD0629A4}"/>
            </ac:spMkLst>
          </pc:spChg>
          <pc:spChg chg="del">
            <ac:chgData name="Rahul Sunil" userId="338498e1-f891-48fc-8868-47a0e2903e75" providerId="ADAL" clId="{C9714777-276D-4520-8B1C-FA5538C0F17E}" dt="2023-10-31T11:01:02.444" v="8510" actId="478"/>
            <ac:spMkLst>
              <pc:docMk/>
              <pc:sldMasterMk cId="580558736" sldId="2147483648"/>
              <pc:sldLayoutMk cId="2131215575" sldId="2147483665"/>
              <ac:spMk id="3" creationId="{F9FC6CA1-A963-C276-A964-9B405D87E17B}"/>
            </ac:spMkLst>
          </pc:spChg>
          <pc:spChg chg="del">
            <ac:chgData name="Rahul Sunil" userId="338498e1-f891-48fc-8868-47a0e2903e75" providerId="ADAL" clId="{C9714777-276D-4520-8B1C-FA5538C0F17E}" dt="2023-10-31T11:01:02.444" v="8510" actId="478"/>
            <ac:spMkLst>
              <pc:docMk/>
              <pc:sldMasterMk cId="580558736" sldId="2147483648"/>
              <pc:sldLayoutMk cId="2131215575" sldId="2147483665"/>
              <ac:spMk id="4" creationId="{B5157FA0-430B-C5B5-9845-BA45A62EC67F}"/>
            </ac:spMkLst>
          </pc:spChg>
          <pc:spChg chg="del">
            <ac:chgData name="Rahul Sunil" userId="338498e1-f891-48fc-8868-47a0e2903e75" providerId="ADAL" clId="{C9714777-276D-4520-8B1C-FA5538C0F17E}" dt="2023-10-31T11:01:02.444" v="8510" actId="478"/>
            <ac:spMkLst>
              <pc:docMk/>
              <pc:sldMasterMk cId="580558736" sldId="2147483648"/>
              <pc:sldLayoutMk cId="2131215575" sldId="2147483665"/>
              <ac:spMk id="5" creationId="{045D6236-0150-8DD2-F4EF-AE71583222C7}"/>
            </ac:spMkLst>
          </pc:spChg>
          <pc:spChg chg="add del mod">
            <ac:chgData name="Rahul Sunil" userId="338498e1-f891-48fc-8868-47a0e2903e75" providerId="ADAL" clId="{C9714777-276D-4520-8B1C-FA5538C0F17E}" dt="2023-10-31T11:45:01.628" v="9266" actId="478"/>
            <ac:spMkLst>
              <pc:docMk/>
              <pc:sldMasterMk cId="580558736" sldId="2147483648"/>
              <pc:sldLayoutMk cId="2131215575" sldId="2147483665"/>
              <ac:spMk id="6" creationId="{6FCA75D5-1326-C878-2F48-3891076EDF71}"/>
            </ac:spMkLst>
          </pc:spChg>
        </pc:sldLayoutChg>
        <pc:sldLayoutChg chg="addSp delSp modSp new mod">
          <pc:chgData name="Rahul Sunil" userId="338498e1-f891-48fc-8868-47a0e2903e75" providerId="ADAL" clId="{C9714777-276D-4520-8B1C-FA5538C0F17E}" dt="2023-10-31T11:54:19.849" v="9404" actId="21"/>
          <pc:sldLayoutMkLst>
            <pc:docMk/>
            <pc:sldMasterMk cId="580558736" sldId="2147483648"/>
            <pc:sldLayoutMk cId="44532510" sldId="2147483666"/>
          </pc:sldLayoutMkLst>
          <pc:spChg chg="del">
            <ac:chgData name="Rahul Sunil" userId="338498e1-f891-48fc-8868-47a0e2903e75" providerId="ADAL" clId="{C9714777-276D-4520-8B1C-FA5538C0F17E}" dt="2023-10-31T11:01:48.820" v="8517" actId="478"/>
            <ac:spMkLst>
              <pc:docMk/>
              <pc:sldMasterMk cId="580558736" sldId="2147483648"/>
              <pc:sldLayoutMk cId="44532510" sldId="2147483666"/>
              <ac:spMk id="2" creationId="{98F6DFD7-B1C3-AF53-CE50-016C1368C7D7}"/>
            </ac:spMkLst>
          </pc:spChg>
          <pc:spChg chg="del">
            <ac:chgData name="Rahul Sunil" userId="338498e1-f891-48fc-8868-47a0e2903e75" providerId="ADAL" clId="{C9714777-276D-4520-8B1C-FA5538C0F17E}" dt="2023-10-31T11:01:48.820" v="8517" actId="478"/>
            <ac:spMkLst>
              <pc:docMk/>
              <pc:sldMasterMk cId="580558736" sldId="2147483648"/>
              <pc:sldLayoutMk cId="44532510" sldId="2147483666"/>
              <ac:spMk id="3" creationId="{4620D705-89FA-89F0-54B8-A90633680842}"/>
            </ac:spMkLst>
          </pc:spChg>
          <pc:spChg chg="del">
            <ac:chgData name="Rahul Sunil" userId="338498e1-f891-48fc-8868-47a0e2903e75" providerId="ADAL" clId="{C9714777-276D-4520-8B1C-FA5538C0F17E}" dt="2023-10-31T11:01:48.820" v="8517" actId="478"/>
            <ac:spMkLst>
              <pc:docMk/>
              <pc:sldMasterMk cId="580558736" sldId="2147483648"/>
              <pc:sldLayoutMk cId="44532510" sldId="2147483666"/>
              <ac:spMk id="4" creationId="{68A40CD2-4C5D-E012-A867-EAF301BA9236}"/>
            </ac:spMkLst>
          </pc:spChg>
          <pc:spChg chg="del">
            <ac:chgData name="Rahul Sunil" userId="338498e1-f891-48fc-8868-47a0e2903e75" providerId="ADAL" clId="{C9714777-276D-4520-8B1C-FA5538C0F17E}" dt="2023-10-31T11:01:48.820" v="8517" actId="478"/>
            <ac:spMkLst>
              <pc:docMk/>
              <pc:sldMasterMk cId="580558736" sldId="2147483648"/>
              <pc:sldLayoutMk cId="44532510" sldId="2147483666"/>
              <ac:spMk id="5" creationId="{78796220-2772-CBDD-62E4-AEE8A0FBA601}"/>
            </ac:spMkLst>
          </pc:spChg>
          <pc:spChg chg="add del mod">
            <ac:chgData name="Rahul Sunil" userId="338498e1-f891-48fc-8868-47a0e2903e75" providerId="ADAL" clId="{C9714777-276D-4520-8B1C-FA5538C0F17E}" dt="2023-10-31T11:02:41.288" v="8522" actId="21"/>
            <ac:spMkLst>
              <pc:docMk/>
              <pc:sldMasterMk cId="580558736" sldId="2147483648"/>
              <pc:sldLayoutMk cId="44532510" sldId="2147483666"/>
              <ac:spMk id="6" creationId="{9EE13EC5-9130-460B-A99F-F163196A90C5}"/>
            </ac:spMkLst>
          </pc:spChg>
          <pc:spChg chg="add del mod">
            <ac:chgData name="Rahul Sunil" userId="338498e1-f891-48fc-8868-47a0e2903e75" providerId="ADAL" clId="{C9714777-276D-4520-8B1C-FA5538C0F17E}" dt="2023-10-31T11:02:41.288" v="8522" actId="21"/>
            <ac:spMkLst>
              <pc:docMk/>
              <pc:sldMasterMk cId="580558736" sldId="2147483648"/>
              <pc:sldLayoutMk cId="44532510" sldId="2147483666"/>
              <ac:spMk id="7" creationId="{B0D71B2B-3054-1658-3DEF-A76200076F0B}"/>
            </ac:spMkLst>
          </pc:spChg>
          <pc:spChg chg="add del mod">
            <ac:chgData name="Rahul Sunil" userId="338498e1-f891-48fc-8868-47a0e2903e75" providerId="ADAL" clId="{C9714777-276D-4520-8B1C-FA5538C0F17E}" dt="2023-10-31T11:54:19.849" v="9404" actId="21"/>
            <ac:spMkLst>
              <pc:docMk/>
              <pc:sldMasterMk cId="580558736" sldId="2147483648"/>
              <pc:sldLayoutMk cId="44532510" sldId="2147483666"/>
              <ac:spMk id="8" creationId="{84DB2E8A-1BFC-A46B-72A5-999F33ECC62B}"/>
            </ac:spMkLst>
          </pc:spChg>
        </pc:sldLayoutChg>
        <pc:sldLayoutChg chg="addSp delSp modSp new mod">
          <pc:chgData name="Rahul Sunil" userId="338498e1-f891-48fc-8868-47a0e2903e75" providerId="ADAL" clId="{C9714777-276D-4520-8B1C-FA5538C0F17E}" dt="2023-10-31T11:57:15.719" v="9440" actId="1035"/>
          <pc:sldLayoutMkLst>
            <pc:docMk/>
            <pc:sldMasterMk cId="580558736" sldId="2147483648"/>
            <pc:sldLayoutMk cId="1328915228" sldId="2147483667"/>
          </pc:sldLayoutMkLst>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2" creationId="{D421092A-9B91-60B6-9555-00EF69763362}"/>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3" creationId="{2A46E177-A4A8-8EB5-AE83-C4CC84565E54}"/>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4" creationId="{582CD462-1C2E-27A2-4603-217564882C62}"/>
            </ac:spMkLst>
          </pc:spChg>
          <pc:spChg chg="del">
            <ac:chgData name="Rahul Sunil" userId="338498e1-f891-48fc-8868-47a0e2903e75" providerId="ADAL" clId="{C9714777-276D-4520-8B1C-FA5538C0F17E}" dt="2023-10-31T11:04:26.196" v="8537" actId="478"/>
            <ac:spMkLst>
              <pc:docMk/>
              <pc:sldMasterMk cId="580558736" sldId="2147483648"/>
              <pc:sldLayoutMk cId="1328915228" sldId="2147483667"/>
              <ac:spMk id="5" creationId="{7430498A-0695-40B0-4DAB-3156A2EC6075}"/>
            </ac:spMkLst>
          </pc:spChg>
          <pc:spChg chg="add del mod">
            <ac:chgData name="Rahul Sunil" userId="338498e1-f891-48fc-8868-47a0e2903e75" providerId="ADAL" clId="{C9714777-276D-4520-8B1C-FA5538C0F17E}" dt="2023-10-31T11:55:50.648" v="9412" actId="21"/>
            <ac:spMkLst>
              <pc:docMk/>
              <pc:sldMasterMk cId="580558736" sldId="2147483648"/>
              <pc:sldLayoutMk cId="1328915228" sldId="2147483667"/>
              <ac:spMk id="6" creationId="{CDB00279-DD23-1915-EC9D-E7C6976D4CC0}"/>
            </ac:spMkLst>
          </pc:spChg>
          <pc:spChg chg="add del mod">
            <ac:chgData name="Rahul Sunil" userId="338498e1-f891-48fc-8868-47a0e2903e75" providerId="ADAL" clId="{C9714777-276D-4520-8B1C-FA5538C0F17E}" dt="2023-10-31T11:56:38.239" v="9431" actId="21"/>
            <ac:spMkLst>
              <pc:docMk/>
              <pc:sldMasterMk cId="580558736" sldId="2147483648"/>
              <pc:sldLayoutMk cId="1328915228" sldId="2147483667"/>
              <ac:spMk id="7" creationId="{6AFC04B5-A7B2-801D-72FF-C2A84EC2C734}"/>
            </ac:spMkLst>
          </pc:spChg>
          <pc:spChg chg="add mod">
            <ac:chgData name="Rahul Sunil" userId="338498e1-f891-48fc-8868-47a0e2903e75" providerId="ADAL" clId="{C9714777-276D-4520-8B1C-FA5538C0F17E}" dt="2023-10-31T11:55:43.501" v="9411" actId="14100"/>
            <ac:spMkLst>
              <pc:docMk/>
              <pc:sldMasterMk cId="580558736" sldId="2147483648"/>
              <pc:sldLayoutMk cId="1328915228" sldId="2147483667"/>
              <ac:spMk id="8" creationId="{B0F65FA9-EDA9-49D1-C457-1058EF1209CB}"/>
            </ac:spMkLst>
          </pc:spChg>
          <pc:spChg chg="add mod ord">
            <ac:chgData name="Rahul Sunil" userId="338498e1-f891-48fc-8868-47a0e2903e75" providerId="ADAL" clId="{C9714777-276D-4520-8B1C-FA5538C0F17E}" dt="2023-10-31T11:57:15.719" v="9440" actId="1035"/>
            <ac:spMkLst>
              <pc:docMk/>
              <pc:sldMasterMk cId="580558736" sldId="2147483648"/>
              <pc:sldLayoutMk cId="1328915228" sldId="2147483667"/>
              <ac:spMk id="9" creationId="{055669EF-5656-3747-2E3A-5E35745E08EF}"/>
            </ac:spMkLst>
          </pc:spChg>
        </pc:sldLayoutChg>
        <pc:sldLayoutChg chg="addSp delSp modSp new mod">
          <pc:chgData name="Rahul Sunil" userId="338498e1-f891-48fc-8868-47a0e2903e75" providerId="ADAL" clId="{C9714777-276D-4520-8B1C-FA5538C0F17E}" dt="2023-10-31T12:08:00.825" v="9719" actId="113"/>
          <pc:sldLayoutMkLst>
            <pc:docMk/>
            <pc:sldMasterMk cId="580558736" sldId="2147483648"/>
            <pc:sldLayoutMk cId="1692036825" sldId="2147483668"/>
          </pc:sldLayoutMkLst>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2" creationId="{091754EA-CF93-08D4-2A8D-4B3BEB1BB26E}"/>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3" creationId="{22FBE5E8-EE88-400B-E742-F55E6B7820B8}"/>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4" creationId="{2BCCB893-6C0C-977E-1684-BA41F84FF869}"/>
            </ac:spMkLst>
          </pc:spChg>
          <pc:spChg chg="del">
            <ac:chgData name="Rahul Sunil" userId="338498e1-f891-48fc-8868-47a0e2903e75" providerId="ADAL" clId="{C9714777-276D-4520-8B1C-FA5538C0F17E}" dt="2023-10-31T11:05:10.860" v="8541" actId="478"/>
            <ac:spMkLst>
              <pc:docMk/>
              <pc:sldMasterMk cId="580558736" sldId="2147483648"/>
              <pc:sldLayoutMk cId="1692036825" sldId="2147483668"/>
              <ac:spMk id="5" creationId="{66EE330E-0E4A-1D48-EAE3-9611C285FEF0}"/>
            </ac:spMkLst>
          </pc:spChg>
          <pc:spChg chg="add del mod">
            <ac:chgData name="Rahul Sunil" userId="338498e1-f891-48fc-8868-47a0e2903e75" providerId="ADAL" clId="{C9714777-276D-4520-8B1C-FA5538C0F17E}" dt="2023-10-31T11:59:36.239" v="9540" actId="21"/>
            <ac:spMkLst>
              <pc:docMk/>
              <pc:sldMasterMk cId="580558736" sldId="2147483648"/>
              <pc:sldLayoutMk cId="1692036825" sldId="2147483668"/>
              <ac:spMk id="6" creationId="{9349466F-B179-3EE6-14E0-04881DF033AE}"/>
            </ac:spMkLst>
          </pc:spChg>
          <pc:spChg chg="add del mod">
            <ac:chgData name="Rahul Sunil" userId="338498e1-f891-48fc-8868-47a0e2903e75" providerId="ADAL" clId="{C9714777-276D-4520-8B1C-FA5538C0F17E}" dt="2023-10-31T12:01:38.477" v="9583" actId="478"/>
            <ac:spMkLst>
              <pc:docMk/>
              <pc:sldMasterMk cId="580558736" sldId="2147483648"/>
              <pc:sldLayoutMk cId="1692036825" sldId="2147483668"/>
              <ac:spMk id="7" creationId="{6C903D27-F320-60FD-7B7E-D77185C40EAF}"/>
            </ac:spMkLst>
          </pc:spChg>
          <pc:spChg chg="add mod">
            <ac:chgData name="Rahul Sunil" userId="338498e1-f891-48fc-8868-47a0e2903e75" providerId="ADAL" clId="{C9714777-276D-4520-8B1C-FA5538C0F17E}" dt="2023-10-31T12:00:36.139" v="9575" actId="1035"/>
            <ac:spMkLst>
              <pc:docMk/>
              <pc:sldMasterMk cId="580558736" sldId="2147483648"/>
              <pc:sldLayoutMk cId="1692036825" sldId="2147483668"/>
              <ac:spMk id="8" creationId="{430576FD-48FE-369B-79D6-4DD2CD7666DB}"/>
            </ac:spMkLst>
          </pc:spChg>
          <pc:spChg chg="add del mod">
            <ac:chgData name="Rahul Sunil" userId="338498e1-f891-48fc-8868-47a0e2903e75" providerId="ADAL" clId="{C9714777-276D-4520-8B1C-FA5538C0F17E}" dt="2023-10-31T12:03:01.333" v="9612" actId="478"/>
            <ac:spMkLst>
              <pc:docMk/>
              <pc:sldMasterMk cId="580558736" sldId="2147483648"/>
              <pc:sldLayoutMk cId="1692036825" sldId="2147483668"/>
              <ac:spMk id="9" creationId="{6DFE554E-0A15-1D62-6FBA-03F59891203F}"/>
            </ac:spMkLst>
          </pc:spChg>
          <pc:spChg chg="add del mod">
            <ac:chgData name="Rahul Sunil" userId="338498e1-f891-48fc-8868-47a0e2903e75" providerId="ADAL" clId="{C9714777-276D-4520-8B1C-FA5538C0F17E}" dt="2023-10-31T12:03:49.741" v="9618" actId="478"/>
            <ac:spMkLst>
              <pc:docMk/>
              <pc:sldMasterMk cId="580558736" sldId="2147483648"/>
              <pc:sldLayoutMk cId="1692036825" sldId="2147483668"/>
              <ac:spMk id="10" creationId="{1D2F6945-576A-BB6D-40E0-8CCF9F572203}"/>
            </ac:spMkLst>
          </pc:spChg>
          <pc:spChg chg="add mod">
            <ac:chgData name="Rahul Sunil" userId="338498e1-f891-48fc-8868-47a0e2903e75" providerId="ADAL" clId="{C9714777-276D-4520-8B1C-FA5538C0F17E}" dt="2023-10-31T12:08:00.825" v="9719" actId="113"/>
            <ac:spMkLst>
              <pc:docMk/>
              <pc:sldMasterMk cId="580558736" sldId="2147483648"/>
              <pc:sldLayoutMk cId="1692036825" sldId="2147483668"/>
              <ac:spMk id="11" creationId="{DB79D617-F325-6AEF-5C3E-E0E010856389}"/>
            </ac:spMkLst>
          </pc:spChg>
        </pc:sldLayoutChg>
        <pc:sldLayoutChg chg="delSp new mod">
          <pc:chgData name="Rahul Sunil" userId="338498e1-f891-48fc-8868-47a0e2903e75" providerId="ADAL" clId="{C9714777-276D-4520-8B1C-FA5538C0F17E}" dt="2023-10-31T11:09:37.451" v="8642" actId="478"/>
          <pc:sldLayoutMkLst>
            <pc:docMk/>
            <pc:sldMasterMk cId="580558736" sldId="2147483648"/>
            <pc:sldLayoutMk cId="3026892385" sldId="2147483669"/>
          </pc:sldLayoutMkLst>
          <pc:spChg chg="del">
            <ac:chgData name="Rahul Sunil" userId="338498e1-f891-48fc-8868-47a0e2903e75" providerId="ADAL" clId="{C9714777-276D-4520-8B1C-FA5538C0F17E}" dt="2023-10-31T11:09:37.451" v="8642" actId="478"/>
            <ac:spMkLst>
              <pc:docMk/>
              <pc:sldMasterMk cId="580558736" sldId="2147483648"/>
              <pc:sldLayoutMk cId="3026892385" sldId="2147483669"/>
              <ac:spMk id="2" creationId="{0A521F8B-8880-D896-387C-FCD7FB3733C0}"/>
            </ac:spMkLst>
          </pc:spChg>
          <pc:spChg chg="del">
            <ac:chgData name="Rahul Sunil" userId="338498e1-f891-48fc-8868-47a0e2903e75" providerId="ADAL" clId="{C9714777-276D-4520-8B1C-FA5538C0F17E}" dt="2023-10-31T11:09:37.451" v="8642" actId="478"/>
            <ac:spMkLst>
              <pc:docMk/>
              <pc:sldMasterMk cId="580558736" sldId="2147483648"/>
              <pc:sldLayoutMk cId="3026892385" sldId="2147483669"/>
              <ac:spMk id="3" creationId="{23C238D2-F039-5185-170E-0485DD4015FB}"/>
            </ac:spMkLst>
          </pc:spChg>
          <pc:spChg chg="del">
            <ac:chgData name="Rahul Sunil" userId="338498e1-f891-48fc-8868-47a0e2903e75" providerId="ADAL" clId="{C9714777-276D-4520-8B1C-FA5538C0F17E}" dt="2023-10-31T11:09:37.451" v="8642" actId="478"/>
            <ac:spMkLst>
              <pc:docMk/>
              <pc:sldMasterMk cId="580558736" sldId="2147483648"/>
              <pc:sldLayoutMk cId="3026892385" sldId="2147483669"/>
              <ac:spMk id="4" creationId="{2304F279-F8D2-EA40-96FD-111AB4BBF1C8}"/>
            </ac:spMkLst>
          </pc:spChg>
          <pc:spChg chg="del">
            <ac:chgData name="Rahul Sunil" userId="338498e1-f891-48fc-8868-47a0e2903e75" providerId="ADAL" clId="{C9714777-276D-4520-8B1C-FA5538C0F17E}" dt="2023-10-31T11:09:37.451" v="8642" actId="478"/>
            <ac:spMkLst>
              <pc:docMk/>
              <pc:sldMasterMk cId="580558736" sldId="2147483648"/>
              <pc:sldLayoutMk cId="3026892385" sldId="2147483669"/>
              <ac:spMk id="5" creationId="{44150F77-5628-704E-EED8-5A5452B67A6F}"/>
            </ac:spMkLst>
          </pc:spChg>
        </pc:sldLayoutChg>
        <pc:sldLayoutChg chg="modSp add mod modTransition">
          <pc:chgData name="Rahul Sunil" userId="338498e1-f891-48fc-8868-47a0e2903e75" providerId="ADAL" clId="{C9714777-276D-4520-8B1C-FA5538C0F17E}" dt="2023-10-31T11:47:43.729" v="9317" actId="207"/>
          <pc:sldLayoutMkLst>
            <pc:docMk/>
            <pc:sldMasterMk cId="580558736" sldId="2147483648"/>
            <pc:sldLayoutMk cId="3736313585" sldId="2147483670"/>
          </pc:sldLayoutMkLst>
          <pc:spChg chg="mod">
            <ac:chgData name="Rahul Sunil" userId="338498e1-f891-48fc-8868-47a0e2903e75" providerId="ADAL" clId="{C9714777-276D-4520-8B1C-FA5538C0F17E}" dt="2023-10-31T11:47:43.729" v="9317" actId="207"/>
            <ac:spMkLst>
              <pc:docMk/>
              <pc:sldMasterMk cId="580558736" sldId="2147483648"/>
              <pc:sldLayoutMk cId="3736313585" sldId="2147483670"/>
              <ac:spMk id="7" creationId="{CC80B112-357F-2A24-F280-FB562B174F0B}"/>
            </ac:spMkLst>
          </pc:spChg>
        </pc:sldLayoutChg>
      </pc:sldMasterChg>
      <pc:sldMasterChg chg="modSp new del mod addSldLayout delSldLayout">
        <pc:chgData name="Rahul Sunil" userId="338498e1-f891-48fc-8868-47a0e2903e75" providerId="ADAL" clId="{C9714777-276D-4520-8B1C-FA5538C0F17E}" dt="2023-10-31T11:04:10.545" v="8535" actId="6938"/>
        <pc:sldMasterMkLst>
          <pc:docMk/>
          <pc:sldMasterMk cId="499733910" sldId="2147483667"/>
        </pc:sldMasterMkLst>
        <pc:sldLayoutChg chg="new del replId">
          <pc:chgData name="Rahul Sunil" userId="338498e1-f891-48fc-8868-47a0e2903e75" providerId="ADAL" clId="{C9714777-276D-4520-8B1C-FA5538C0F17E}" dt="2023-10-31T11:04:10.545" v="8535" actId="6938"/>
          <pc:sldLayoutMkLst>
            <pc:docMk/>
            <pc:sldMasterMk cId="499733910" sldId="2147483667"/>
            <pc:sldLayoutMk cId="1581643842" sldId="2147483668"/>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1278638527" sldId="2147483669"/>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039856587" sldId="2147483670"/>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331165768" sldId="2147483671"/>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676313782" sldId="2147483672"/>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77787643" sldId="2147483673"/>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3871637260" sldId="2147483674"/>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289364530" sldId="2147483675"/>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3515417806" sldId="2147483676"/>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640508633" sldId="2147483677"/>
          </pc:sldLayoutMkLst>
        </pc:sldLayoutChg>
        <pc:sldLayoutChg chg="new del replId">
          <pc:chgData name="Rahul Sunil" userId="338498e1-f891-48fc-8868-47a0e2903e75" providerId="ADAL" clId="{C9714777-276D-4520-8B1C-FA5538C0F17E}" dt="2023-10-31T11:04:10.545" v="8535" actId="6938"/>
          <pc:sldLayoutMkLst>
            <pc:docMk/>
            <pc:sldMasterMk cId="499733910" sldId="2147483667"/>
            <pc:sldLayoutMk cId="2455801676" sldId="214748367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1" i="0" u="none" strike="noStrike" kern="1200" spc="0" baseline="0">
              <a:solidFill>
                <a:schemeClr val="accent6"/>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6">
                  <a:lumMod val="50000"/>
                </a:schemeClr>
              </a:solidFill>
              <a:ln w="19050">
                <a:solidFill>
                  <a:schemeClr val="lt1"/>
                </a:solidFill>
              </a:ln>
              <a:effectLst/>
            </c:spPr>
            <c:extLst>
              <c:ext xmlns:c16="http://schemas.microsoft.com/office/drawing/2014/chart" uri="{C3380CC4-5D6E-409C-BE32-E72D297353CC}">
                <c16:uniqueId val="{00000005-1F4D-4444-9EFC-C006813CDF7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1-1F4D-4444-9EFC-C006813CDF7D}"/>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2-1F4D-4444-9EFC-C006813CDF7D}"/>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6-1F4D-4444-9EFC-C006813CDF7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1F4D-4444-9EFC-C006813CDF7D}"/>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305C2CB-2CAF-0827-5364-E87633069142}"/>
              </a:ext>
            </a:extLst>
          </p:cNvPr>
          <p:cNvSpPr>
            <a:spLocks noGrp="1"/>
          </p:cNvSpPr>
          <p:nvPr>
            <p:ph type="pic" sz="quarter" idx="10"/>
          </p:nvPr>
        </p:nvSpPr>
        <p:spPr>
          <a:xfrm>
            <a:off x="6160403" y="1483628"/>
            <a:ext cx="4486406" cy="3885375"/>
          </a:xfrm>
          <a:custGeom>
            <a:avLst/>
            <a:gdLst>
              <a:gd name="connsiteX0" fmla="*/ 1121642 w 4486406"/>
              <a:gd name="connsiteY0" fmla="*/ 0 h 3885375"/>
              <a:gd name="connsiteX1" fmla="*/ 3364764 w 4486406"/>
              <a:gd name="connsiteY1" fmla="*/ 0 h 3885375"/>
              <a:gd name="connsiteX2" fmla="*/ 4486406 w 4486406"/>
              <a:gd name="connsiteY2" fmla="*/ 1942606 h 3885375"/>
              <a:gd name="connsiteX3" fmla="*/ 3364764 w 4486406"/>
              <a:gd name="connsiteY3" fmla="*/ 3885375 h 3885375"/>
              <a:gd name="connsiteX4" fmla="*/ 1121642 w 4486406"/>
              <a:gd name="connsiteY4" fmla="*/ 3885375 h 3885375"/>
              <a:gd name="connsiteX5" fmla="*/ 0 w 4486406"/>
              <a:gd name="connsiteY5" fmla="*/ 1942606 h 388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6406" h="3885375">
                <a:moveTo>
                  <a:pt x="1121642" y="0"/>
                </a:moveTo>
                <a:lnTo>
                  <a:pt x="3364764" y="0"/>
                </a:lnTo>
                <a:lnTo>
                  <a:pt x="4486406" y="1942606"/>
                </a:lnTo>
                <a:lnTo>
                  <a:pt x="3364764" y="3885375"/>
                </a:lnTo>
                <a:lnTo>
                  <a:pt x="1121642" y="3885375"/>
                </a:lnTo>
                <a:lnTo>
                  <a:pt x="0" y="1942606"/>
                </a:lnTo>
                <a:close/>
              </a:path>
            </a:pathLst>
          </a:custGeom>
        </p:spPr>
        <p:txBody>
          <a:bodyPr wrap="square">
            <a:noAutofit/>
          </a:bodyPr>
          <a:lstStyle/>
          <a:p>
            <a:endParaRPr lang="en-IN"/>
          </a:p>
        </p:txBody>
      </p:sp>
      <p:sp>
        <p:nvSpPr>
          <p:cNvPr id="10" name="Title 9">
            <a:extLst>
              <a:ext uri="{FF2B5EF4-FFF2-40B4-BE49-F238E27FC236}">
                <a16:creationId xmlns:a16="http://schemas.microsoft.com/office/drawing/2014/main" id="{DEEC329F-5F2B-AEF6-7934-DF0DB1FE795C}"/>
              </a:ext>
            </a:extLst>
          </p:cNvPr>
          <p:cNvSpPr>
            <a:spLocks noGrp="1"/>
          </p:cNvSpPr>
          <p:nvPr>
            <p:ph type="title"/>
          </p:nvPr>
        </p:nvSpPr>
        <p:spPr>
          <a:xfrm>
            <a:off x="473075" y="3062791"/>
            <a:ext cx="8539517" cy="861005"/>
          </a:xfrm>
          <a:noFill/>
        </p:spPr>
        <p:txBody>
          <a:bodyPr vert="horz" wrap="none" lIns="91440" tIns="45720" rIns="91440" bIns="45720" rtlCol="0" anchor="ctr">
            <a:spAutoFit/>
          </a:bodyPr>
          <a:lstStyle>
            <a:lvl1pPr>
              <a:defRPr lang="en-IN" sz="5400" b="1">
                <a:solidFill>
                  <a:schemeClr val="bg1"/>
                </a:solidFill>
              </a:defRPr>
            </a:lvl1pPr>
          </a:lstStyle>
          <a:p>
            <a:pPr marL="0" lvl="0"/>
            <a:r>
              <a:rPr lang="en-US" dirty="0"/>
              <a:t>Click to edit Master title style</a:t>
            </a:r>
            <a:endParaRPr lang="en-IN" dirty="0"/>
          </a:p>
        </p:txBody>
      </p:sp>
      <p:sp>
        <p:nvSpPr>
          <p:cNvPr id="18" name="Text Placeholder 17">
            <a:extLst>
              <a:ext uri="{FF2B5EF4-FFF2-40B4-BE49-F238E27FC236}">
                <a16:creationId xmlns:a16="http://schemas.microsoft.com/office/drawing/2014/main" id="{1910F407-FDD2-C3EA-0458-163CA86E8573}"/>
              </a:ext>
            </a:extLst>
          </p:cNvPr>
          <p:cNvSpPr>
            <a:spLocks noGrp="1"/>
          </p:cNvSpPr>
          <p:nvPr>
            <p:ph type="body" sz="quarter" idx="11"/>
          </p:nvPr>
        </p:nvSpPr>
        <p:spPr>
          <a:xfrm>
            <a:off x="473075" y="4410762"/>
            <a:ext cx="6096000" cy="1095375"/>
          </a:xfrm>
        </p:spPr>
        <p:txBody>
          <a:bodyPr>
            <a:normAutofit/>
          </a:bodyPr>
          <a:lstStyle>
            <a:lvl1pPr marL="0" indent="0">
              <a:lnSpc>
                <a:spcPct val="150000"/>
              </a:lnSpc>
              <a:buNone/>
              <a:defRPr sz="1400">
                <a:solidFill>
                  <a:schemeClr val="bg2">
                    <a:lumMod val="50000"/>
                  </a:schemeClr>
                </a:solidFill>
              </a:defRPr>
            </a:lvl1pPr>
          </a:lstStyle>
          <a:p>
            <a:pPr lvl="0"/>
            <a:endParaRPr lang="en-IN" dirty="0"/>
          </a:p>
        </p:txBody>
      </p:sp>
    </p:spTree>
    <p:extLst>
      <p:ext uri="{BB962C8B-B14F-4D97-AF65-F5344CB8AC3E}">
        <p14:creationId xmlns:p14="http://schemas.microsoft.com/office/powerpoint/2010/main" val="33287852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B5D8096-DFA7-4F3E-85CB-C81A392F41C5}"/>
              </a:ext>
            </a:extLst>
          </p:cNvPr>
          <p:cNvSpPr>
            <a:spLocks noGrp="1"/>
          </p:cNvSpPr>
          <p:nvPr>
            <p:ph type="pic" sz="quarter" idx="10"/>
          </p:nvPr>
        </p:nvSpPr>
        <p:spPr>
          <a:xfrm>
            <a:off x="6682849" y="1397365"/>
            <a:ext cx="4691821" cy="4063270"/>
          </a:xfrm>
          <a:custGeom>
            <a:avLst/>
            <a:gdLst>
              <a:gd name="connsiteX0" fmla="*/ 1172998 w 4691821"/>
              <a:gd name="connsiteY0" fmla="*/ 0 h 4063270"/>
              <a:gd name="connsiteX1" fmla="*/ 3518824 w 4691821"/>
              <a:gd name="connsiteY1" fmla="*/ 0 h 4063270"/>
              <a:gd name="connsiteX2" fmla="*/ 4691821 w 4691821"/>
              <a:gd name="connsiteY2" fmla="*/ 2031550 h 4063270"/>
              <a:gd name="connsiteX3" fmla="*/ 3518824 w 4691821"/>
              <a:gd name="connsiteY3" fmla="*/ 4063270 h 4063270"/>
              <a:gd name="connsiteX4" fmla="*/ 1172998 w 4691821"/>
              <a:gd name="connsiteY4" fmla="*/ 4063270 h 4063270"/>
              <a:gd name="connsiteX5" fmla="*/ 0 w 4691821"/>
              <a:gd name="connsiteY5" fmla="*/ 2031550 h 4063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1821" h="4063270">
                <a:moveTo>
                  <a:pt x="1172998" y="0"/>
                </a:moveTo>
                <a:lnTo>
                  <a:pt x="3518824" y="0"/>
                </a:lnTo>
                <a:lnTo>
                  <a:pt x="4691821" y="2031550"/>
                </a:lnTo>
                <a:lnTo>
                  <a:pt x="3518824" y="4063270"/>
                </a:lnTo>
                <a:lnTo>
                  <a:pt x="1172998" y="4063270"/>
                </a:lnTo>
                <a:lnTo>
                  <a:pt x="0" y="2031550"/>
                </a:lnTo>
                <a:close/>
              </a:path>
            </a:pathLst>
          </a:custGeom>
        </p:spPr>
        <p:txBody>
          <a:bodyPr wrap="square">
            <a:noAutofit/>
          </a:bodyPr>
          <a:lstStyle/>
          <a:p>
            <a:endParaRPr lang="en-IN"/>
          </a:p>
        </p:txBody>
      </p:sp>
    </p:spTree>
    <p:extLst>
      <p:ext uri="{BB962C8B-B14F-4D97-AF65-F5344CB8AC3E}">
        <p14:creationId xmlns:p14="http://schemas.microsoft.com/office/powerpoint/2010/main" val="28783030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6" name="Content Placeholder 14">
            <a:extLst>
              <a:ext uri="{FF2B5EF4-FFF2-40B4-BE49-F238E27FC236}">
                <a16:creationId xmlns:a16="http://schemas.microsoft.com/office/drawing/2014/main" id="{B5444F79-7FC7-5367-8072-E752F31224DD}"/>
              </a:ext>
            </a:extLst>
          </p:cNvPr>
          <p:cNvSpPr>
            <a:spLocks noGrp="1"/>
          </p:cNvSpPr>
          <p:nvPr>
            <p:ph sz="quarter" idx="12"/>
          </p:nvPr>
        </p:nvSpPr>
        <p:spPr>
          <a:xfrm>
            <a:off x="6637336" y="2624962"/>
            <a:ext cx="4894262" cy="2962221"/>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5" name="Title 3">
            <a:extLst>
              <a:ext uri="{FF2B5EF4-FFF2-40B4-BE49-F238E27FC236}">
                <a16:creationId xmlns:a16="http://schemas.microsoft.com/office/drawing/2014/main" id="{AB39906C-5592-2291-8C79-35728FC703A6}"/>
              </a:ext>
            </a:extLst>
          </p:cNvPr>
          <p:cNvSpPr>
            <a:spLocks noGrp="1"/>
          </p:cNvSpPr>
          <p:nvPr>
            <p:ph type="title"/>
          </p:nvPr>
        </p:nvSpPr>
        <p:spPr>
          <a:xfrm>
            <a:off x="6637337" y="1389311"/>
            <a:ext cx="4673535" cy="1328056"/>
          </a:xfrm>
          <a:noFill/>
        </p:spPr>
        <p:txBody>
          <a:bodyPr wrap="square">
            <a:spAutoFit/>
          </a:bodyPr>
          <a:lstStyle>
            <a:lvl1pPr>
              <a:defRPr lang="en-IN" b="1">
                <a:solidFill>
                  <a:schemeClr val="bg2">
                    <a:lumMod val="50000"/>
                  </a:schemeClr>
                </a:solidFill>
                <a:ea typeface="+mn-ea"/>
                <a:cs typeface="Rajdhani" panose="02000000000000000000" pitchFamily="2" charset="0"/>
              </a:defRPr>
            </a:lvl1pPr>
          </a:lstStyle>
          <a:p>
            <a:pPr marL="0" lvl="0"/>
            <a:r>
              <a:rPr lang="en-US" dirty="0"/>
              <a:t>Click to edit Master title style</a:t>
            </a:r>
            <a:endParaRPr lang="en-IN" dirty="0"/>
          </a:p>
        </p:txBody>
      </p:sp>
      <p:sp>
        <p:nvSpPr>
          <p:cNvPr id="10" name="Picture Placeholder 9">
            <a:extLst>
              <a:ext uri="{FF2B5EF4-FFF2-40B4-BE49-F238E27FC236}">
                <a16:creationId xmlns:a16="http://schemas.microsoft.com/office/drawing/2014/main" id="{0B884D59-1B44-C70F-E021-7ED49E9DB8F5}"/>
              </a:ext>
            </a:extLst>
          </p:cNvPr>
          <p:cNvSpPr>
            <a:spLocks noGrp="1"/>
          </p:cNvSpPr>
          <p:nvPr>
            <p:ph type="pic" sz="quarter" idx="10"/>
          </p:nvPr>
        </p:nvSpPr>
        <p:spPr>
          <a:xfrm>
            <a:off x="550864" y="743819"/>
            <a:ext cx="2830967" cy="2451710"/>
          </a:xfrm>
          <a:custGeom>
            <a:avLst/>
            <a:gdLst>
              <a:gd name="connsiteX0" fmla="*/ 707767 w 2830967"/>
              <a:gd name="connsiteY0" fmla="*/ 0 h 2451710"/>
              <a:gd name="connsiteX1" fmla="*/ 2123200 w 2830967"/>
              <a:gd name="connsiteY1" fmla="*/ 0 h 2451710"/>
              <a:gd name="connsiteX2" fmla="*/ 2830967 w 2830967"/>
              <a:gd name="connsiteY2" fmla="*/ 1225803 h 2451710"/>
              <a:gd name="connsiteX3" fmla="*/ 2123200 w 2830967"/>
              <a:gd name="connsiteY3" fmla="*/ 2451710 h 2451710"/>
              <a:gd name="connsiteX4" fmla="*/ 707767 w 2830967"/>
              <a:gd name="connsiteY4" fmla="*/ 2451710 h 2451710"/>
              <a:gd name="connsiteX5" fmla="*/ 0 w 2830967"/>
              <a:gd name="connsiteY5" fmla="*/ 1225803 h 24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967" h="2451710">
                <a:moveTo>
                  <a:pt x="707767" y="0"/>
                </a:moveTo>
                <a:lnTo>
                  <a:pt x="2123200" y="0"/>
                </a:lnTo>
                <a:lnTo>
                  <a:pt x="2830967" y="1225803"/>
                </a:lnTo>
                <a:lnTo>
                  <a:pt x="2123200" y="2451710"/>
                </a:lnTo>
                <a:lnTo>
                  <a:pt x="707767" y="2451710"/>
                </a:lnTo>
                <a:lnTo>
                  <a:pt x="0" y="1225803"/>
                </a:lnTo>
                <a:close/>
              </a:path>
            </a:pathLst>
          </a:custGeom>
        </p:spPr>
        <p:txBody>
          <a:bodyPr wrap="square">
            <a:noAutofit/>
          </a:bodyPr>
          <a:lstStyle/>
          <a:p>
            <a:endParaRPr lang="en-IN"/>
          </a:p>
        </p:txBody>
      </p:sp>
      <p:sp>
        <p:nvSpPr>
          <p:cNvPr id="12" name="Picture Placeholder 11">
            <a:extLst>
              <a:ext uri="{FF2B5EF4-FFF2-40B4-BE49-F238E27FC236}">
                <a16:creationId xmlns:a16="http://schemas.microsoft.com/office/drawing/2014/main" id="{C9FF510C-37F3-0DE4-AE53-CE74E7820EEF}"/>
              </a:ext>
            </a:extLst>
          </p:cNvPr>
          <p:cNvSpPr>
            <a:spLocks noGrp="1"/>
          </p:cNvSpPr>
          <p:nvPr>
            <p:ph type="pic" sz="quarter" idx="11"/>
          </p:nvPr>
        </p:nvSpPr>
        <p:spPr>
          <a:xfrm>
            <a:off x="550862" y="3662471"/>
            <a:ext cx="2830967" cy="2451710"/>
          </a:xfrm>
          <a:custGeom>
            <a:avLst/>
            <a:gdLst>
              <a:gd name="connsiteX0" fmla="*/ 707767 w 2830967"/>
              <a:gd name="connsiteY0" fmla="*/ 0 h 2451710"/>
              <a:gd name="connsiteX1" fmla="*/ 2123200 w 2830967"/>
              <a:gd name="connsiteY1" fmla="*/ 0 h 2451710"/>
              <a:gd name="connsiteX2" fmla="*/ 2830967 w 2830967"/>
              <a:gd name="connsiteY2" fmla="*/ 1225803 h 2451710"/>
              <a:gd name="connsiteX3" fmla="*/ 2123200 w 2830967"/>
              <a:gd name="connsiteY3" fmla="*/ 2451710 h 2451710"/>
              <a:gd name="connsiteX4" fmla="*/ 707767 w 2830967"/>
              <a:gd name="connsiteY4" fmla="*/ 2451710 h 2451710"/>
              <a:gd name="connsiteX5" fmla="*/ 0 w 2830967"/>
              <a:gd name="connsiteY5" fmla="*/ 1225803 h 2451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0967" h="2451710">
                <a:moveTo>
                  <a:pt x="707767" y="0"/>
                </a:moveTo>
                <a:lnTo>
                  <a:pt x="2123200" y="0"/>
                </a:lnTo>
                <a:lnTo>
                  <a:pt x="2830967" y="1225803"/>
                </a:lnTo>
                <a:lnTo>
                  <a:pt x="2123200" y="2451710"/>
                </a:lnTo>
                <a:lnTo>
                  <a:pt x="707767" y="2451710"/>
                </a:lnTo>
                <a:lnTo>
                  <a:pt x="0" y="1225803"/>
                </a:lnTo>
                <a:close/>
              </a:path>
            </a:pathLst>
          </a:custGeom>
        </p:spPr>
        <p:txBody>
          <a:bodyPr wrap="square">
            <a:noAutofit/>
          </a:bodyPr>
          <a:lstStyle/>
          <a:p>
            <a:endParaRPr lang="en-IN"/>
          </a:p>
        </p:txBody>
      </p:sp>
    </p:spTree>
    <p:extLst>
      <p:ext uri="{BB962C8B-B14F-4D97-AF65-F5344CB8AC3E}">
        <p14:creationId xmlns:p14="http://schemas.microsoft.com/office/powerpoint/2010/main" val="2745487322"/>
      </p:ext>
    </p:extLst>
  </p:cSld>
  <p:clrMapOvr>
    <a:masterClrMapping/>
  </p:clrMapOvr>
  <p:extLst>
    <p:ext uri="{DCECCB84-F9BA-43D5-87BE-67443E8EF086}">
      <p15:sldGuideLst xmlns:p15="http://schemas.microsoft.com/office/powerpoint/2012/main">
        <p15:guide id="1" orient="horz" pos="2137"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38C9A970-04C7-BAF0-D1B8-D1CFC2DFF9C6}"/>
              </a:ext>
            </a:extLst>
          </p:cNvPr>
          <p:cNvSpPr>
            <a:spLocks noGrp="1"/>
          </p:cNvSpPr>
          <p:nvPr>
            <p:ph type="title"/>
          </p:nvPr>
        </p:nvSpPr>
        <p:spPr>
          <a:xfrm rot="16200000">
            <a:off x="-1054645" y="2764971"/>
            <a:ext cx="4334842" cy="1328056"/>
          </a:xfrm>
          <a:noFill/>
        </p:spPr>
        <p:txBody>
          <a:bodyPr wrap="square">
            <a:spAutoFit/>
          </a:bodyPr>
          <a:lstStyle>
            <a:lvl1pPr algn="ctr">
              <a:defRPr lang="en-IN"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6" name="Picture Placeholder 5">
            <a:extLst>
              <a:ext uri="{FF2B5EF4-FFF2-40B4-BE49-F238E27FC236}">
                <a16:creationId xmlns:a16="http://schemas.microsoft.com/office/drawing/2014/main" id="{73CAD1CC-9CD1-FE1C-4507-D67429A8B322}"/>
              </a:ext>
            </a:extLst>
          </p:cNvPr>
          <p:cNvSpPr>
            <a:spLocks noGrp="1"/>
          </p:cNvSpPr>
          <p:nvPr>
            <p:ph type="pic" sz="quarter" idx="10"/>
          </p:nvPr>
        </p:nvSpPr>
        <p:spPr>
          <a:xfrm flipH="1">
            <a:off x="6284696" y="1"/>
            <a:ext cx="5906750" cy="6858001"/>
          </a:xfrm>
          <a:custGeom>
            <a:avLst/>
            <a:gdLst>
              <a:gd name="connsiteX0" fmla="*/ 0 w 5906750"/>
              <a:gd name="connsiteY0" fmla="*/ 0 h 6858001"/>
              <a:gd name="connsiteX1" fmla="*/ 3926961 w 5906750"/>
              <a:gd name="connsiteY1" fmla="*/ 0 h 6858001"/>
              <a:gd name="connsiteX2" fmla="*/ 5906750 w 5906750"/>
              <a:gd name="connsiteY2" fmla="*/ 3428857 h 6858001"/>
              <a:gd name="connsiteX3" fmla="*/ 3926961 w 5906750"/>
              <a:gd name="connsiteY3" fmla="*/ 6858001 h 6858001"/>
              <a:gd name="connsiteX4" fmla="*/ 0 w 5906750"/>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750" h="6858001">
                <a:moveTo>
                  <a:pt x="0" y="0"/>
                </a:moveTo>
                <a:lnTo>
                  <a:pt x="3926961" y="0"/>
                </a:lnTo>
                <a:lnTo>
                  <a:pt x="5906750" y="3428857"/>
                </a:lnTo>
                <a:lnTo>
                  <a:pt x="3926961" y="6858001"/>
                </a:lnTo>
                <a:lnTo>
                  <a:pt x="0" y="6858001"/>
                </a:lnTo>
                <a:close/>
              </a:path>
            </a:pathLst>
          </a:custGeom>
        </p:spPr>
        <p:txBody>
          <a:bodyPr wrap="square">
            <a:noAutofit/>
          </a:bodyPr>
          <a:lstStyle/>
          <a:p>
            <a:endParaRPr lang="en-IN"/>
          </a:p>
        </p:txBody>
      </p:sp>
    </p:spTree>
    <p:extLst>
      <p:ext uri="{BB962C8B-B14F-4D97-AF65-F5344CB8AC3E}">
        <p14:creationId xmlns:p14="http://schemas.microsoft.com/office/powerpoint/2010/main" val="13419482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Content Placeholder 14">
            <a:extLst>
              <a:ext uri="{FF2B5EF4-FFF2-40B4-BE49-F238E27FC236}">
                <a16:creationId xmlns:a16="http://schemas.microsoft.com/office/drawing/2014/main" id="{0B4BAA45-BF01-EB5F-AC6A-7EC8C02BA52F}"/>
              </a:ext>
            </a:extLst>
          </p:cNvPr>
          <p:cNvSpPr>
            <a:spLocks noGrp="1"/>
          </p:cNvSpPr>
          <p:nvPr>
            <p:ph sz="quarter" idx="11"/>
          </p:nvPr>
        </p:nvSpPr>
        <p:spPr>
          <a:xfrm>
            <a:off x="853387" y="2001728"/>
            <a:ext cx="4481973" cy="1541572"/>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6" name="Title 3">
            <a:extLst>
              <a:ext uri="{FF2B5EF4-FFF2-40B4-BE49-F238E27FC236}">
                <a16:creationId xmlns:a16="http://schemas.microsoft.com/office/drawing/2014/main" id="{B6D1B66B-E259-B443-EC77-976CD93DDEC8}"/>
              </a:ext>
            </a:extLst>
          </p:cNvPr>
          <p:cNvSpPr>
            <a:spLocks noGrp="1"/>
          </p:cNvSpPr>
          <p:nvPr>
            <p:ph type="title"/>
          </p:nvPr>
        </p:nvSpPr>
        <p:spPr>
          <a:xfrm>
            <a:off x="853387" y="596312"/>
            <a:ext cx="4481973" cy="1328056"/>
          </a:xfrm>
          <a:noFill/>
        </p:spPr>
        <p:txBody>
          <a:bodyPr wrap="square">
            <a:spAutoFit/>
          </a:bodyPr>
          <a:lstStyle>
            <a:lvl1pPr>
              <a:defRPr lang="en-IN"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9" name="Picture Placeholder 8">
            <a:extLst>
              <a:ext uri="{FF2B5EF4-FFF2-40B4-BE49-F238E27FC236}">
                <a16:creationId xmlns:a16="http://schemas.microsoft.com/office/drawing/2014/main" id="{4F602A34-4A06-DF73-5BFA-119C49807DA0}"/>
              </a:ext>
            </a:extLst>
          </p:cNvPr>
          <p:cNvSpPr>
            <a:spLocks noGrp="1"/>
          </p:cNvSpPr>
          <p:nvPr>
            <p:ph type="pic" sz="quarter" idx="10"/>
          </p:nvPr>
        </p:nvSpPr>
        <p:spPr>
          <a:xfrm>
            <a:off x="6940210" y="1515266"/>
            <a:ext cx="3800816" cy="3807350"/>
          </a:xfrm>
          <a:custGeom>
            <a:avLst/>
            <a:gdLst>
              <a:gd name="connsiteX0" fmla="*/ 2257529 w 3800816"/>
              <a:gd name="connsiteY0" fmla="*/ 2025279 h 3807350"/>
              <a:gd name="connsiteX1" fmla="*/ 3286362 w 3800816"/>
              <a:gd name="connsiteY1" fmla="*/ 2025279 h 3807350"/>
              <a:gd name="connsiteX2" fmla="*/ 3800816 w 3800816"/>
              <a:gd name="connsiteY2" fmla="*/ 2916277 h 3807350"/>
              <a:gd name="connsiteX3" fmla="*/ 3286362 w 3800816"/>
              <a:gd name="connsiteY3" fmla="*/ 3807350 h 3807350"/>
              <a:gd name="connsiteX4" fmla="*/ 2257529 w 3800816"/>
              <a:gd name="connsiteY4" fmla="*/ 3807350 h 3807350"/>
              <a:gd name="connsiteX5" fmla="*/ 1743075 w 3800816"/>
              <a:gd name="connsiteY5" fmla="*/ 2916277 h 3807350"/>
              <a:gd name="connsiteX6" fmla="*/ 514453 w 3800816"/>
              <a:gd name="connsiteY6" fmla="*/ 972105 h 3807350"/>
              <a:gd name="connsiteX7" fmla="*/ 1543287 w 3800816"/>
              <a:gd name="connsiteY7" fmla="*/ 972105 h 3807350"/>
              <a:gd name="connsiteX8" fmla="*/ 2057740 w 3800816"/>
              <a:gd name="connsiteY8" fmla="*/ 1863103 h 3807350"/>
              <a:gd name="connsiteX9" fmla="*/ 1543287 w 3800816"/>
              <a:gd name="connsiteY9" fmla="*/ 2754176 h 3807350"/>
              <a:gd name="connsiteX10" fmla="*/ 514453 w 3800816"/>
              <a:gd name="connsiteY10" fmla="*/ 2754176 h 3807350"/>
              <a:gd name="connsiteX11" fmla="*/ 0 w 3800816"/>
              <a:gd name="connsiteY11" fmla="*/ 1863103 h 3807350"/>
              <a:gd name="connsiteX12" fmla="*/ 2257529 w 3800816"/>
              <a:gd name="connsiteY12" fmla="*/ 0 h 3807350"/>
              <a:gd name="connsiteX13" fmla="*/ 3286362 w 3800816"/>
              <a:gd name="connsiteY13" fmla="*/ 0 h 3807350"/>
              <a:gd name="connsiteX14" fmla="*/ 3800816 w 3800816"/>
              <a:gd name="connsiteY14" fmla="*/ 890998 h 3807350"/>
              <a:gd name="connsiteX15" fmla="*/ 3286362 w 3800816"/>
              <a:gd name="connsiteY15" fmla="*/ 1782070 h 3807350"/>
              <a:gd name="connsiteX16" fmla="*/ 2257529 w 3800816"/>
              <a:gd name="connsiteY16" fmla="*/ 1782070 h 3807350"/>
              <a:gd name="connsiteX17" fmla="*/ 1743075 w 3800816"/>
              <a:gd name="connsiteY17" fmla="*/ 890998 h 380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00816" h="3807350">
                <a:moveTo>
                  <a:pt x="2257529" y="2025279"/>
                </a:moveTo>
                <a:lnTo>
                  <a:pt x="3286362" y="2025279"/>
                </a:lnTo>
                <a:lnTo>
                  <a:pt x="3800816" y="2916277"/>
                </a:lnTo>
                <a:lnTo>
                  <a:pt x="3286362" y="3807350"/>
                </a:lnTo>
                <a:lnTo>
                  <a:pt x="2257529" y="3807350"/>
                </a:lnTo>
                <a:lnTo>
                  <a:pt x="1743075" y="2916277"/>
                </a:lnTo>
                <a:close/>
                <a:moveTo>
                  <a:pt x="514453" y="972105"/>
                </a:moveTo>
                <a:lnTo>
                  <a:pt x="1543287" y="972105"/>
                </a:lnTo>
                <a:lnTo>
                  <a:pt x="2057740" y="1863103"/>
                </a:lnTo>
                <a:lnTo>
                  <a:pt x="1543287" y="2754176"/>
                </a:lnTo>
                <a:lnTo>
                  <a:pt x="514453" y="2754176"/>
                </a:lnTo>
                <a:lnTo>
                  <a:pt x="0" y="1863103"/>
                </a:lnTo>
                <a:close/>
                <a:moveTo>
                  <a:pt x="2257529" y="0"/>
                </a:moveTo>
                <a:lnTo>
                  <a:pt x="3286362" y="0"/>
                </a:lnTo>
                <a:lnTo>
                  <a:pt x="3800816" y="890998"/>
                </a:lnTo>
                <a:lnTo>
                  <a:pt x="3286362" y="1782070"/>
                </a:lnTo>
                <a:lnTo>
                  <a:pt x="2257529" y="1782070"/>
                </a:lnTo>
                <a:lnTo>
                  <a:pt x="1743075" y="890998"/>
                </a:lnTo>
                <a:close/>
              </a:path>
            </a:pathLst>
          </a:custGeom>
        </p:spPr>
        <p:txBody>
          <a:bodyPr wrap="square">
            <a:noAutofit/>
          </a:bodyPr>
          <a:lstStyle/>
          <a:p>
            <a:endParaRPr lang="en-IN"/>
          </a:p>
        </p:txBody>
      </p:sp>
    </p:spTree>
    <p:extLst>
      <p:ext uri="{BB962C8B-B14F-4D97-AF65-F5344CB8AC3E}">
        <p14:creationId xmlns:p14="http://schemas.microsoft.com/office/powerpoint/2010/main" val="2919117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11C37BD4-3ADC-80A3-794D-D673E13DA6F8}"/>
              </a:ext>
            </a:extLst>
          </p:cNvPr>
          <p:cNvSpPr>
            <a:spLocks noGrp="1"/>
          </p:cNvSpPr>
          <p:nvPr>
            <p:ph sz="quarter" idx="11"/>
          </p:nvPr>
        </p:nvSpPr>
        <p:spPr>
          <a:xfrm>
            <a:off x="550863" y="2603500"/>
            <a:ext cx="4833937" cy="1752600"/>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12" name="Title 11">
            <a:extLst>
              <a:ext uri="{FF2B5EF4-FFF2-40B4-BE49-F238E27FC236}">
                <a16:creationId xmlns:a16="http://schemas.microsoft.com/office/drawing/2014/main" id="{418379B5-6E28-D30B-D3E7-BEDC37AE49D2}"/>
              </a:ext>
            </a:extLst>
          </p:cNvPr>
          <p:cNvSpPr>
            <a:spLocks noGrp="1"/>
          </p:cNvSpPr>
          <p:nvPr>
            <p:ph type="title"/>
          </p:nvPr>
        </p:nvSpPr>
        <p:spPr>
          <a:xfrm>
            <a:off x="550861" y="1885417"/>
            <a:ext cx="9418639" cy="718658"/>
          </a:xfrm>
          <a:noFill/>
        </p:spPr>
        <p:txBody>
          <a:bodyPr wrap="square" rtlCol="0">
            <a:spAutoFit/>
          </a:bodyPr>
          <a:lstStyle>
            <a:lvl1pPr>
              <a:defRPr lang="en-IN" b="1">
                <a:solidFill>
                  <a:schemeClr val="accent6"/>
                </a:solidFill>
                <a:ea typeface="+mn-ea"/>
                <a:cs typeface="+mn-cs"/>
              </a:defRPr>
            </a:lvl1pPr>
          </a:lstStyle>
          <a:p>
            <a:pPr marL="0" lvl="0"/>
            <a:r>
              <a:rPr lang="en-US" dirty="0"/>
              <a:t>Click to edit Master title style</a:t>
            </a:r>
            <a:endParaRPr lang="en-IN" dirty="0"/>
          </a:p>
        </p:txBody>
      </p:sp>
      <p:sp>
        <p:nvSpPr>
          <p:cNvPr id="9" name="Freeform: Shape 8">
            <a:extLst>
              <a:ext uri="{FF2B5EF4-FFF2-40B4-BE49-F238E27FC236}">
                <a16:creationId xmlns:a16="http://schemas.microsoft.com/office/drawing/2014/main" id="{F9D6EEA7-1C04-951B-4EB5-58F277865D94}"/>
              </a:ext>
            </a:extLst>
          </p:cNvPr>
          <p:cNvSpPr/>
          <p:nvPr userDrawn="1"/>
        </p:nvSpPr>
        <p:spPr>
          <a:xfrm>
            <a:off x="5515429" y="3429000"/>
            <a:ext cx="6676571" cy="3429000"/>
          </a:xfrm>
          <a:custGeom>
            <a:avLst/>
            <a:gdLst>
              <a:gd name="connsiteX0" fmla="*/ 1979872 w 5911533"/>
              <a:gd name="connsiteY0" fmla="*/ 0 h 3429000"/>
              <a:gd name="connsiteX1" fmla="*/ 5911533 w 5911533"/>
              <a:gd name="connsiteY1" fmla="*/ 0 h 3429000"/>
              <a:gd name="connsiteX2" fmla="*/ 5911533 w 5911533"/>
              <a:gd name="connsiteY2" fmla="*/ 3429000 h 3429000"/>
              <a:gd name="connsiteX3" fmla="*/ 0 w 5911533"/>
              <a:gd name="connsiteY3" fmla="*/ 3429000 h 3429000"/>
              <a:gd name="connsiteX4" fmla="*/ 1979872 w 5911533"/>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1533" h="3429000">
                <a:moveTo>
                  <a:pt x="1979872" y="0"/>
                </a:moveTo>
                <a:lnTo>
                  <a:pt x="5911533" y="0"/>
                </a:lnTo>
                <a:lnTo>
                  <a:pt x="5911533" y="3429000"/>
                </a:lnTo>
                <a:lnTo>
                  <a:pt x="0" y="3429000"/>
                </a:lnTo>
                <a:lnTo>
                  <a:pt x="1979872"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pic>
        <p:nvPicPr>
          <p:cNvPr id="2" name="Picture Placeholder 13" descr="A computer with a screen on&#10;&#10;Description automatically generated">
            <a:extLst>
              <a:ext uri="{FF2B5EF4-FFF2-40B4-BE49-F238E27FC236}">
                <a16:creationId xmlns:a16="http://schemas.microsoft.com/office/drawing/2014/main" id="{AE13953B-AD44-728A-6635-4C040E4A488D}"/>
              </a:ext>
            </a:extLst>
          </p:cNvPr>
          <p:cNvPicPr>
            <a:picLocks noChangeAspect="1"/>
          </p:cNvPicPr>
          <p:nvPr userDrawn="1"/>
        </p:nvPicPr>
        <p:blipFill>
          <a:blip r:embed="rId2">
            <a:extLst>
              <a:ext uri="{28A0092B-C50C-407E-A947-70E740481C1C}">
                <a14:useLocalDpi xmlns:a14="http://schemas.microsoft.com/office/drawing/2010/main" val="0"/>
              </a:ext>
            </a:extLst>
          </a:blip>
          <a:srcRect l="102" r="102"/>
          <a:stretch/>
        </p:blipFill>
        <p:spPr>
          <a:xfrm>
            <a:off x="5215253" y="1736725"/>
            <a:ext cx="6425886" cy="4443413"/>
          </a:xfrm>
          <a:prstGeom prst="rect">
            <a:avLst/>
          </a:prstGeom>
          <a:effectLst/>
        </p:spPr>
      </p:pic>
      <p:sp>
        <p:nvSpPr>
          <p:cNvPr id="6" name="Freeform: Shape 5">
            <a:extLst>
              <a:ext uri="{FF2B5EF4-FFF2-40B4-BE49-F238E27FC236}">
                <a16:creationId xmlns:a16="http://schemas.microsoft.com/office/drawing/2014/main" id="{8B5101C9-C54F-1CB9-D594-C10241BEFD0E}"/>
              </a:ext>
            </a:extLst>
          </p:cNvPr>
          <p:cNvSpPr>
            <a:spLocks noGrp="1"/>
          </p:cNvSpPr>
          <p:nvPr>
            <p:ph type="pic" sz="quarter" idx="12"/>
          </p:nvPr>
        </p:nvSpPr>
        <p:spPr>
          <a:xfrm>
            <a:off x="7280275" y="1885418"/>
            <a:ext cx="4210050" cy="2826283"/>
          </a:xfrm>
          <a:custGeom>
            <a:avLst/>
            <a:gdLst>
              <a:gd name="connsiteX0" fmla="*/ 288925 w 4210050"/>
              <a:gd name="connsiteY0" fmla="*/ 0 h 2826283"/>
              <a:gd name="connsiteX1" fmla="*/ 4210050 w 4210050"/>
              <a:gd name="connsiteY1" fmla="*/ 95250 h 2826283"/>
              <a:gd name="connsiteX2" fmla="*/ 4029075 w 4210050"/>
              <a:gd name="connsiteY2" fmla="*/ 2826283 h 2826283"/>
              <a:gd name="connsiteX3" fmla="*/ 0 w 4210050"/>
              <a:gd name="connsiteY3" fmla="*/ 2454808 h 2826283"/>
            </a:gdLst>
            <a:ahLst/>
            <a:cxnLst>
              <a:cxn ang="0">
                <a:pos x="connsiteX0" y="connsiteY0"/>
              </a:cxn>
              <a:cxn ang="0">
                <a:pos x="connsiteX1" y="connsiteY1"/>
              </a:cxn>
              <a:cxn ang="0">
                <a:pos x="connsiteX2" y="connsiteY2"/>
              </a:cxn>
              <a:cxn ang="0">
                <a:pos x="connsiteX3" y="connsiteY3"/>
              </a:cxn>
            </a:cxnLst>
            <a:rect l="l" t="t" r="r" b="b"/>
            <a:pathLst>
              <a:path w="4210050" h="2826283">
                <a:moveTo>
                  <a:pt x="288925" y="0"/>
                </a:moveTo>
                <a:lnTo>
                  <a:pt x="4210050" y="95250"/>
                </a:lnTo>
                <a:lnTo>
                  <a:pt x="4029075" y="2826283"/>
                </a:lnTo>
                <a:lnTo>
                  <a:pt x="0" y="2454808"/>
                </a:lnTo>
                <a:close/>
              </a:path>
            </a:pathLst>
          </a:custGeom>
        </p:spPr>
        <p:txBody>
          <a:bodyPr wrap="square">
            <a:noAutofit/>
          </a:bodyPr>
          <a:lstStyle/>
          <a:p>
            <a:endParaRPr lang="en-IN"/>
          </a:p>
        </p:txBody>
      </p:sp>
    </p:spTree>
    <p:extLst>
      <p:ext uri="{BB962C8B-B14F-4D97-AF65-F5344CB8AC3E}">
        <p14:creationId xmlns:p14="http://schemas.microsoft.com/office/powerpoint/2010/main" val="3276314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5" name="Title 3">
            <a:extLst>
              <a:ext uri="{FF2B5EF4-FFF2-40B4-BE49-F238E27FC236}">
                <a16:creationId xmlns:a16="http://schemas.microsoft.com/office/drawing/2014/main" id="{2DFEEF41-D616-AC6F-8DF8-08E08008A8F2}"/>
              </a:ext>
            </a:extLst>
          </p:cNvPr>
          <p:cNvSpPr>
            <a:spLocks noGrp="1"/>
          </p:cNvSpPr>
          <p:nvPr>
            <p:ph type="title"/>
          </p:nvPr>
        </p:nvSpPr>
        <p:spPr>
          <a:xfrm>
            <a:off x="3697316" y="438831"/>
            <a:ext cx="4797369" cy="718658"/>
          </a:xfrm>
          <a:noFill/>
        </p:spPr>
        <p:txBody>
          <a:bodyPr wrap="square">
            <a:spAutoFit/>
          </a:bodyPr>
          <a:lstStyle>
            <a:lvl1pPr algn="ctr">
              <a:defRPr lang="en-IN" b="1">
                <a:solidFill>
                  <a:schemeClr val="bg2">
                    <a:lumMod val="50000"/>
                  </a:schemeClr>
                </a:solidFill>
                <a:ea typeface="+mn-ea"/>
                <a:cs typeface="Rajdhani" panose="02000000000000000000" pitchFamily="2" charset="0"/>
              </a:defRPr>
            </a:lvl1pPr>
          </a:lstStyle>
          <a:p>
            <a:pPr marL="0" lvl="0"/>
            <a:r>
              <a:rPr lang="en-US" dirty="0"/>
              <a:t>Click to edit Master</a:t>
            </a:r>
            <a:endParaRPr lang="en-IN" dirty="0"/>
          </a:p>
        </p:txBody>
      </p:sp>
    </p:spTree>
    <p:extLst>
      <p:ext uri="{BB962C8B-B14F-4D97-AF65-F5344CB8AC3E}">
        <p14:creationId xmlns:p14="http://schemas.microsoft.com/office/powerpoint/2010/main" val="1618197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CC80B112-357F-2A24-F280-FB562B174F0B}"/>
              </a:ext>
            </a:extLst>
          </p:cNvPr>
          <p:cNvSpPr>
            <a:spLocks noGrp="1"/>
          </p:cNvSpPr>
          <p:nvPr>
            <p:ph type="title"/>
          </p:nvPr>
        </p:nvSpPr>
        <p:spPr>
          <a:xfrm>
            <a:off x="2561771" y="438831"/>
            <a:ext cx="7068458" cy="718658"/>
          </a:xfrm>
          <a:noFill/>
        </p:spPr>
        <p:txBody>
          <a:bodyPr wrap="square">
            <a:spAutoFit/>
          </a:bodyPr>
          <a:lstStyle>
            <a:lvl1pPr algn="ctr">
              <a:defRPr lang="en-IN"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25306878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CC80B112-357F-2A24-F280-FB562B174F0B}"/>
              </a:ext>
            </a:extLst>
          </p:cNvPr>
          <p:cNvSpPr>
            <a:spLocks noGrp="1"/>
          </p:cNvSpPr>
          <p:nvPr>
            <p:ph type="title"/>
          </p:nvPr>
        </p:nvSpPr>
        <p:spPr>
          <a:xfrm>
            <a:off x="2561771" y="438831"/>
            <a:ext cx="7068458" cy="718658"/>
          </a:xfrm>
          <a:noFill/>
        </p:spPr>
        <p:txBody>
          <a:bodyPr wrap="square">
            <a:spAutoFit/>
          </a:bodyPr>
          <a:lstStyle>
            <a:lvl1pPr algn="ctr">
              <a:defRPr lang="en-IN" b="1">
                <a:solidFill>
                  <a:schemeClr val="bg1"/>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3736313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2155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53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BF49E82-694C-B73D-807E-BD2AC4DCF386}"/>
              </a:ext>
            </a:extLst>
          </p:cNvPr>
          <p:cNvSpPr>
            <a:spLocks noGrp="1"/>
          </p:cNvSpPr>
          <p:nvPr>
            <p:ph type="pic" sz="quarter" idx="10"/>
          </p:nvPr>
        </p:nvSpPr>
        <p:spPr>
          <a:xfrm>
            <a:off x="6340266" y="2"/>
            <a:ext cx="7918870" cy="6858001"/>
          </a:xfrm>
          <a:custGeom>
            <a:avLst/>
            <a:gdLst>
              <a:gd name="connsiteX0" fmla="*/ 1979789 w 7918870"/>
              <a:gd name="connsiteY0" fmla="*/ 0 h 6858001"/>
              <a:gd name="connsiteX1" fmla="*/ 5939081 w 7918870"/>
              <a:gd name="connsiteY1" fmla="*/ 0 h 6858001"/>
              <a:gd name="connsiteX2" fmla="*/ 7918870 w 7918870"/>
              <a:gd name="connsiteY2" fmla="*/ 3428857 h 6858001"/>
              <a:gd name="connsiteX3" fmla="*/ 5939081 w 7918870"/>
              <a:gd name="connsiteY3" fmla="*/ 6858001 h 6858001"/>
              <a:gd name="connsiteX4" fmla="*/ 1979789 w 7918870"/>
              <a:gd name="connsiteY4" fmla="*/ 6858001 h 6858001"/>
              <a:gd name="connsiteX5" fmla="*/ 0 w 7918870"/>
              <a:gd name="connsiteY5" fmla="*/ 342885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18870" h="6858001">
                <a:moveTo>
                  <a:pt x="1979789" y="0"/>
                </a:moveTo>
                <a:lnTo>
                  <a:pt x="5939081" y="0"/>
                </a:lnTo>
                <a:lnTo>
                  <a:pt x="7918870" y="3428857"/>
                </a:lnTo>
                <a:lnTo>
                  <a:pt x="5939081" y="6858001"/>
                </a:lnTo>
                <a:lnTo>
                  <a:pt x="1979789" y="6858001"/>
                </a:lnTo>
                <a:lnTo>
                  <a:pt x="0" y="3428857"/>
                </a:lnTo>
                <a:close/>
              </a:path>
            </a:pathLst>
          </a:custGeom>
        </p:spPr>
        <p:txBody>
          <a:bodyPr wrap="square">
            <a:noAutofit/>
          </a:bodyPr>
          <a:lstStyle/>
          <a:p>
            <a:endParaRPr lang="en-IN"/>
          </a:p>
        </p:txBody>
      </p:sp>
      <p:sp>
        <p:nvSpPr>
          <p:cNvPr id="4" name="Title 3">
            <a:extLst>
              <a:ext uri="{FF2B5EF4-FFF2-40B4-BE49-F238E27FC236}">
                <a16:creationId xmlns:a16="http://schemas.microsoft.com/office/drawing/2014/main" id="{42EED9E8-FBEB-DF81-B218-E2C1CF0FAFFE}"/>
              </a:ext>
            </a:extLst>
          </p:cNvPr>
          <p:cNvSpPr>
            <a:spLocks noGrp="1"/>
          </p:cNvSpPr>
          <p:nvPr>
            <p:ph type="title"/>
          </p:nvPr>
        </p:nvSpPr>
        <p:spPr>
          <a:xfrm>
            <a:off x="578880" y="868394"/>
            <a:ext cx="5374246" cy="1328056"/>
          </a:xfrm>
          <a:noFill/>
        </p:spPr>
        <p:txBody>
          <a:bodyPr wrap="square">
            <a:spAutoFit/>
          </a:bodyPr>
          <a:lstStyle>
            <a:lvl1pPr>
              <a:defRPr lang="en-IN"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5" name="Text Placeholder 17">
            <a:extLst>
              <a:ext uri="{FF2B5EF4-FFF2-40B4-BE49-F238E27FC236}">
                <a16:creationId xmlns:a16="http://schemas.microsoft.com/office/drawing/2014/main" id="{457CDB5E-9A34-E91A-AC1E-1CF4B373710A}"/>
              </a:ext>
            </a:extLst>
          </p:cNvPr>
          <p:cNvSpPr>
            <a:spLocks noGrp="1"/>
          </p:cNvSpPr>
          <p:nvPr>
            <p:ph type="body" sz="quarter" idx="11"/>
          </p:nvPr>
        </p:nvSpPr>
        <p:spPr>
          <a:xfrm>
            <a:off x="578880" y="2196450"/>
            <a:ext cx="3481734" cy="3931717"/>
          </a:xfrm>
        </p:spPr>
        <p:txBody>
          <a:bodyPr>
            <a:normAutofit/>
          </a:bodyPr>
          <a:lstStyle>
            <a:lvl1pPr marL="0" indent="0">
              <a:lnSpc>
                <a:spcPct val="150000"/>
              </a:lnSpc>
              <a:buNone/>
              <a:defRPr sz="1400">
                <a:solidFill>
                  <a:schemeClr val="bg2">
                    <a:lumMod val="50000"/>
                  </a:schemeClr>
                </a:solidFill>
              </a:defRPr>
            </a:lvl1pPr>
          </a:lstStyle>
          <a:p>
            <a:pPr lvl="0"/>
            <a:endParaRPr lang="en-IN" dirty="0"/>
          </a:p>
        </p:txBody>
      </p:sp>
    </p:spTree>
    <p:extLst>
      <p:ext uri="{BB962C8B-B14F-4D97-AF65-F5344CB8AC3E}">
        <p14:creationId xmlns:p14="http://schemas.microsoft.com/office/powerpoint/2010/main" val="253720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Content Placeholder 14">
            <a:extLst>
              <a:ext uri="{FF2B5EF4-FFF2-40B4-BE49-F238E27FC236}">
                <a16:creationId xmlns:a16="http://schemas.microsoft.com/office/drawing/2014/main" id="{055669EF-5656-3747-2E3A-5E35745E08EF}"/>
              </a:ext>
            </a:extLst>
          </p:cNvPr>
          <p:cNvSpPr>
            <a:spLocks noGrp="1"/>
          </p:cNvSpPr>
          <p:nvPr>
            <p:ph sz="quarter" idx="11"/>
          </p:nvPr>
        </p:nvSpPr>
        <p:spPr>
          <a:xfrm>
            <a:off x="674688" y="2873472"/>
            <a:ext cx="4830762" cy="1669560"/>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8" name="Title 3">
            <a:extLst>
              <a:ext uri="{FF2B5EF4-FFF2-40B4-BE49-F238E27FC236}">
                <a16:creationId xmlns:a16="http://schemas.microsoft.com/office/drawing/2014/main" id="{B0F65FA9-EDA9-49D1-C457-1058EF1209CB}"/>
              </a:ext>
            </a:extLst>
          </p:cNvPr>
          <p:cNvSpPr>
            <a:spLocks noGrp="1"/>
          </p:cNvSpPr>
          <p:nvPr>
            <p:ph type="title"/>
          </p:nvPr>
        </p:nvSpPr>
        <p:spPr>
          <a:xfrm>
            <a:off x="674688" y="1542532"/>
            <a:ext cx="4830762" cy="1328056"/>
          </a:xfrm>
          <a:noFill/>
        </p:spPr>
        <p:txBody>
          <a:bodyPr wrap="square">
            <a:spAutoFit/>
          </a:bodyPr>
          <a:lstStyle>
            <a:lvl1pPr>
              <a:defRPr lang="en-IN"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Tree>
    <p:extLst>
      <p:ext uri="{BB962C8B-B14F-4D97-AF65-F5344CB8AC3E}">
        <p14:creationId xmlns:p14="http://schemas.microsoft.com/office/powerpoint/2010/main" val="13289152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430576FD-48FE-369B-79D6-4DD2CD7666DB}"/>
              </a:ext>
            </a:extLst>
          </p:cNvPr>
          <p:cNvSpPr>
            <a:spLocks noGrp="1"/>
          </p:cNvSpPr>
          <p:nvPr>
            <p:ph type="title"/>
          </p:nvPr>
        </p:nvSpPr>
        <p:spPr>
          <a:xfrm>
            <a:off x="1057575" y="2572438"/>
            <a:ext cx="10076851" cy="1862048"/>
          </a:xfrm>
          <a:noFill/>
        </p:spPr>
        <p:txBody>
          <a:bodyPr wrap="square" rtlCol="0">
            <a:spAutoFit/>
          </a:bodyPr>
          <a:lstStyle>
            <a:lvl1pPr algn="ctr">
              <a:lnSpc>
                <a:spcPct val="100000"/>
              </a:lnSpc>
              <a:defRPr lang="en-IN" sz="11500" b="1" dirty="0">
                <a:solidFill>
                  <a:schemeClr val="bg2">
                    <a:lumMod val="50000"/>
                  </a:schemeClr>
                </a:solidFill>
                <a:ea typeface="+mn-ea"/>
                <a:cs typeface="+mn-cs"/>
              </a:defRPr>
            </a:lvl1pPr>
          </a:lstStyle>
          <a:p>
            <a:pPr marL="0" lvl="0" algn="ctr"/>
            <a:r>
              <a:rPr lang="en-US" dirty="0"/>
              <a:t>Click to edit</a:t>
            </a:r>
            <a:endParaRPr lang="en-IN" dirty="0"/>
          </a:p>
        </p:txBody>
      </p:sp>
      <p:sp>
        <p:nvSpPr>
          <p:cNvPr id="11" name="Content Placeholder 14">
            <a:extLst>
              <a:ext uri="{FF2B5EF4-FFF2-40B4-BE49-F238E27FC236}">
                <a16:creationId xmlns:a16="http://schemas.microsoft.com/office/drawing/2014/main" id="{DB79D617-F325-6AEF-5C3E-E0E010856389}"/>
              </a:ext>
            </a:extLst>
          </p:cNvPr>
          <p:cNvSpPr>
            <a:spLocks noGrp="1"/>
          </p:cNvSpPr>
          <p:nvPr>
            <p:ph sz="quarter" idx="11"/>
          </p:nvPr>
        </p:nvSpPr>
        <p:spPr>
          <a:xfrm>
            <a:off x="3680619" y="3823432"/>
            <a:ext cx="4830762" cy="733328"/>
          </a:xfrm>
        </p:spPr>
        <p:txBody>
          <a:bodyPr>
            <a:noAutofit/>
          </a:bodyPr>
          <a:lstStyle>
            <a:lvl1pPr marL="0" indent="0" algn="ctr">
              <a:lnSpc>
                <a:spcPct val="150000"/>
              </a:lnSpc>
              <a:buNone/>
              <a:defRPr sz="3600" b="1">
                <a:solidFill>
                  <a:schemeClr val="accent6"/>
                </a:solidFill>
                <a:latin typeface="+mj-lt"/>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Tree>
    <p:extLst>
      <p:ext uri="{BB962C8B-B14F-4D97-AF65-F5344CB8AC3E}">
        <p14:creationId xmlns:p14="http://schemas.microsoft.com/office/powerpoint/2010/main" val="1692036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68923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4" name="Title 8"/>
          <p:cNvSpPr>
            <a:spLocks noGrp="1"/>
          </p:cNvSpPr>
          <p:nvPr>
            <p:ph type="title"/>
          </p:nvPr>
        </p:nvSpPr>
        <p:spPr>
          <a:xfrm>
            <a:off x="364067" y="683683"/>
            <a:ext cx="8652933" cy="569775"/>
          </a:xfrm>
          <a:prstGeom prst="rect">
            <a:avLst/>
          </a:prstGeom>
        </p:spPr>
        <p:txBody>
          <a:bodyPr vert="horz"/>
          <a:lstStyle>
            <a:lvl1pPr algn="l">
              <a:defRPr sz="3200" b="1">
                <a:solidFill>
                  <a:schemeClr val="tx1">
                    <a:lumMod val="65000"/>
                    <a:lumOff val="35000"/>
                  </a:schemeClr>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6" name="Text Placeholder 27"/>
          <p:cNvSpPr>
            <a:spLocks noGrp="1"/>
          </p:cNvSpPr>
          <p:nvPr>
            <p:ph type="body" sz="quarter" idx="25" hasCustomPrompt="1"/>
          </p:nvPr>
        </p:nvSpPr>
        <p:spPr>
          <a:xfrm>
            <a:off x="364067" y="1279962"/>
            <a:ext cx="8652933" cy="381065"/>
          </a:xfrm>
          <a:prstGeom prst="rect">
            <a:avLst/>
          </a:prstGeom>
        </p:spPr>
        <p:txBody>
          <a:bodyPr vert="horz"/>
          <a:lstStyle>
            <a:lvl1pPr marL="0" indent="0" algn="l">
              <a:buNone/>
              <a:defRPr sz="1400" baseline="0">
                <a:solidFill>
                  <a:schemeClr val="bg1">
                    <a:lumMod val="65000"/>
                  </a:schemeClr>
                </a:solidFill>
                <a:latin typeface="Arial" panose="020B0604020202020204" pitchFamily="34" charset="0"/>
                <a:cs typeface="Arial" panose="020B0604020202020204" pitchFamily="34" charset="0"/>
              </a:defRPr>
            </a:lvl1pPr>
          </a:lstStyle>
          <a:p>
            <a:pPr lvl="0"/>
            <a:r>
              <a:rPr lang="en-US" dirty="0"/>
              <a:t>Click to edit Master title Style</a:t>
            </a:r>
          </a:p>
        </p:txBody>
      </p:sp>
    </p:spTree>
    <p:extLst>
      <p:ext uri="{BB962C8B-B14F-4D97-AF65-F5344CB8AC3E}">
        <p14:creationId xmlns:p14="http://schemas.microsoft.com/office/powerpoint/2010/main" val="11731187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9C95EA49-099C-3AC2-06F2-1CCD233C2CBA}"/>
              </a:ext>
            </a:extLst>
          </p:cNvPr>
          <p:cNvSpPr>
            <a:spLocks noGrp="1"/>
          </p:cNvSpPr>
          <p:nvPr>
            <p:ph type="title"/>
          </p:nvPr>
        </p:nvSpPr>
        <p:spPr>
          <a:xfrm>
            <a:off x="3699349" y="438831"/>
            <a:ext cx="4793300" cy="718658"/>
          </a:xfrm>
          <a:noFill/>
        </p:spPr>
        <p:txBody>
          <a:bodyPr wrap="square">
            <a:spAutoFit/>
          </a:bodyPr>
          <a:lstStyle>
            <a:lvl1pPr algn="ctr">
              <a:defRPr lang="en-IN" b="1">
                <a:solidFill>
                  <a:schemeClr val="accent6"/>
                </a:solidFill>
                <a:ea typeface="+mn-ea"/>
                <a:cs typeface="Rajdhani" panose="02000000000000000000" pitchFamily="2" charset="0"/>
              </a:defRPr>
            </a:lvl1pPr>
          </a:lstStyle>
          <a:p>
            <a:pPr marL="0" lvl="0"/>
            <a:r>
              <a:rPr lang="en-US" dirty="0"/>
              <a:t>Click to edit Master</a:t>
            </a:r>
            <a:endParaRPr lang="en-IN" dirty="0"/>
          </a:p>
        </p:txBody>
      </p:sp>
      <p:sp>
        <p:nvSpPr>
          <p:cNvPr id="14" name="Picture Placeholder 13">
            <a:extLst>
              <a:ext uri="{FF2B5EF4-FFF2-40B4-BE49-F238E27FC236}">
                <a16:creationId xmlns:a16="http://schemas.microsoft.com/office/drawing/2014/main" id="{0B34911E-4D81-6730-F445-364EBA404578}"/>
              </a:ext>
            </a:extLst>
          </p:cNvPr>
          <p:cNvSpPr>
            <a:spLocks noGrp="1"/>
          </p:cNvSpPr>
          <p:nvPr>
            <p:ph type="pic" sz="quarter" idx="12"/>
          </p:nvPr>
        </p:nvSpPr>
        <p:spPr>
          <a:xfrm>
            <a:off x="7981949" y="2135197"/>
            <a:ext cx="3354497" cy="2905103"/>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
        <p:nvSpPr>
          <p:cNvPr id="13" name="Picture Placeholder 12">
            <a:extLst>
              <a:ext uri="{FF2B5EF4-FFF2-40B4-BE49-F238E27FC236}">
                <a16:creationId xmlns:a16="http://schemas.microsoft.com/office/drawing/2014/main" id="{2F90D8AF-C0A1-0F27-8111-1D09F4CAB8AC}"/>
              </a:ext>
            </a:extLst>
          </p:cNvPr>
          <p:cNvSpPr>
            <a:spLocks noGrp="1"/>
          </p:cNvSpPr>
          <p:nvPr>
            <p:ph type="pic" sz="quarter" idx="11"/>
          </p:nvPr>
        </p:nvSpPr>
        <p:spPr>
          <a:xfrm>
            <a:off x="4418751" y="2135198"/>
            <a:ext cx="3354497" cy="2905103"/>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
        <p:nvSpPr>
          <p:cNvPr id="12" name="Picture Placeholder 11">
            <a:extLst>
              <a:ext uri="{FF2B5EF4-FFF2-40B4-BE49-F238E27FC236}">
                <a16:creationId xmlns:a16="http://schemas.microsoft.com/office/drawing/2014/main" id="{60E21497-85CA-0FE5-F9B9-633B2F8E55DB}"/>
              </a:ext>
            </a:extLst>
          </p:cNvPr>
          <p:cNvSpPr>
            <a:spLocks noGrp="1"/>
          </p:cNvSpPr>
          <p:nvPr>
            <p:ph type="pic" sz="quarter" idx="10"/>
          </p:nvPr>
        </p:nvSpPr>
        <p:spPr>
          <a:xfrm>
            <a:off x="855554" y="2135200"/>
            <a:ext cx="3354497" cy="2905103"/>
          </a:xfrm>
          <a:custGeom>
            <a:avLst/>
            <a:gdLst>
              <a:gd name="connsiteX0" fmla="*/ 838655 w 3354497"/>
              <a:gd name="connsiteY0" fmla="*/ 0 h 2905103"/>
              <a:gd name="connsiteX1" fmla="*/ 2515842 w 3354497"/>
              <a:gd name="connsiteY1" fmla="*/ 0 h 2905103"/>
              <a:gd name="connsiteX2" fmla="*/ 3354497 w 3354497"/>
              <a:gd name="connsiteY2" fmla="*/ 1452491 h 2905103"/>
              <a:gd name="connsiteX3" fmla="*/ 2515842 w 3354497"/>
              <a:gd name="connsiteY3" fmla="*/ 2905103 h 2905103"/>
              <a:gd name="connsiteX4" fmla="*/ 838655 w 3354497"/>
              <a:gd name="connsiteY4" fmla="*/ 2905103 h 2905103"/>
              <a:gd name="connsiteX5" fmla="*/ 0 w 3354497"/>
              <a:gd name="connsiteY5" fmla="*/ 1452491 h 290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4497" h="2905103">
                <a:moveTo>
                  <a:pt x="838655" y="0"/>
                </a:moveTo>
                <a:lnTo>
                  <a:pt x="2515842" y="0"/>
                </a:lnTo>
                <a:lnTo>
                  <a:pt x="3354497" y="1452491"/>
                </a:lnTo>
                <a:lnTo>
                  <a:pt x="2515842" y="2905103"/>
                </a:lnTo>
                <a:lnTo>
                  <a:pt x="838655" y="2905103"/>
                </a:lnTo>
                <a:lnTo>
                  <a:pt x="0" y="1452491"/>
                </a:lnTo>
                <a:close/>
              </a:path>
            </a:pathLst>
          </a:custGeom>
        </p:spPr>
        <p:txBody>
          <a:bodyPr wrap="square">
            <a:noAutofit/>
          </a:bodyPr>
          <a:lstStyle/>
          <a:p>
            <a:endParaRPr lang="en-IN"/>
          </a:p>
        </p:txBody>
      </p:sp>
    </p:spTree>
    <p:extLst>
      <p:ext uri="{BB962C8B-B14F-4D97-AF65-F5344CB8AC3E}">
        <p14:creationId xmlns:p14="http://schemas.microsoft.com/office/powerpoint/2010/main" val="361087231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B524B274-088A-2615-BA09-CF387201F421}"/>
              </a:ext>
            </a:extLst>
          </p:cNvPr>
          <p:cNvSpPr>
            <a:spLocks noGrp="1"/>
          </p:cNvSpPr>
          <p:nvPr>
            <p:ph sz="quarter" idx="11"/>
          </p:nvPr>
        </p:nvSpPr>
        <p:spPr>
          <a:xfrm>
            <a:off x="6494463" y="2610820"/>
            <a:ext cx="4883732" cy="2692789"/>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19" name="Picture Placeholder 18">
            <a:extLst>
              <a:ext uri="{FF2B5EF4-FFF2-40B4-BE49-F238E27FC236}">
                <a16:creationId xmlns:a16="http://schemas.microsoft.com/office/drawing/2014/main" id="{90D2C86C-5828-84FF-7B32-0EEBF532B5CD}"/>
              </a:ext>
            </a:extLst>
          </p:cNvPr>
          <p:cNvSpPr>
            <a:spLocks noGrp="1"/>
          </p:cNvSpPr>
          <p:nvPr>
            <p:ph type="pic" sz="quarter" idx="10"/>
          </p:nvPr>
        </p:nvSpPr>
        <p:spPr>
          <a:xfrm>
            <a:off x="1031988" y="1156109"/>
            <a:ext cx="4387787" cy="4545780"/>
          </a:xfrm>
          <a:custGeom>
            <a:avLst/>
            <a:gdLst>
              <a:gd name="connsiteX0" fmla="*/ 1787370 w 4387787"/>
              <a:gd name="connsiteY0" fmla="*/ 3137478 h 4545780"/>
              <a:gd name="connsiteX1" fmla="*/ 2600416 w 4387787"/>
              <a:gd name="connsiteY1" fmla="*/ 3137478 h 4545780"/>
              <a:gd name="connsiteX2" fmla="*/ 3006969 w 4387787"/>
              <a:gd name="connsiteY2" fmla="*/ 3841599 h 4545780"/>
              <a:gd name="connsiteX3" fmla="*/ 2600416 w 4387787"/>
              <a:gd name="connsiteY3" fmla="*/ 4545780 h 4545780"/>
              <a:gd name="connsiteX4" fmla="*/ 1787370 w 4387787"/>
              <a:gd name="connsiteY4" fmla="*/ 4545780 h 4545780"/>
              <a:gd name="connsiteX5" fmla="*/ 1380817 w 4387787"/>
              <a:gd name="connsiteY5" fmla="*/ 3841599 h 4545780"/>
              <a:gd name="connsiteX6" fmla="*/ 3168188 w 4387787"/>
              <a:gd name="connsiteY6" fmla="*/ 2353109 h 4545780"/>
              <a:gd name="connsiteX7" fmla="*/ 3981234 w 4387787"/>
              <a:gd name="connsiteY7" fmla="*/ 2353109 h 4545780"/>
              <a:gd name="connsiteX8" fmla="*/ 4387787 w 4387787"/>
              <a:gd name="connsiteY8" fmla="*/ 3057230 h 4545780"/>
              <a:gd name="connsiteX9" fmla="*/ 3981234 w 4387787"/>
              <a:gd name="connsiteY9" fmla="*/ 3761411 h 4545780"/>
              <a:gd name="connsiteX10" fmla="*/ 3168188 w 4387787"/>
              <a:gd name="connsiteY10" fmla="*/ 3761411 h 4545780"/>
              <a:gd name="connsiteX11" fmla="*/ 2761635 w 4387787"/>
              <a:gd name="connsiteY11" fmla="*/ 3057230 h 4545780"/>
              <a:gd name="connsiteX12" fmla="*/ 406553 w 4387787"/>
              <a:gd name="connsiteY12" fmla="*/ 2353109 h 4545780"/>
              <a:gd name="connsiteX13" fmla="*/ 1219599 w 4387787"/>
              <a:gd name="connsiteY13" fmla="*/ 2353109 h 4545780"/>
              <a:gd name="connsiteX14" fmla="*/ 1626152 w 4387787"/>
              <a:gd name="connsiteY14" fmla="*/ 3057230 h 4545780"/>
              <a:gd name="connsiteX15" fmla="*/ 1219599 w 4387787"/>
              <a:gd name="connsiteY15" fmla="*/ 3761411 h 4545780"/>
              <a:gd name="connsiteX16" fmla="*/ 406553 w 4387787"/>
              <a:gd name="connsiteY16" fmla="*/ 3761411 h 4545780"/>
              <a:gd name="connsiteX17" fmla="*/ 0 w 4387787"/>
              <a:gd name="connsiteY17" fmla="*/ 3057230 h 4545780"/>
              <a:gd name="connsiteX18" fmla="*/ 1787370 w 4387787"/>
              <a:gd name="connsiteY18" fmla="*/ 1568739 h 4545780"/>
              <a:gd name="connsiteX19" fmla="*/ 2600416 w 4387787"/>
              <a:gd name="connsiteY19" fmla="*/ 1568739 h 4545780"/>
              <a:gd name="connsiteX20" fmla="*/ 3006969 w 4387787"/>
              <a:gd name="connsiteY20" fmla="*/ 2272860 h 4545780"/>
              <a:gd name="connsiteX21" fmla="*/ 2600416 w 4387787"/>
              <a:gd name="connsiteY21" fmla="*/ 2977040 h 4545780"/>
              <a:gd name="connsiteX22" fmla="*/ 1787370 w 4387787"/>
              <a:gd name="connsiteY22" fmla="*/ 2977040 h 4545780"/>
              <a:gd name="connsiteX23" fmla="*/ 1380817 w 4387787"/>
              <a:gd name="connsiteY23" fmla="*/ 2272860 h 4545780"/>
              <a:gd name="connsiteX24" fmla="*/ 3168188 w 4387787"/>
              <a:gd name="connsiteY24" fmla="*/ 784370 h 4545780"/>
              <a:gd name="connsiteX25" fmla="*/ 3981234 w 4387787"/>
              <a:gd name="connsiteY25" fmla="*/ 784370 h 4545780"/>
              <a:gd name="connsiteX26" fmla="*/ 4387787 w 4387787"/>
              <a:gd name="connsiteY26" fmla="*/ 1488491 h 4545780"/>
              <a:gd name="connsiteX27" fmla="*/ 3981234 w 4387787"/>
              <a:gd name="connsiteY27" fmla="*/ 2192671 h 4545780"/>
              <a:gd name="connsiteX28" fmla="*/ 3168188 w 4387787"/>
              <a:gd name="connsiteY28" fmla="*/ 2192671 h 4545780"/>
              <a:gd name="connsiteX29" fmla="*/ 2761635 w 4387787"/>
              <a:gd name="connsiteY29" fmla="*/ 1488491 h 4545780"/>
              <a:gd name="connsiteX30" fmla="*/ 406553 w 4387787"/>
              <a:gd name="connsiteY30" fmla="*/ 784370 h 4545780"/>
              <a:gd name="connsiteX31" fmla="*/ 1219599 w 4387787"/>
              <a:gd name="connsiteY31" fmla="*/ 784370 h 4545780"/>
              <a:gd name="connsiteX32" fmla="*/ 1626152 w 4387787"/>
              <a:gd name="connsiteY32" fmla="*/ 1488491 h 4545780"/>
              <a:gd name="connsiteX33" fmla="*/ 1219599 w 4387787"/>
              <a:gd name="connsiteY33" fmla="*/ 2192671 h 4545780"/>
              <a:gd name="connsiteX34" fmla="*/ 406553 w 4387787"/>
              <a:gd name="connsiteY34" fmla="*/ 2192671 h 4545780"/>
              <a:gd name="connsiteX35" fmla="*/ 0 w 4387787"/>
              <a:gd name="connsiteY35" fmla="*/ 1488491 h 4545780"/>
              <a:gd name="connsiteX36" fmla="*/ 1787370 w 4387787"/>
              <a:gd name="connsiteY36" fmla="*/ 0 h 4545780"/>
              <a:gd name="connsiteX37" fmla="*/ 2600416 w 4387787"/>
              <a:gd name="connsiteY37" fmla="*/ 0 h 4545780"/>
              <a:gd name="connsiteX38" fmla="*/ 3006969 w 4387787"/>
              <a:gd name="connsiteY38" fmla="*/ 704121 h 4545780"/>
              <a:gd name="connsiteX39" fmla="*/ 2600416 w 4387787"/>
              <a:gd name="connsiteY39" fmla="*/ 1408301 h 4545780"/>
              <a:gd name="connsiteX40" fmla="*/ 1787370 w 4387787"/>
              <a:gd name="connsiteY40" fmla="*/ 1408301 h 4545780"/>
              <a:gd name="connsiteX41" fmla="*/ 1380817 w 4387787"/>
              <a:gd name="connsiteY41" fmla="*/ 704121 h 454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387787" h="4545780">
                <a:moveTo>
                  <a:pt x="1787370" y="3137478"/>
                </a:moveTo>
                <a:lnTo>
                  <a:pt x="2600416" y="3137478"/>
                </a:lnTo>
                <a:lnTo>
                  <a:pt x="3006969" y="3841599"/>
                </a:lnTo>
                <a:lnTo>
                  <a:pt x="2600416" y="4545780"/>
                </a:lnTo>
                <a:lnTo>
                  <a:pt x="1787370" y="4545780"/>
                </a:lnTo>
                <a:lnTo>
                  <a:pt x="1380817" y="3841599"/>
                </a:lnTo>
                <a:close/>
                <a:moveTo>
                  <a:pt x="3168188" y="2353109"/>
                </a:moveTo>
                <a:lnTo>
                  <a:pt x="3981234" y="2353109"/>
                </a:lnTo>
                <a:lnTo>
                  <a:pt x="4387787" y="3057230"/>
                </a:lnTo>
                <a:lnTo>
                  <a:pt x="3981234" y="3761411"/>
                </a:lnTo>
                <a:lnTo>
                  <a:pt x="3168188" y="3761411"/>
                </a:lnTo>
                <a:lnTo>
                  <a:pt x="2761635" y="3057230"/>
                </a:lnTo>
                <a:close/>
                <a:moveTo>
                  <a:pt x="406553" y="2353109"/>
                </a:moveTo>
                <a:lnTo>
                  <a:pt x="1219599" y="2353109"/>
                </a:lnTo>
                <a:lnTo>
                  <a:pt x="1626152" y="3057230"/>
                </a:lnTo>
                <a:lnTo>
                  <a:pt x="1219599" y="3761411"/>
                </a:lnTo>
                <a:lnTo>
                  <a:pt x="406553" y="3761411"/>
                </a:lnTo>
                <a:lnTo>
                  <a:pt x="0" y="3057230"/>
                </a:lnTo>
                <a:close/>
                <a:moveTo>
                  <a:pt x="1787370" y="1568739"/>
                </a:moveTo>
                <a:lnTo>
                  <a:pt x="2600416" y="1568739"/>
                </a:lnTo>
                <a:lnTo>
                  <a:pt x="3006969" y="2272860"/>
                </a:lnTo>
                <a:lnTo>
                  <a:pt x="2600416" y="2977040"/>
                </a:lnTo>
                <a:lnTo>
                  <a:pt x="1787370" y="2977040"/>
                </a:lnTo>
                <a:lnTo>
                  <a:pt x="1380817" y="2272860"/>
                </a:lnTo>
                <a:close/>
                <a:moveTo>
                  <a:pt x="3168188" y="784370"/>
                </a:moveTo>
                <a:lnTo>
                  <a:pt x="3981234" y="784370"/>
                </a:lnTo>
                <a:lnTo>
                  <a:pt x="4387787" y="1488491"/>
                </a:lnTo>
                <a:lnTo>
                  <a:pt x="3981234" y="2192671"/>
                </a:lnTo>
                <a:lnTo>
                  <a:pt x="3168188" y="2192671"/>
                </a:lnTo>
                <a:lnTo>
                  <a:pt x="2761635" y="1488491"/>
                </a:lnTo>
                <a:close/>
                <a:moveTo>
                  <a:pt x="406553" y="784370"/>
                </a:moveTo>
                <a:lnTo>
                  <a:pt x="1219599" y="784370"/>
                </a:lnTo>
                <a:lnTo>
                  <a:pt x="1626152" y="1488491"/>
                </a:lnTo>
                <a:lnTo>
                  <a:pt x="1219599" y="2192671"/>
                </a:lnTo>
                <a:lnTo>
                  <a:pt x="406553" y="2192671"/>
                </a:lnTo>
                <a:lnTo>
                  <a:pt x="0" y="1488491"/>
                </a:lnTo>
                <a:close/>
                <a:moveTo>
                  <a:pt x="1787370" y="0"/>
                </a:moveTo>
                <a:lnTo>
                  <a:pt x="2600416" y="0"/>
                </a:lnTo>
                <a:lnTo>
                  <a:pt x="3006969" y="704121"/>
                </a:lnTo>
                <a:lnTo>
                  <a:pt x="2600416" y="1408301"/>
                </a:lnTo>
                <a:lnTo>
                  <a:pt x="1787370" y="1408301"/>
                </a:lnTo>
                <a:lnTo>
                  <a:pt x="1380817" y="704121"/>
                </a:lnTo>
                <a:close/>
              </a:path>
            </a:pathLst>
          </a:custGeom>
        </p:spPr>
        <p:txBody>
          <a:bodyPr wrap="square">
            <a:noAutofit/>
          </a:bodyPr>
          <a:lstStyle/>
          <a:p>
            <a:endParaRPr lang="en-IN"/>
          </a:p>
        </p:txBody>
      </p:sp>
      <p:sp>
        <p:nvSpPr>
          <p:cNvPr id="8" name="Title 3">
            <a:extLst>
              <a:ext uri="{FF2B5EF4-FFF2-40B4-BE49-F238E27FC236}">
                <a16:creationId xmlns:a16="http://schemas.microsoft.com/office/drawing/2014/main" id="{862D222E-51B6-BEB3-9C16-6163CF8FAB59}"/>
              </a:ext>
            </a:extLst>
          </p:cNvPr>
          <p:cNvSpPr>
            <a:spLocks noGrp="1"/>
          </p:cNvSpPr>
          <p:nvPr>
            <p:ph type="title"/>
          </p:nvPr>
        </p:nvSpPr>
        <p:spPr>
          <a:xfrm>
            <a:off x="6497638" y="1605174"/>
            <a:ext cx="5374246" cy="718658"/>
          </a:xfrm>
          <a:noFill/>
        </p:spPr>
        <p:txBody>
          <a:bodyPr wrap="square">
            <a:spAutoFit/>
          </a:bodyPr>
          <a:lstStyle>
            <a:lvl1pPr algn="l">
              <a:defRPr lang="en-IN" b="1">
                <a:solidFill>
                  <a:schemeClr val="accent6"/>
                </a:solidFill>
                <a:ea typeface="+mn-ea"/>
                <a:cs typeface="Rajdhani" panose="02000000000000000000" pitchFamily="2" charset="0"/>
              </a:defRPr>
            </a:lvl1pPr>
          </a:lstStyle>
          <a:p>
            <a:pPr marL="0" lvl="0"/>
            <a:r>
              <a:rPr lang="en-US" dirty="0"/>
              <a:t>Click to edit Master</a:t>
            </a:r>
            <a:endParaRPr lang="en-IN" dirty="0"/>
          </a:p>
        </p:txBody>
      </p:sp>
    </p:spTree>
    <p:extLst>
      <p:ext uri="{BB962C8B-B14F-4D97-AF65-F5344CB8AC3E}">
        <p14:creationId xmlns:p14="http://schemas.microsoft.com/office/powerpoint/2010/main" val="42697177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B5917DC9-7001-4E62-68B3-537B4985B9F6}"/>
              </a:ext>
            </a:extLst>
          </p:cNvPr>
          <p:cNvSpPr>
            <a:spLocks noGrp="1"/>
          </p:cNvSpPr>
          <p:nvPr>
            <p:ph type="title"/>
          </p:nvPr>
        </p:nvSpPr>
        <p:spPr>
          <a:xfrm>
            <a:off x="465202" y="451514"/>
            <a:ext cx="7068458" cy="718658"/>
          </a:xfrm>
          <a:noFill/>
        </p:spPr>
        <p:txBody>
          <a:bodyPr wrap="square">
            <a:spAutoFit/>
          </a:bodyPr>
          <a:lstStyle>
            <a:lvl1pPr algn="l">
              <a:defRPr lang="en-IN"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27737956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90D4AB2-F34C-B961-B35E-C832EB69BAC9}"/>
              </a:ext>
            </a:extLst>
          </p:cNvPr>
          <p:cNvSpPr/>
          <p:nvPr userDrawn="1"/>
        </p:nvSpPr>
        <p:spPr>
          <a:xfrm>
            <a:off x="2667000" y="0"/>
            <a:ext cx="95250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 name="Text Placeholder 20">
            <a:extLst>
              <a:ext uri="{FF2B5EF4-FFF2-40B4-BE49-F238E27FC236}">
                <a16:creationId xmlns:a16="http://schemas.microsoft.com/office/drawing/2014/main" id="{A9CDD6DB-8265-9E2D-A85B-8585BE2773B9}"/>
              </a:ext>
            </a:extLst>
          </p:cNvPr>
          <p:cNvSpPr>
            <a:spLocks noGrp="1"/>
          </p:cNvSpPr>
          <p:nvPr>
            <p:ph type="body" sz="quarter" idx="13"/>
          </p:nvPr>
        </p:nvSpPr>
        <p:spPr>
          <a:xfrm>
            <a:off x="5403850" y="2120900"/>
            <a:ext cx="5886450" cy="134620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8" name="Picture Placeholder 7">
            <a:extLst>
              <a:ext uri="{FF2B5EF4-FFF2-40B4-BE49-F238E27FC236}">
                <a16:creationId xmlns:a16="http://schemas.microsoft.com/office/drawing/2014/main" id="{D36D3D5B-3CF2-B0A6-D160-3A902509639B}"/>
              </a:ext>
            </a:extLst>
          </p:cNvPr>
          <p:cNvSpPr>
            <a:spLocks noGrp="1"/>
          </p:cNvSpPr>
          <p:nvPr>
            <p:ph type="pic" sz="quarter" idx="10"/>
          </p:nvPr>
        </p:nvSpPr>
        <p:spPr>
          <a:xfrm>
            <a:off x="0" y="825500"/>
            <a:ext cx="4953000" cy="6032500"/>
          </a:xfrm>
        </p:spPr>
        <p:txBody>
          <a:bodyPr/>
          <a:lstStyle/>
          <a:p>
            <a:endParaRPr lang="en-IN"/>
          </a:p>
        </p:txBody>
      </p:sp>
      <p:sp>
        <p:nvSpPr>
          <p:cNvPr id="3" name="Title 2">
            <a:extLst>
              <a:ext uri="{FF2B5EF4-FFF2-40B4-BE49-F238E27FC236}">
                <a16:creationId xmlns:a16="http://schemas.microsoft.com/office/drawing/2014/main" id="{B4CDEB90-DD75-0919-C3F3-39F55A0B4FDF}"/>
              </a:ext>
            </a:extLst>
          </p:cNvPr>
          <p:cNvSpPr>
            <a:spLocks noGrp="1"/>
          </p:cNvSpPr>
          <p:nvPr>
            <p:ph type="title"/>
          </p:nvPr>
        </p:nvSpPr>
        <p:spPr>
          <a:xfrm>
            <a:off x="5404079" y="825500"/>
            <a:ext cx="4673535" cy="718658"/>
          </a:xfrm>
          <a:noFill/>
        </p:spPr>
        <p:txBody>
          <a:bodyPr wrap="square" rtlCol="0">
            <a:spAutoFit/>
          </a:bodyPr>
          <a:lstStyle>
            <a:lvl1pPr>
              <a:defRPr lang="en-IN" b="1">
                <a:solidFill>
                  <a:schemeClr val="bg1"/>
                </a:solidFill>
                <a:ea typeface="+mn-ea"/>
                <a:cs typeface="+mn-cs"/>
              </a:defRPr>
            </a:lvl1pPr>
          </a:lstStyle>
          <a:p>
            <a:pPr marL="0" lvl="0"/>
            <a:r>
              <a:rPr lang="en-US" dirty="0"/>
              <a:t>Click to edit Master </a:t>
            </a:r>
            <a:endParaRPr lang="en-IN" dirty="0"/>
          </a:p>
        </p:txBody>
      </p:sp>
      <p:sp>
        <p:nvSpPr>
          <p:cNvPr id="7" name="Text Placeholder 6">
            <a:extLst>
              <a:ext uri="{FF2B5EF4-FFF2-40B4-BE49-F238E27FC236}">
                <a16:creationId xmlns:a16="http://schemas.microsoft.com/office/drawing/2014/main" id="{DCA857C0-45B3-8E0F-19EE-C96B53A79826}"/>
              </a:ext>
            </a:extLst>
          </p:cNvPr>
          <p:cNvSpPr>
            <a:spLocks noGrp="1"/>
          </p:cNvSpPr>
          <p:nvPr>
            <p:ph type="body" sz="quarter" idx="11"/>
          </p:nvPr>
        </p:nvSpPr>
        <p:spPr>
          <a:xfrm>
            <a:off x="5404080" y="1619963"/>
            <a:ext cx="4030269" cy="424732"/>
          </a:xfrm>
          <a:noFill/>
        </p:spPr>
        <p:txBody>
          <a:bodyPr wrap="square" rtlCol="0">
            <a:spAutoFit/>
          </a:bodyPr>
          <a:lstStyle>
            <a:lvl1pPr marL="0" indent="0">
              <a:buNone/>
              <a:defRPr lang="en-US" sz="2400" b="1" smtClean="0">
                <a:solidFill>
                  <a:schemeClr val="bg1"/>
                </a:solidFill>
              </a:defRPr>
            </a:lvl1pPr>
            <a:lvl2pPr>
              <a:defRPr lang="en-US" sz="1800" smtClean="0"/>
            </a:lvl2pPr>
            <a:lvl3pPr>
              <a:defRPr lang="en-US" sz="1800" smtClean="0"/>
            </a:lvl3pPr>
            <a:lvl4pPr>
              <a:defRPr lang="en-US" smtClean="0"/>
            </a:lvl4pPr>
            <a:lvl5pPr>
              <a:defRPr lang="en-IN"/>
            </a:lvl5pPr>
          </a:lstStyle>
          <a:p>
            <a:pPr marL="0" lvl="0"/>
            <a:endParaRPr lang="en-IN" dirty="0"/>
          </a:p>
        </p:txBody>
      </p:sp>
    </p:spTree>
    <p:extLst>
      <p:ext uri="{BB962C8B-B14F-4D97-AF65-F5344CB8AC3E}">
        <p14:creationId xmlns:p14="http://schemas.microsoft.com/office/powerpoint/2010/main" val="40753085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470B67B-6F20-33BF-9B7F-3B7A5678FA02}"/>
              </a:ext>
            </a:extLst>
          </p:cNvPr>
          <p:cNvSpPr>
            <a:spLocks noGrp="1"/>
          </p:cNvSpPr>
          <p:nvPr>
            <p:ph type="pic" sz="quarter" idx="10"/>
          </p:nvPr>
        </p:nvSpPr>
        <p:spPr>
          <a:xfrm>
            <a:off x="0" y="1"/>
            <a:ext cx="5906750" cy="6858001"/>
          </a:xfrm>
          <a:custGeom>
            <a:avLst/>
            <a:gdLst>
              <a:gd name="connsiteX0" fmla="*/ 0 w 5906750"/>
              <a:gd name="connsiteY0" fmla="*/ 0 h 6858001"/>
              <a:gd name="connsiteX1" fmla="*/ 3926961 w 5906750"/>
              <a:gd name="connsiteY1" fmla="*/ 0 h 6858001"/>
              <a:gd name="connsiteX2" fmla="*/ 5906750 w 5906750"/>
              <a:gd name="connsiteY2" fmla="*/ 3428857 h 6858001"/>
              <a:gd name="connsiteX3" fmla="*/ 3926961 w 5906750"/>
              <a:gd name="connsiteY3" fmla="*/ 6858001 h 6858001"/>
              <a:gd name="connsiteX4" fmla="*/ 0 w 5906750"/>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750" h="6858001">
                <a:moveTo>
                  <a:pt x="0" y="0"/>
                </a:moveTo>
                <a:lnTo>
                  <a:pt x="3926961" y="0"/>
                </a:lnTo>
                <a:lnTo>
                  <a:pt x="5906750" y="3428857"/>
                </a:lnTo>
                <a:lnTo>
                  <a:pt x="3926961" y="6858001"/>
                </a:lnTo>
                <a:lnTo>
                  <a:pt x="0" y="6858001"/>
                </a:lnTo>
                <a:close/>
              </a:path>
            </a:pathLst>
          </a:custGeom>
        </p:spPr>
        <p:txBody>
          <a:bodyPr wrap="square">
            <a:noAutofit/>
          </a:bodyPr>
          <a:lstStyle/>
          <a:p>
            <a:endParaRPr lang="en-IN"/>
          </a:p>
        </p:txBody>
      </p:sp>
      <p:sp>
        <p:nvSpPr>
          <p:cNvPr id="4" name="Title 3">
            <a:extLst>
              <a:ext uri="{FF2B5EF4-FFF2-40B4-BE49-F238E27FC236}">
                <a16:creationId xmlns:a16="http://schemas.microsoft.com/office/drawing/2014/main" id="{480E3FD0-5A03-F77F-7630-71E1A5609F47}"/>
              </a:ext>
            </a:extLst>
          </p:cNvPr>
          <p:cNvSpPr>
            <a:spLocks noGrp="1"/>
          </p:cNvSpPr>
          <p:nvPr>
            <p:ph type="title"/>
          </p:nvPr>
        </p:nvSpPr>
        <p:spPr>
          <a:xfrm>
            <a:off x="4666342" y="1110820"/>
            <a:ext cx="6970486" cy="718658"/>
          </a:xfrm>
          <a:noFill/>
        </p:spPr>
        <p:txBody>
          <a:bodyPr wrap="square">
            <a:spAutoFit/>
          </a:bodyPr>
          <a:lstStyle>
            <a:lvl1pPr algn="r">
              <a:defRPr lang="en-IN" b="1">
                <a:solidFill>
                  <a:schemeClr val="accent6"/>
                </a:solidFill>
                <a:ea typeface="+mn-ea"/>
                <a:cs typeface="Rajdhani" panose="02000000000000000000" pitchFamily="2" charset="0"/>
              </a:defRPr>
            </a:lvl1pPr>
          </a:lstStyle>
          <a:p>
            <a:pPr marL="0" lvl="0" algn="r"/>
            <a:r>
              <a:rPr lang="en-US" dirty="0"/>
              <a:t>Click to edit Master title style</a:t>
            </a:r>
            <a:endParaRPr lang="en-IN" dirty="0"/>
          </a:p>
        </p:txBody>
      </p:sp>
      <p:sp>
        <p:nvSpPr>
          <p:cNvPr id="9" name="Text Placeholder 8">
            <a:extLst>
              <a:ext uri="{FF2B5EF4-FFF2-40B4-BE49-F238E27FC236}">
                <a16:creationId xmlns:a16="http://schemas.microsoft.com/office/drawing/2014/main" id="{209E2E16-C6D6-61BC-2421-FA53527D7E71}"/>
              </a:ext>
            </a:extLst>
          </p:cNvPr>
          <p:cNvSpPr>
            <a:spLocks noGrp="1"/>
          </p:cNvSpPr>
          <p:nvPr>
            <p:ph type="body" sz="quarter" idx="12"/>
          </p:nvPr>
        </p:nvSpPr>
        <p:spPr>
          <a:xfrm>
            <a:off x="7991852" y="1844788"/>
            <a:ext cx="3644976" cy="3910012"/>
          </a:xfrm>
        </p:spPr>
        <p:txBody>
          <a:bodyPr>
            <a:normAutofit/>
          </a:bodyPr>
          <a:lstStyle>
            <a:lvl1pPr marL="0" indent="0" algn="r">
              <a:lnSpc>
                <a:spcPct val="150000"/>
              </a:lnSpc>
              <a:buNone/>
              <a:defRPr sz="1400">
                <a:solidFill>
                  <a:schemeClr val="bg2">
                    <a:lumMod val="50000"/>
                  </a:schemeClr>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endParaRPr lang="en-IN" dirty="0"/>
          </a:p>
        </p:txBody>
      </p:sp>
    </p:spTree>
    <p:extLst>
      <p:ext uri="{BB962C8B-B14F-4D97-AF65-F5344CB8AC3E}">
        <p14:creationId xmlns:p14="http://schemas.microsoft.com/office/powerpoint/2010/main" val="5303395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D9B2029-21C1-8034-4833-F1BC576F3136}"/>
              </a:ext>
            </a:extLst>
          </p:cNvPr>
          <p:cNvSpPr>
            <a:spLocks noGrp="1"/>
          </p:cNvSpPr>
          <p:nvPr>
            <p:ph type="body" sz="quarter" idx="11"/>
          </p:nvPr>
        </p:nvSpPr>
        <p:spPr>
          <a:xfrm>
            <a:off x="5762625" y="4581525"/>
            <a:ext cx="5880100" cy="1362075"/>
          </a:xfrm>
        </p:spPr>
        <p:txBody>
          <a:bodyPr>
            <a:normAutofit/>
          </a:bodyPr>
          <a:lstStyle>
            <a:lvl1pPr marL="0" indent="0" algn="r">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11" name="Picture Placeholder 10">
            <a:extLst>
              <a:ext uri="{FF2B5EF4-FFF2-40B4-BE49-F238E27FC236}">
                <a16:creationId xmlns:a16="http://schemas.microsoft.com/office/drawing/2014/main" id="{CB4FABAD-D0BF-118D-3973-6374486B6D16}"/>
              </a:ext>
            </a:extLst>
          </p:cNvPr>
          <p:cNvSpPr>
            <a:spLocks noGrp="1"/>
          </p:cNvSpPr>
          <p:nvPr>
            <p:ph type="pic" sz="quarter" idx="10"/>
          </p:nvPr>
        </p:nvSpPr>
        <p:spPr>
          <a:xfrm>
            <a:off x="511287" y="582799"/>
            <a:ext cx="5127441" cy="5753363"/>
          </a:xfrm>
          <a:custGeom>
            <a:avLst/>
            <a:gdLst>
              <a:gd name="connsiteX0" fmla="*/ 2493328 w 5127441"/>
              <a:gd name="connsiteY0" fmla="*/ 1382248 h 5753363"/>
              <a:gd name="connsiteX1" fmla="*/ 4116547 w 5127441"/>
              <a:gd name="connsiteY1" fmla="*/ 1382248 h 5753363"/>
              <a:gd name="connsiteX2" fmla="*/ 4270136 w 5127441"/>
              <a:gd name="connsiteY2" fmla="*/ 1470894 h 5753363"/>
              <a:gd name="connsiteX3" fmla="*/ 4116547 w 5127441"/>
              <a:gd name="connsiteY3" fmla="*/ 1737010 h 5753363"/>
              <a:gd name="connsiteX4" fmla="*/ 2698202 w 5127441"/>
              <a:gd name="connsiteY4" fmla="*/ 1737010 h 5753363"/>
              <a:gd name="connsiteX5" fmla="*/ 2040226 w 5127441"/>
              <a:gd name="connsiteY5" fmla="*/ 2876638 h 5753363"/>
              <a:gd name="connsiteX6" fmla="*/ 2698202 w 5127441"/>
              <a:gd name="connsiteY6" fmla="*/ 4016353 h 5753363"/>
              <a:gd name="connsiteX7" fmla="*/ 4116546 w 5127441"/>
              <a:gd name="connsiteY7" fmla="*/ 4016353 h 5753363"/>
              <a:gd name="connsiteX8" fmla="*/ 4270136 w 5127441"/>
              <a:gd name="connsiteY8" fmla="*/ 4282381 h 5753363"/>
              <a:gd name="connsiteX9" fmla="*/ 4116546 w 5127441"/>
              <a:gd name="connsiteY9" fmla="*/ 4371116 h 5753363"/>
              <a:gd name="connsiteX10" fmla="*/ 2493329 w 5127441"/>
              <a:gd name="connsiteY10" fmla="*/ 4371116 h 5753363"/>
              <a:gd name="connsiteX11" fmla="*/ 1630479 w 5127441"/>
              <a:gd name="connsiteY11" fmla="*/ 2876638 h 5753363"/>
              <a:gd name="connsiteX12" fmla="*/ 2121641 w 5127441"/>
              <a:gd name="connsiteY12" fmla="*/ 786811 h 5753363"/>
              <a:gd name="connsiteX13" fmla="*/ 4392749 w 5127441"/>
              <a:gd name="connsiteY13" fmla="*/ 786811 h 5753363"/>
              <a:gd name="connsiteX14" fmla="*/ 4607642 w 5127441"/>
              <a:gd name="connsiteY14" fmla="*/ 910840 h 5753363"/>
              <a:gd name="connsiteX15" fmla="*/ 4392749 w 5127441"/>
              <a:gd name="connsiteY15" fmla="*/ 1283174 h 5753363"/>
              <a:gd name="connsiteX16" fmla="*/ 2408288 w 5127441"/>
              <a:gd name="connsiteY16" fmla="*/ 1283174 h 5753363"/>
              <a:gd name="connsiteX17" fmla="*/ 1487688 w 5127441"/>
              <a:gd name="connsiteY17" fmla="*/ 2877672 h 5753363"/>
              <a:gd name="connsiteX18" fmla="*/ 2408288 w 5127441"/>
              <a:gd name="connsiteY18" fmla="*/ 4472293 h 5753363"/>
              <a:gd name="connsiteX19" fmla="*/ 4392748 w 5127441"/>
              <a:gd name="connsiteY19" fmla="*/ 4472293 h 5753363"/>
              <a:gd name="connsiteX20" fmla="*/ 4607641 w 5127441"/>
              <a:gd name="connsiteY20" fmla="*/ 4844504 h 5753363"/>
              <a:gd name="connsiteX21" fmla="*/ 4392748 w 5127441"/>
              <a:gd name="connsiteY21" fmla="*/ 4968656 h 5753363"/>
              <a:gd name="connsiteX22" fmla="*/ 2121641 w 5127441"/>
              <a:gd name="connsiteY22" fmla="*/ 4968656 h 5753363"/>
              <a:gd name="connsiteX23" fmla="*/ 914393 w 5127441"/>
              <a:gd name="connsiteY23" fmla="*/ 2877672 h 5753363"/>
              <a:gd name="connsiteX24" fmla="*/ 1660926 w 5127441"/>
              <a:gd name="connsiteY24" fmla="*/ 0 h 5753363"/>
              <a:gd name="connsiteX25" fmla="*/ 4785508 w 5127441"/>
              <a:gd name="connsiteY25" fmla="*/ 0 h 5753363"/>
              <a:gd name="connsiteX26" fmla="*/ 5081157 w 5127441"/>
              <a:gd name="connsiteY26" fmla="*/ 170638 h 5753363"/>
              <a:gd name="connsiteX27" fmla="*/ 4785508 w 5127441"/>
              <a:gd name="connsiteY27" fmla="*/ 682893 h 5753363"/>
              <a:gd name="connsiteX28" fmla="*/ 2055294 w 5127441"/>
              <a:gd name="connsiteY28" fmla="*/ 682893 h 5753363"/>
              <a:gd name="connsiteX29" fmla="*/ 788736 w 5127441"/>
              <a:gd name="connsiteY29" fmla="*/ 2876597 h 5753363"/>
              <a:gd name="connsiteX30" fmla="*/ 2055294 w 5127441"/>
              <a:gd name="connsiteY30" fmla="*/ 5070470 h 5753363"/>
              <a:gd name="connsiteX31" fmla="*/ 4785508 w 5127441"/>
              <a:gd name="connsiteY31" fmla="*/ 5070470 h 5753363"/>
              <a:gd name="connsiteX32" fmla="*/ 5081157 w 5127441"/>
              <a:gd name="connsiteY32" fmla="*/ 5582555 h 5753363"/>
              <a:gd name="connsiteX33" fmla="*/ 4785508 w 5127441"/>
              <a:gd name="connsiteY33" fmla="*/ 5753363 h 5753363"/>
              <a:gd name="connsiteX34" fmla="*/ 1660926 w 5127441"/>
              <a:gd name="connsiteY34" fmla="*/ 5753363 h 5753363"/>
              <a:gd name="connsiteX35" fmla="*/ 0 w 5127441"/>
              <a:gd name="connsiteY35" fmla="*/ 2876597 h 575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127441" h="5753363">
                <a:moveTo>
                  <a:pt x="2493328" y="1382248"/>
                </a:moveTo>
                <a:lnTo>
                  <a:pt x="4116547" y="1382248"/>
                </a:lnTo>
                <a:cubicBezTo>
                  <a:pt x="4179903" y="1382248"/>
                  <a:pt x="4238414" y="1415997"/>
                  <a:pt x="4270136" y="1470894"/>
                </a:cubicBezTo>
                <a:cubicBezTo>
                  <a:pt x="4338428" y="1589148"/>
                  <a:pt x="4253129" y="1737010"/>
                  <a:pt x="4116547" y="1737010"/>
                </a:cubicBezTo>
                <a:lnTo>
                  <a:pt x="2698202" y="1737010"/>
                </a:lnTo>
                <a:lnTo>
                  <a:pt x="2040226" y="2876638"/>
                </a:lnTo>
                <a:lnTo>
                  <a:pt x="2698202" y="4016353"/>
                </a:lnTo>
                <a:lnTo>
                  <a:pt x="4116546" y="4016353"/>
                </a:lnTo>
                <a:cubicBezTo>
                  <a:pt x="4253041" y="4016353"/>
                  <a:pt x="4338427" y="4164127"/>
                  <a:pt x="4270136" y="4282381"/>
                </a:cubicBezTo>
                <a:cubicBezTo>
                  <a:pt x="4238501" y="4337279"/>
                  <a:pt x="4179903" y="4371116"/>
                  <a:pt x="4116546" y="4371116"/>
                </a:cubicBezTo>
                <a:lnTo>
                  <a:pt x="2493329" y="4371116"/>
                </a:lnTo>
                <a:lnTo>
                  <a:pt x="1630479" y="2876638"/>
                </a:lnTo>
                <a:close/>
                <a:moveTo>
                  <a:pt x="2121641" y="786811"/>
                </a:moveTo>
                <a:lnTo>
                  <a:pt x="4392749" y="786811"/>
                </a:lnTo>
                <a:cubicBezTo>
                  <a:pt x="4481394" y="786811"/>
                  <a:pt x="4563258" y="834031"/>
                  <a:pt x="4607642" y="910840"/>
                </a:cubicBezTo>
                <a:cubicBezTo>
                  <a:pt x="4703191" y="1076294"/>
                  <a:pt x="4583847" y="1283174"/>
                  <a:pt x="4392749" y="1283174"/>
                </a:cubicBezTo>
                <a:lnTo>
                  <a:pt x="2408288" y="1283174"/>
                </a:lnTo>
                <a:lnTo>
                  <a:pt x="1487688" y="2877672"/>
                </a:lnTo>
                <a:lnTo>
                  <a:pt x="2408288" y="4472293"/>
                </a:lnTo>
                <a:lnTo>
                  <a:pt x="4392748" y="4472293"/>
                </a:lnTo>
                <a:cubicBezTo>
                  <a:pt x="4583724" y="4472293"/>
                  <a:pt x="4703190" y="4679049"/>
                  <a:pt x="4607641" y="4844504"/>
                </a:cubicBezTo>
                <a:cubicBezTo>
                  <a:pt x="4563380" y="4921313"/>
                  <a:pt x="4481393" y="4968656"/>
                  <a:pt x="4392748" y="4968656"/>
                </a:cubicBezTo>
                <a:lnTo>
                  <a:pt x="2121641" y="4968656"/>
                </a:lnTo>
                <a:lnTo>
                  <a:pt x="914393" y="2877672"/>
                </a:lnTo>
                <a:close/>
                <a:moveTo>
                  <a:pt x="1660926" y="0"/>
                </a:moveTo>
                <a:lnTo>
                  <a:pt x="4785508" y="0"/>
                </a:lnTo>
                <a:cubicBezTo>
                  <a:pt x="4907465" y="0"/>
                  <a:pt x="5020094" y="64965"/>
                  <a:pt x="5081157" y="170638"/>
                </a:cubicBezTo>
                <a:cubicBezTo>
                  <a:pt x="5212613" y="398269"/>
                  <a:pt x="5048420" y="682893"/>
                  <a:pt x="4785508" y="682893"/>
                </a:cubicBezTo>
                <a:lnTo>
                  <a:pt x="2055294" y="682893"/>
                </a:lnTo>
                <a:lnTo>
                  <a:pt x="788736" y="2876597"/>
                </a:lnTo>
                <a:lnTo>
                  <a:pt x="2055294" y="5070470"/>
                </a:lnTo>
                <a:lnTo>
                  <a:pt x="4785508" y="5070470"/>
                </a:lnTo>
                <a:cubicBezTo>
                  <a:pt x="5048251" y="5070470"/>
                  <a:pt x="5212613" y="5354924"/>
                  <a:pt x="5081157" y="5582555"/>
                </a:cubicBezTo>
                <a:cubicBezTo>
                  <a:pt x="5020263" y="5688229"/>
                  <a:pt x="4907465" y="5753363"/>
                  <a:pt x="4785508" y="5753363"/>
                </a:cubicBezTo>
                <a:lnTo>
                  <a:pt x="1660926" y="5753363"/>
                </a:lnTo>
                <a:lnTo>
                  <a:pt x="0" y="2876597"/>
                </a:lnTo>
                <a:close/>
              </a:path>
            </a:pathLst>
          </a:custGeom>
        </p:spPr>
        <p:txBody>
          <a:bodyPr wrap="square">
            <a:noAutofit/>
          </a:bodyPr>
          <a:lstStyle/>
          <a:p>
            <a:endParaRPr lang="en-IN" dirty="0"/>
          </a:p>
        </p:txBody>
      </p:sp>
      <p:sp>
        <p:nvSpPr>
          <p:cNvPr id="3" name="Title 2">
            <a:extLst>
              <a:ext uri="{FF2B5EF4-FFF2-40B4-BE49-F238E27FC236}">
                <a16:creationId xmlns:a16="http://schemas.microsoft.com/office/drawing/2014/main" id="{9CAA7587-3095-9E1A-A77F-2EA611B999DE}"/>
              </a:ext>
            </a:extLst>
          </p:cNvPr>
          <p:cNvSpPr>
            <a:spLocks noGrp="1"/>
          </p:cNvSpPr>
          <p:nvPr>
            <p:ph type="title"/>
          </p:nvPr>
        </p:nvSpPr>
        <p:spPr>
          <a:xfrm>
            <a:off x="3753915" y="3095062"/>
            <a:ext cx="7888698" cy="718658"/>
          </a:xfrm>
          <a:noFill/>
        </p:spPr>
        <p:txBody>
          <a:bodyPr wrap="square" rtlCol="0">
            <a:spAutoFit/>
          </a:bodyPr>
          <a:lstStyle>
            <a:lvl1pPr algn="r">
              <a:defRPr lang="en-IN" b="1">
                <a:solidFill>
                  <a:schemeClr val="bg1"/>
                </a:solidFill>
                <a:ea typeface="+mn-ea"/>
                <a:cs typeface="+mn-cs"/>
              </a:defRPr>
            </a:lvl1pPr>
          </a:lstStyle>
          <a:p>
            <a:pPr marL="0" lvl="0" algn="r"/>
            <a:r>
              <a:rPr lang="en-US" dirty="0"/>
              <a:t>Click to edit Master title style</a:t>
            </a:r>
            <a:endParaRPr lang="en-IN" dirty="0"/>
          </a:p>
        </p:txBody>
      </p:sp>
    </p:spTree>
    <p:extLst>
      <p:ext uri="{BB962C8B-B14F-4D97-AF65-F5344CB8AC3E}">
        <p14:creationId xmlns:p14="http://schemas.microsoft.com/office/powerpoint/2010/main" val="32969220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6" name="Content Placeholder 14">
            <a:extLst>
              <a:ext uri="{FF2B5EF4-FFF2-40B4-BE49-F238E27FC236}">
                <a16:creationId xmlns:a16="http://schemas.microsoft.com/office/drawing/2014/main" id="{E0BE0561-F8C7-EDB3-9F4F-71A8D214E78A}"/>
              </a:ext>
            </a:extLst>
          </p:cNvPr>
          <p:cNvSpPr>
            <a:spLocks noGrp="1"/>
          </p:cNvSpPr>
          <p:nvPr>
            <p:ph sz="quarter" idx="11"/>
          </p:nvPr>
        </p:nvSpPr>
        <p:spPr>
          <a:xfrm>
            <a:off x="6494463" y="2962373"/>
            <a:ext cx="4830763" cy="1669560"/>
          </a:xfrm>
        </p:spPr>
        <p:txBody>
          <a:bodyPr>
            <a:normAutofit/>
          </a:bodyPr>
          <a:lstStyle>
            <a:lvl1pPr marL="0" indent="0" algn="l">
              <a:lnSpc>
                <a:spcPct val="150000"/>
              </a:lnSpc>
              <a:buNone/>
              <a:defRPr sz="1400">
                <a:solidFill>
                  <a:schemeClr val="bg2">
                    <a:lumMod val="50000"/>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endParaRPr lang="en-IN" dirty="0"/>
          </a:p>
        </p:txBody>
      </p:sp>
      <p:sp>
        <p:nvSpPr>
          <p:cNvPr id="4" name="Title 3">
            <a:extLst>
              <a:ext uri="{FF2B5EF4-FFF2-40B4-BE49-F238E27FC236}">
                <a16:creationId xmlns:a16="http://schemas.microsoft.com/office/drawing/2014/main" id="{6898F8F3-2EBE-6996-3D97-9678E9158AF9}"/>
              </a:ext>
            </a:extLst>
          </p:cNvPr>
          <p:cNvSpPr>
            <a:spLocks noGrp="1"/>
          </p:cNvSpPr>
          <p:nvPr>
            <p:ph type="title"/>
          </p:nvPr>
        </p:nvSpPr>
        <p:spPr>
          <a:xfrm>
            <a:off x="6497638" y="1682232"/>
            <a:ext cx="4462462" cy="1328056"/>
          </a:xfrm>
          <a:noFill/>
        </p:spPr>
        <p:txBody>
          <a:bodyPr wrap="square">
            <a:spAutoFit/>
          </a:bodyPr>
          <a:lstStyle>
            <a:lvl1pPr>
              <a:defRPr lang="en-IN" b="1">
                <a:solidFill>
                  <a:schemeClr val="accent6"/>
                </a:solidFill>
                <a:ea typeface="+mn-ea"/>
                <a:cs typeface="Rajdhani" panose="02000000000000000000" pitchFamily="2" charset="0"/>
              </a:defRPr>
            </a:lvl1pPr>
          </a:lstStyle>
          <a:p>
            <a:pPr marL="0" lvl="0"/>
            <a:r>
              <a:rPr lang="en-US" dirty="0"/>
              <a:t>Click to edit Master title style</a:t>
            </a:r>
            <a:endParaRPr lang="en-IN" dirty="0"/>
          </a:p>
        </p:txBody>
      </p:sp>
      <p:sp>
        <p:nvSpPr>
          <p:cNvPr id="11" name="Picture Placeholder 10">
            <a:extLst>
              <a:ext uri="{FF2B5EF4-FFF2-40B4-BE49-F238E27FC236}">
                <a16:creationId xmlns:a16="http://schemas.microsoft.com/office/drawing/2014/main" id="{3B477AE5-C4B2-0B43-B2FC-A20A5E3CE51E}"/>
              </a:ext>
            </a:extLst>
          </p:cNvPr>
          <p:cNvSpPr>
            <a:spLocks noGrp="1"/>
          </p:cNvSpPr>
          <p:nvPr>
            <p:ph type="pic" sz="quarter" idx="10"/>
          </p:nvPr>
        </p:nvSpPr>
        <p:spPr>
          <a:xfrm>
            <a:off x="550863" y="1092200"/>
            <a:ext cx="5396565" cy="4673601"/>
          </a:xfrm>
          <a:custGeom>
            <a:avLst/>
            <a:gdLst>
              <a:gd name="connsiteX0" fmla="*/ 1349190 w 5396565"/>
              <a:gd name="connsiteY0" fmla="*/ 0 h 4673601"/>
              <a:gd name="connsiteX1" fmla="*/ 4047375 w 5396565"/>
              <a:gd name="connsiteY1" fmla="*/ 0 h 4673601"/>
              <a:gd name="connsiteX2" fmla="*/ 5396565 w 5396565"/>
              <a:gd name="connsiteY2" fmla="*/ 2336703 h 4673601"/>
              <a:gd name="connsiteX3" fmla="*/ 4047375 w 5396565"/>
              <a:gd name="connsiteY3" fmla="*/ 4673601 h 4673601"/>
              <a:gd name="connsiteX4" fmla="*/ 1349190 w 5396565"/>
              <a:gd name="connsiteY4" fmla="*/ 4673601 h 4673601"/>
              <a:gd name="connsiteX5" fmla="*/ 0 w 5396565"/>
              <a:gd name="connsiteY5" fmla="*/ 2336703 h 467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6565" h="4673601">
                <a:moveTo>
                  <a:pt x="1349190" y="0"/>
                </a:moveTo>
                <a:lnTo>
                  <a:pt x="4047375" y="0"/>
                </a:lnTo>
                <a:lnTo>
                  <a:pt x="5396565" y="2336703"/>
                </a:lnTo>
                <a:lnTo>
                  <a:pt x="4047375" y="4673601"/>
                </a:lnTo>
                <a:lnTo>
                  <a:pt x="1349190" y="4673601"/>
                </a:lnTo>
                <a:lnTo>
                  <a:pt x="0" y="2336703"/>
                </a:lnTo>
                <a:close/>
              </a:path>
            </a:pathLst>
          </a:custGeom>
        </p:spPr>
        <p:txBody>
          <a:bodyPr wrap="square">
            <a:noAutofit/>
          </a:bodyPr>
          <a:lstStyle/>
          <a:p>
            <a:endParaRPr lang="en-IN"/>
          </a:p>
        </p:txBody>
      </p:sp>
    </p:spTree>
    <p:extLst>
      <p:ext uri="{BB962C8B-B14F-4D97-AF65-F5344CB8AC3E}">
        <p14:creationId xmlns:p14="http://schemas.microsoft.com/office/powerpoint/2010/main" val="260662174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88CDC9-2B0A-71FB-D8CF-EBAE984FE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FAC893A-C850-A84E-DDCC-B334BE769C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19237EE-F4E9-E64D-1929-5905276B3E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6E137B-6534-4926-A43C-DCB4B7B8C8A7}" type="datetimeFigureOut">
              <a:rPr lang="en-IN" smtClean="0"/>
              <a:t>14-11-2023</a:t>
            </a:fld>
            <a:endParaRPr lang="en-IN"/>
          </a:p>
        </p:txBody>
      </p:sp>
      <p:sp>
        <p:nvSpPr>
          <p:cNvPr id="5" name="Footer Placeholder 4">
            <a:extLst>
              <a:ext uri="{FF2B5EF4-FFF2-40B4-BE49-F238E27FC236}">
                <a16:creationId xmlns:a16="http://schemas.microsoft.com/office/drawing/2014/main" id="{E4D1BE28-787F-BB04-96C1-E90D4F75A2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A5F30AC5-0B69-1F35-9CD0-15A300929B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C2F772-EDEC-4E6B-AD8E-E1A1B1FCC5DF}" type="slidenum">
              <a:rPr lang="en-IN" smtClean="0"/>
              <a:t>‹#›</a:t>
            </a:fld>
            <a:endParaRPr lang="en-IN"/>
          </a:p>
        </p:txBody>
      </p:sp>
    </p:spTree>
    <p:extLst>
      <p:ext uri="{BB962C8B-B14F-4D97-AF65-F5344CB8AC3E}">
        <p14:creationId xmlns:p14="http://schemas.microsoft.com/office/powerpoint/2010/main" val="580558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70" r:id="rId17"/>
    <p:sldLayoutId id="2147483665" r:id="rId18"/>
    <p:sldLayoutId id="2147483666" r:id="rId19"/>
    <p:sldLayoutId id="2147483667" r:id="rId20"/>
    <p:sldLayoutId id="2147483668" r:id="rId21"/>
    <p:sldLayoutId id="2147483669" r:id="rId22"/>
    <p:sldLayoutId id="2147483671"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A617723D-3B92-4DF0-103F-48C5A4D91696}"/>
              </a:ext>
            </a:extLst>
          </p:cNvPr>
          <p:cNvSpPr/>
          <p:nvPr/>
        </p:nvSpPr>
        <p:spPr>
          <a:xfrm>
            <a:off x="1" y="2457450"/>
            <a:ext cx="10568939" cy="1943100"/>
          </a:xfrm>
          <a:custGeom>
            <a:avLst/>
            <a:gdLst>
              <a:gd name="connsiteX0" fmla="*/ 0 w 10646809"/>
              <a:gd name="connsiteY0" fmla="*/ 0 h 1943100"/>
              <a:gd name="connsiteX1" fmla="*/ 6719769 w 10646809"/>
              <a:gd name="connsiteY1" fmla="*/ 0 h 1943100"/>
              <a:gd name="connsiteX2" fmla="*/ 10087444 w 10646809"/>
              <a:gd name="connsiteY2" fmla="*/ 0 h 1943100"/>
              <a:gd name="connsiteX3" fmla="*/ 10646809 w 10646809"/>
              <a:gd name="connsiteY3" fmla="*/ 968782 h 1943100"/>
              <a:gd name="connsiteX4" fmla="*/ 10084294 w 10646809"/>
              <a:gd name="connsiteY4" fmla="*/ 1943100 h 1943100"/>
              <a:gd name="connsiteX5" fmla="*/ 6722918 w 10646809"/>
              <a:gd name="connsiteY5" fmla="*/ 1943100 h 1943100"/>
              <a:gd name="connsiteX6" fmla="*/ 0 w 10646809"/>
              <a:gd name="connsiteY6" fmla="*/ 194310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46809" h="1943100">
                <a:moveTo>
                  <a:pt x="0" y="0"/>
                </a:moveTo>
                <a:lnTo>
                  <a:pt x="6719769" y="0"/>
                </a:lnTo>
                <a:lnTo>
                  <a:pt x="10087444" y="0"/>
                </a:lnTo>
                <a:lnTo>
                  <a:pt x="10646809" y="968782"/>
                </a:lnTo>
                <a:lnTo>
                  <a:pt x="10084294" y="1943100"/>
                </a:lnTo>
                <a:lnTo>
                  <a:pt x="6722918" y="1943100"/>
                </a:lnTo>
                <a:lnTo>
                  <a:pt x="0" y="1943100"/>
                </a:lnTo>
                <a:close/>
              </a:path>
            </a:pathLst>
          </a:custGeom>
          <a:solidFill>
            <a:schemeClr val="accent6"/>
          </a:solidFill>
          <a:ln w="0" cap="flat">
            <a:noFill/>
            <a:prstDash val="solid"/>
            <a:miter/>
          </a:ln>
        </p:spPr>
        <p:txBody>
          <a:bodyPr rtlCol="0" anchor="ctr"/>
          <a:lstStyle/>
          <a:p>
            <a:endParaRPr lang="en-IN"/>
          </a:p>
        </p:txBody>
      </p:sp>
      <p:pic>
        <p:nvPicPr>
          <p:cNvPr id="64" name="Picture Placeholder 63" descr="A tall glass building with blue sky and clouds with Moda Tower in the background&#10;&#10;Description automatically generated">
            <a:extLst>
              <a:ext uri="{FF2B5EF4-FFF2-40B4-BE49-F238E27FC236}">
                <a16:creationId xmlns:a16="http://schemas.microsoft.com/office/drawing/2014/main" id="{F334F710-74EE-5D5C-5E5F-1F405E18F4F9}"/>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5357" b="15357"/>
          <a:stretch/>
        </p:blipFill>
        <p:spPr>
          <a:xfrm>
            <a:off x="6160403" y="1483628"/>
            <a:ext cx="4486406" cy="3885375"/>
          </a:xfrm>
        </p:spPr>
      </p:pic>
      <p:sp>
        <p:nvSpPr>
          <p:cNvPr id="18" name="Title 37">
            <a:extLst>
              <a:ext uri="{FF2B5EF4-FFF2-40B4-BE49-F238E27FC236}">
                <a16:creationId xmlns:a16="http://schemas.microsoft.com/office/drawing/2014/main" id="{6BBED1EB-D100-731B-B9C0-BCBB5108949C}"/>
              </a:ext>
            </a:extLst>
          </p:cNvPr>
          <p:cNvSpPr txBox="1">
            <a:spLocks noGrp="1"/>
          </p:cNvSpPr>
          <p:nvPr>
            <p:ph type="title"/>
          </p:nvPr>
        </p:nvSpPr>
        <p:spPr>
          <a:xfrm>
            <a:off x="473075" y="3062791"/>
            <a:ext cx="8539517" cy="861005"/>
          </a:xfrm>
          <a:noFill/>
        </p:spPr>
        <p:txBody>
          <a:bodyPr wrap="none" rtlCol="0">
            <a:spAutoFit/>
          </a:bodyPr>
          <a:lstStyle/>
          <a:p>
            <a:r>
              <a:rPr lang="en-IN" dirty="0"/>
              <a:t>X Company Profile</a:t>
            </a:r>
          </a:p>
        </p:txBody>
      </p:sp>
      <p:sp>
        <p:nvSpPr>
          <p:cNvPr id="40" name="Text Placeholder 39">
            <a:extLst>
              <a:ext uri="{FF2B5EF4-FFF2-40B4-BE49-F238E27FC236}">
                <a16:creationId xmlns:a16="http://schemas.microsoft.com/office/drawing/2014/main" id="{A7584915-B043-A80C-F364-4CD38A45CB78}"/>
              </a:ext>
            </a:extLst>
          </p:cNvPr>
          <p:cNvSpPr>
            <a:spLocks noGrp="1"/>
          </p:cNvSpPr>
          <p:nvPr>
            <p:ph type="body" sz="quarter" idx="11"/>
          </p:nvPr>
        </p:nvSpPr>
        <p:spPr>
          <a:xfrm>
            <a:off x="473075" y="4410762"/>
            <a:ext cx="6096000" cy="1095375"/>
          </a:xfrm>
        </p:spPr>
        <p:txBody>
          <a:bodyPr/>
          <a:lstStyle/>
          <a:p>
            <a:r>
              <a:rPr lang="en-IN" dirty="0"/>
              <a:t>Lorem ipsum dolor sit amet, consectetur adipiscing elit, sed do eiusmod tempor incididunt </a:t>
            </a:r>
            <a:r>
              <a:rPr lang="en-IN" dirty="0" err="1"/>
              <a:t>utlabore</a:t>
            </a:r>
            <a:r>
              <a:rPr lang="en-IN" dirty="0"/>
              <a:t> et dolore magna aliqua. </a:t>
            </a:r>
          </a:p>
        </p:txBody>
      </p:sp>
      <p:sp>
        <p:nvSpPr>
          <p:cNvPr id="6" name="Graphic 4">
            <a:extLst>
              <a:ext uri="{FF2B5EF4-FFF2-40B4-BE49-F238E27FC236}">
                <a16:creationId xmlns:a16="http://schemas.microsoft.com/office/drawing/2014/main" id="{E68C6CA5-EE19-0B1A-0448-FACA9B4E7745}"/>
              </a:ext>
            </a:extLst>
          </p:cNvPr>
          <p:cNvSpPr/>
          <p:nvPr/>
        </p:nvSpPr>
        <p:spPr>
          <a:xfrm>
            <a:off x="6621801" y="552319"/>
            <a:ext cx="5127441" cy="575336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a:p>
        </p:txBody>
      </p:sp>
      <p:sp>
        <p:nvSpPr>
          <p:cNvPr id="23" name="Rectangle: Rounded Corners 22">
            <a:extLst>
              <a:ext uri="{FF2B5EF4-FFF2-40B4-BE49-F238E27FC236}">
                <a16:creationId xmlns:a16="http://schemas.microsoft.com/office/drawing/2014/main" id="{5751DF3E-3FE7-61EC-A914-4B89B0A35989}"/>
              </a:ext>
            </a:extLst>
          </p:cNvPr>
          <p:cNvSpPr/>
          <p:nvPr/>
        </p:nvSpPr>
        <p:spPr>
          <a:xfrm>
            <a:off x="0" y="1483627"/>
            <a:ext cx="145143" cy="3890747"/>
          </a:xfrm>
          <a:prstGeom prst="round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8" name="Rectangle 27">
            <a:extLst>
              <a:ext uri="{FF2B5EF4-FFF2-40B4-BE49-F238E27FC236}">
                <a16:creationId xmlns:a16="http://schemas.microsoft.com/office/drawing/2014/main" id="{CDAE33AA-A506-E77E-92CC-538C4A17806A}"/>
              </a:ext>
            </a:extLst>
          </p:cNvPr>
          <p:cNvSpPr/>
          <p:nvPr/>
        </p:nvSpPr>
        <p:spPr>
          <a:xfrm>
            <a:off x="569254" y="5226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9" name="Rectangle 28">
            <a:extLst>
              <a:ext uri="{FF2B5EF4-FFF2-40B4-BE49-F238E27FC236}">
                <a16:creationId xmlns:a16="http://schemas.microsoft.com/office/drawing/2014/main" id="{335ED388-03CA-ED22-D8C6-C929DDD47ABB}"/>
              </a:ext>
            </a:extLst>
          </p:cNvPr>
          <p:cNvSpPr/>
          <p:nvPr/>
        </p:nvSpPr>
        <p:spPr>
          <a:xfrm>
            <a:off x="840592" y="5226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30" name="Rectangle 29">
            <a:extLst>
              <a:ext uri="{FF2B5EF4-FFF2-40B4-BE49-F238E27FC236}">
                <a16:creationId xmlns:a16="http://schemas.microsoft.com/office/drawing/2014/main" id="{7E98C53F-9220-9AD6-626A-5234B1F6E891}"/>
              </a:ext>
            </a:extLst>
          </p:cNvPr>
          <p:cNvSpPr/>
          <p:nvPr/>
        </p:nvSpPr>
        <p:spPr>
          <a:xfrm>
            <a:off x="1111930" y="5226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31" name="Rectangle 30">
            <a:extLst>
              <a:ext uri="{FF2B5EF4-FFF2-40B4-BE49-F238E27FC236}">
                <a16:creationId xmlns:a16="http://schemas.microsoft.com/office/drawing/2014/main" id="{A4BE6113-7B3E-5A70-4CCF-42940E27B34D}"/>
              </a:ext>
            </a:extLst>
          </p:cNvPr>
          <p:cNvSpPr/>
          <p:nvPr/>
        </p:nvSpPr>
        <p:spPr>
          <a:xfrm>
            <a:off x="1383268" y="5226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32" name="Rectangle 31">
            <a:extLst>
              <a:ext uri="{FF2B5EF4-FFF2-40B4-BE49-F238E27FC236}">
                <a16:creationId xmlns:a16="http://schemas.microsoft.com/office/drawing/2014/main" id="{E8AFC7E8-84EF-41EC-8667-AE43289D6889}"/>
              </a:ext>
            </a:extLst>
          </p:cNvPr>
          <p:cNvSpPr/>
          <p:nvPr/>
        </p:nvSpPr>
        <p:spPr>
          <a:xfrm>
            <a:off x="1654605" y="5226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Tree>
    <p:extLst>
      <p:ext uri="{BB962C8B-B14F-4D97-AF65-F5344CB8AC3E}">
        <p14:creationId xmlns:p14="http://schemas.microsoft.com/office/powerpoint/2010/main" val="3298494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group of people looking at a computer&#10;&#10;Description automatically generated">
            <a:extLst>
              <a:ext uri="{FF2B5EF4-FFF2-40B4-BE49-F238E27FC236}">
                <a16:creationId xmlns:a16="http://schemas.microsoft.com/office/drawing/2014/main" id="{D8678605-D50F-FAE7-D1E3-8E7AB3B3374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1517" r="11517"/>
          <a:stretch/>
        </p:blipFill>
        <p:spPr>
          <a:xfrm flipH="1">
            <a:off x="7981950" y="2135188"/>
            <a:ext cx="3354388" cy="2905125"/>
          </a:xfrm>
          <a:effectLst/>
        </p:spPr>
      </p:pic>
      <p:pic>
        <p:nvPicPr>
          <p:cNvPr id="16" name="Picture Placeholder 15" descr="A group of people around a table&#10;&#10;Description automatically generated">
            <a:extLst>
              <a:ext uri="{FF2B5EF4-FFF2-40B4-BE49-F238E27FC236}">
                <a16:creationId xmlns:a16="http://schemas.microsoft.com/office/drawing/2014/main" id="{F215996E-FE1E-A163-D4F8-8BA4D1A79F9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8739" r="8739"/>
          <a:stretch/>
        </p:blipFill>
        <p:spPr>
          <a:xfrm>
            <a:off x="4418751" y="2135198"/>
            <a:ext cx="3354497" cy="2905103"/>
          </a:xfrm>
        </p:spPr>
      </p:pic>
      <p:pic>
        <p:nvPicPr>
          <p:cNvPr id="14" name="Picture Placeholder 13" descr="A group of people looking at a computer&#10;&#10;Description automatically generated">
            <a:extLst>
              <a:ext uri="{FF2B5EF4-FFF2-40B4-BE49-F238E27FC236}">
                <a16:creationId xmlns:a16="http://schemas.microsoft.com/office/drawing/2014/main" id="{11AFA9B4-133B-4975-556B-5E0293991505}"/>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1143" b="21143"/>
          <a:stretch/>
        </p:blipFill>
        <p:spPr>
          <a:xfrm>
            <a:off x="855554" y="2135200"/>
            <a:ext cx="3354497" cy="2905103"/>
          </a:xfrm>
        </p:spPr>
      </p:pic>
      <p:sp>
        <p:nvSpPr>
          <p:cNvPr id="7" name="Graphic 7">
            <a:extLst>
              <a:ext uri="{FF2B5EF4-FFF2-40B4-BE49-F238E27FC236}">
                <a16:creationId xmlns:a16="http://schemas.microsoft.com/office/drawing/2014/main" id="{4091D230-300E-5C9D-5E38-F2C5C0F29F05}"/>
              </a:ext>
            </a:extLst>
          </p:cNvPr>
          <p:cNvSpPr/>
          <p:nvPr/>
        </p:nvSpPr>
        <p:spPr>
          <a:xfrm>
            <a:off x="2354365" y="4191574"/>
            <a:ext cx="1960036" cy="1697454"/>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dirty="0"/>
          </a:p>
        </p:txBody>
      </p:sp>
      <p:sp>
        <p:nvSpPr>
          <p:cNvPr id="8" name="Graphic 7">
            <a:extLst>
              <a:ext uri="{FF2B5EF4-FFF2-40B4-BE49-F238E27FC236}">
                <a16:creationId xmlns:a16="http://schemas.microsoft.com/office/drawing/2014/main" id="{0B1835E4-B7D3-DFF6-10BA-786451B06BD2}"/>
              </a:ext>
            </a:extLst>
          </p:cNvPr>
          <p:cNvSpPr/>
          <p:nvPr/>
        </p:nvSpPr>
        <p:spPr>
          <a:xfrm>
            <a:off x="5917563" y="4191574"/>
            <a:ext cx="1960036" cy="1697454"/>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9" name="Graphic 7">
            <a:extLst>
              <a:ext uri="{FF2B5EF4-FFF2-40B4-BE49-F238E27FC236}">
                <a16:creationId xmlns:a16="http://schemas.microsoft.com/office/drawing/2014/main" id="{E4CF3B26-9D9F-8404-48CC-036651DBAC7F}"/>
              </a:ext>
            </a:extLst>
          </p:cNvPr>
          <p:cNvSpPr/>
          <p:nvPr/>
        </p:nvSpPr>
        <p:spPr>
          <a:xfrm>
            <a:off x="9480761" y="4191574"/>
            <a:ext cx="1960036" cy="1697454"/>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9" name="Graphic 34">
            <a:extLst>
              <a:ext uri="{FF2B5EF4-FFF2-40B4-BE49-F238E27FC236}">
                <a16:creationId xmlns:a16="http://schemas.microsoft.com/office/drawing/2014/main" id="{5E69333D-3E80-DC0F-AE7A-95C2AD82A72D}"/>
              </a:ext>
            </a:extLst>
          </p:cNvPr>
          <p:cNvSpPr/>
          <p:nvPr/>
        </p:nvSpPr>
        <p:spPr>
          <a:xfrm rot="14400000">
            <a:off x="1334576" y="1285827"/>
            <a:ext cx="566081" cy="137462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0" name="Graphic 34">
            <a:extLst>
              <a:ext uri="{FF2B5EF4-FFF2-40B4-BE49-F238E27FC236}">
                <a16:creationId xmlns:a16="http://schemas.microsoft.com/office/drawing/2014/main" id="{B46835CF-528B-9832-02EB-30B3A6D7896C}"/>
              </a:ext>
            </a:extLst>
          </p:cNvPr>
          <p:cNvSpPr/>
          <p:nvPr/>
        </p:nvSpPr>
        <p:spPr>
          <a:xfrm rot="18000000">
            <a:off x="6728143" y="1309514"/>
            <a:ext cx="566081" cy="137462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1" name="Graphic 34">
            <a:extLst>
              <a:ext uri="{FF2B5EF4-FFF2-40B4-BE49-F238E27FC236}">
                <a16:creationId xmlns:a16="http://schemas.microsoft.com/office/drawing/2014/main" id="{624B0372-9602-96B4-5221-8E83879D35E8}"/>
              </a:ext>
            </a:extLst>
          </p:cNvPr>
          <p:cNvSpPr/>
          <p:nvPr/>
        </p:nvSpPr>
        <p:spPr>
          <a:xfrm>
            <a:off x="11208766" y="2887737"/>
            <a:ext cx="566081" cy="137462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3" name="TextBox 22">
            <a:extLst>
              <a:ext uri="{FF2B5EF4-FFF2-40B4-BE49-F238E27FC236}">
                <a16:creationId xmlns:a16="http://schemas.microsoft.com/office/drawing/2014/main" id="{7540CAC1-3033-D505-2D8F-44A9A49D008F}"/>
              </a:ext>
            </a:extLst>
          </p:cNvPr>
          <p:cNvSpPr txBox="1"/>
          <p:nvPr/>
        </p:nvSpPr>
        <p:spPr>
          <a:xfrm>
            <a:off x="2524335" y="4608891"/>
            <a:ext cx="1620095" cy="830997"/>
          </a:xfrm>
          <a:prstGeom prst="rect">
            <a:avLst/>
          </a:prstGeom>
          <a:noFill/>
        </p:spPr>
        <p:txBody>
          <a:bodyPr wrap="square" rtlCol="0">
            <a:spAutoFit/>
          </a:bodyPr>
          <a:lstStyle/>
          <a:p>
            <a:pPr algn="ctr"/>
            <a:r>
              <a:rPr lang="en-IN" sz="1200" dirty="0">
                <a:solidFill>
                  <a:schemeClr val="bg2">
                    <a:lumMod val="50000"/>
                  </a:schemeClr>
                </a:solidFill>
              </a:rPr>
              <a:t>Lorem ipsum dolor sit amet, consectetur adipiscing elit.</a:t>
            </a:r>
          </a:p>
        </p:txBody>
      </p:sp>
      <p:sp>
        <p:nvSpPr>
          <p:cNvPr id="25" name="TextBox 24">
            <a:extLst>
              <a:ext uri="{FF2B5EF4-FFF2-40B4-BE49-F238E27FC236}">
                <a16:creationId xmlns:a16="http://schemas.microsoft.com/office/drawing/2014/main" id="{098C2CDD-CEE3-B982-8533-3374B82C8ED9}"/>
              </a:ext>
            </a:extLst>
          </p:cNvPr>
          <p:cNvSpPr txBox="1"/>
          <p:nvPr/>
        </p:nvSpPr>
        <p:spPr>
          <a:xfrm>
            <a:off x="6096000" y="4608891"/>
            <a:ext cx="1620095" cy="830997"/>
          </a:xfrm>
          <a:prstGeom prst="rect">
            <a:avLst/>
          </a:prstGeom>
          <a:noFill/>
        </p:spPr>
        <p:txBody>
          <a:bodyPr wrap="square" rtlCol="0">
            <a:spAutoFit/>
          </a:bodyPr>
          <a:lstStyle/>
          <a:p>
            <a:pPr algn="ctr"/>
            <a:r>
              <a:rPr lang="en-IN" sz="1200" dirty="0">
                <a:solidFill>
                  <a:schemeClr val="bg2">
                    <a:lumMod val="50000"/>
                  </a:schemeClr>
                </a:solidFill>
              </a:rPr>
              <a:t>Lorem ipsum dolor sit amet, consectetur adipiscing elit.</a:t>
            </a:r>
          </a:p>
        </p:txBody>
      </p:sp>
      <p:sp>
        <p:nvSpPr>
          <p:cNvPr id="26" name="TextBox 25">
            <a:extLst>
              <a:ext uri="{FF2B5EF4-FFF2-40B4-BE49-F238E27FC236}">
                <a16:creationId xmlns:a16="http://schemas.microsoft.com/office/drawing/2014/main" id="{1EAE09E5-AC1D-F97F-1E0C-0CBEAE7F89FF}"/>
              </a:ext>
            </a:extLst>
          </p:cNvPr>
          <p:cNvSpPr txBox="1"/>
          <p:nvPr/>
        </p:nvSpPr>
        <p:spPr>
          <a:xfrm>
            <a:off x="9650731" y="4608891"/>
            <a:ext cx="1620095" cy="830997"/>
          </a:xfrm>
          <a:prstGeom prst="rect">
            <a:avLst/>
          </a:prstGeom>
          <a:noFill/>
        </p:spPr>
        <p:txBody>
          <a:bodyPr wrap="square" rtlCol="0">
            <a:spAutoFit/>
          </a:bodyPr>
          <a:lstStyle/>
          <a:p>
            <a:pPr algn="ctr"/>
            <a:r>
              <a:rPr lang="en-IN" sz="1200" dirty="0">
                <a:solidFill>
                  <a:schemeClr val="bg2">
                    <a:lumMod val="50000"/>
                  </a:schemeClr>
                </a:solidFill>
              </a:rPr>
              <a:t>Lorem ipsum dolor sit amet, consectetur adipiscing elit.</a:t>
            </a:r>
          </a:p>
        </p:txBody>
      </p:sp>
      <p:sp>
        <p:nvSpPr>
          <p:cNvPr id="28" name="Title 27">
            <a:extLst>
              <a:ext uri="{FF2B5EF4-FFF2-40B4-BE49-F238E27FC236}">
                <a16:creationId xmlns:a16="http://schemas.microsoft.com/office/drawing/2014/main" id="{57EDA617-F948-A58C-3F12-745AEE95BAF0}"/>
              </a:ext>
            </a:extLst>
          </p:cNvPr>
          <p:cNvSpPr txBox="1">
            <a:spLocks noGrp="1"/>
          </p:cNvSpPr>
          <p:nvPr>
            <p:ph type="title"/>
          </p:nvPr>
        </p:nvSpPr>
        <p:spPr>
          <a:xfrm>
            <a:off x="3698875" y="438150"/>
            <a:ext cx="4794250" cy="719138"/>
          </a:xfrm>
          <a:prstGeom prst="rect">
            <a:avLst/>
          </a:prstGeom>
          <a:noFill/>
        </p:spPr>
        <p:txBody>
          <a:bodyPr wrap="none" rtlCol="0">
            <a:spAutoFit/>
          </a:bodyPr>
          <a:lstStyle/>
          <a:p>
            <a:pPr algn="ctr"/>
            <a:r>
              <a:rPr lang="en-IN" sz="4400" b="1" dirty="0">
                <a:solidFill>
                  <a:schemeClr val="accent6"/>
                </a:solidFill>
                <a:latin typeface="+mj-lt"/>
              </a:rPr>
              <a:t>Projects in Progress</a:t>
            </a:r>
          </a:p>
        </p:txBody>
      </p:sp>
    </p:spTree>
    <p:extLst>
      <p:ext uri="{BB962C8B-B14F-4D97-AF65-F5344CB8AC3E}">
        <p14:creationId xmlns:p14="http://schemas.microsoft.com/office/powerpoint/2010/main" val="1674058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52C99DE-2E20-48D0-A1C2-A5D420F8209F}"/>
              </a:ext>
            </a:extLst>
          </p:cNvPr>
          <p:cNvSpPr>
            <a:spLocks noGrp="1"/>
          </p:cNvSpPr>
          <p:nvPr>
            <p:ph sz="quarter" idx="11"/>
          </p:nvPr>
        </p:nvSpPr>
        <p:spPr>
          <a:xfrm>
            <a:off x="6494463" y="2610820"/>
            <a:ext cx="4883732" cy="2692789"/>
          </a:xfrm>
        </p:spPr>
        <p:txBody>
          <a:bodyPr>
            <a:normAutofit lnSpcReduction="10000"/>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a:p>
            <a:r>
              <a:rPr lang="en-IN" dirty="0"/>
              <a:t>	Lorem ipsum dolor sit amet, consectetur adipiscing elit, sed do eiusmod tempor incididunt ut labore et dolore magna aliqua.</a:t>
            </a:r>
          </a:p>
          <a:p>
            <a:endParaRPr lang="en-IN" dirty="0"/>
          </a:p>
        </p:txBody>
      </p:sp>
      <p:pic>
        <p:nvPicPr>
          <p:cNvPr id="21" name="Picture Placeholder 20" descr="A group of people putting their hands together&#10;&#10;Description automatically generated">
            <a:extLst>
              <a:ext uri="{FF2B5EF4-FFF2-40B4-BE49-F238E27FC236}">
                <a16:creationId xmlns:a16="http://schemas.microsoft.com/office/drawing/2014/main" id="{F0F6751B-87B3-A410-80A4-863305DB985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831" r="17831"/>
          <a:stretch/>
        </p:blipFill>
        <p:spPr>
          <a:xfrm>
            <a:off x="1031988" y="1156109"/>
            <a:ext cx="4387787" cy="4545780"/>
          </a:xfrm>
        </p:spPr>
      </p:pic>
      <p:sp>
        <p:nvSpPr>
          <p:cNvPr id="4" name="Title 3">
            <a:extLst>
              <a:ext uri="{FF2B5EF4-FFF2-40B4-BE49-F238E27FC236}">
                <a16:creationId xmlns:a16="http://schemas.microsoft.com/office/drawing/2014/main" id="{5EE85125-1DD3-9291-5C6A-91005DB768FD}"/>
              </a:ext>
            </a:extLst>
          </p:cNvPr>
          <p:cNvSpPr txBox="1">
            <a:spLocks noGrp="1"/>
          </p:cNvSpPr>
          <p:nvPr>
            <p:ph type="title"/>
          </p:nvPr>
        </p:nvSpPr>
        <p:spPr>
          <a:xfrm>
            <a:off x="6497638" y="1605174"/>
            <a:ext cx="5374246" cy="718658"/>
          </a:xfrm>
          <a:noFill/>
        </p:spPr>
        <p:txBody>
          <a:bodyPr wrap="square" rtlCol="0">
            <a:spAutoFit/>
          </a:bodyPr>
          <a:lstStyle/>
          <a:p>
            <a:r>
              <a:rPr lang="en-IN" dirty="0"/>
              <a:t>Our Testimonial</a:t>
            </a:r>
          </a:p>
        </p:txBody>
      </p:sp>
      <p:sp>
        <p:nvSpPr>
          <p:cNvPr id="22" name="Graphic 34">
            <a:extLst>
              <a:ext uri="{FF2B5EF4-FFF2-40B4-BE49-F238E27FC236}">
                <a16:creationId xmlns:a16="http://schemas.microsoft.com/office/drawing/2014/main" id="{D721C8EE-03FF-B2D6-DDA7-7D52AAB7C0EB}"/>
              </a:ext>
            </a:extLst>
          </p:cNvPr>
          <p:cNvSpPr/>
          <p:nvPr/>
        </p:nvSpPr>
        <p:spPr>
          <a:xfrm rot="18000000">
            <a:off x="4846660" y="1277397"/>
            <a:ext cx="464712" cy="112846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3" name="Graphic 34">
            <a:extLst>
              <a:ext uri="{FF2B5EF4-FFF2-40B4-BE49-F238E27FC236}">
                <a16:creationId xmlns:a16="http://schemas.microsoft.com/office/drawing/2014/main" id="{B870545E-B0A1-DA6B-3C9B-399E1E1862C9}"/>
              </a:ext>
            </a:extLst>
          </p:cNvPr>
          <p:cNvSpPr/>
          <p:nvPr/>
        </p:nvSpPr>
        <p:spPr>
          <a:xfrm rot="3600000">
            <a:off x="3479938" y="5219917"/>
            <a:ext cx="464712" cy="112846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4" name="Graphic 34">
            <a:extLst>
              <a:ext uri="{FF2B5EF4-FFF2-40B4-BE49-F238E27FC236}">
                <a16:creationId xmlns:a16="http://schemas.microsoft.com/office/drawing/2014/main" id="{7B2BA5D3-367C-8A48-1A1F-31DDC8B61157}"/>
              </a:ext>
            </a:extLst>
          </p:cNvPr>
          <p:cNvSpPr/>
          <p:nvPr/>
        </p:nvSpPr>
        <p:spPr>
          <a:xfrm rot="10800000">
            <a:off x="706190" y="2064983"/>
            <a:ext cx="464712" cy="112846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7" name="TextBox 26">
            <a:extLst>
              <a:ext uri="{FF2B5EF4-FFF2-40B4-BE49-F238E27FC236}">
                <a16:creationId xmlns:a16="http://schemas.microsoft.com/office/drawing/2014/main" id="{82FADDA8-2A70-E74A-99E7-1D9D0F1EF7D4}"/>
              </a:ext>
            </a:extLst>
          </p:cNvPr>
          <p:cNvSpPr txBox="1"/>
          <p:nvPr/>
        </p:nvSpPr>
        <p:spPr>
          <a:xfrm>
            <a:off x="6497638" y="2188372"/>
            <a:ext cx="2894107" cy="461665"/>
          </a:xfrm>
          <a:prstGeom prst="rect">
            <a:avLst/>
          </a:prstGeom>
          <a:noFill/>
        </p:spPr>
        <p:txBody>
          <a:bodyPr wrap="square">
            <a:spAutoFit/>
          </a:bodyPr>
          <a:lstStyle/>
          <a:p>
            <a:r>
              <a:rPr lang="en-IN" sz="2400" b="1" dirty="0">
                <a:solidFill>
                  <a:schemeClr val="bg2">
                    <a:lumMod val="50000"/>
                  </a:schemeClr>
                </a:solidFill>
                <a:latin typeface="+mj-lt"/>
              </a:rPr>
              <a:t>Team Spirit</a:t>
            </a:r>
          </a:p>
        </p:txBody>
      </p:sp>
    </p:spTree>
    <p:extLst>
      <p:ext uri="{BB962C8B-B14F-4D97-AF65-F5344CB8AC3E}">
        <p14:creationId xmlns:p14="http://schemas.microsoft.com/office/powerpoint/2010/main" val="1115211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raphic 34">
            <a:extLst>
              <a:ext uri="{FF2B5EF4-FFF2-40B4-BE49-F238E27FC236}">
                <a16:creationId xmlns:a16="http://schemas.microsoft.com/office/drawing/2014/main" id="{79C84150-5970-6668-B6DC-9F57CBE30CF1}"/>
              </a:ext>
            </a:extLst>
          </p:cNvPr>
          <p:cNvSpPr/>
          <p:nvPr/>
        </p:nvSpPr>
        <p:spPr>
          <a:xfrm rot="10800000">
            <a:off x="6309355" y="2325231"/>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16" name="Graphic 34">
            <a:extLst>
              <a:ext uri="{FF2B5EF4-FFF2-40B4-BE49-F238E27FC236}">
                <a16:creationId xmlns:a16="http://schemas.microsoft.com/office/drawing/2014/main" id="{8382F0EC-F5F0-FAC9-D87B-0F66FB9F9F8E}"/>
              </a:ext>
            </a:extLst>
          </p:cNvPr>
          <p:cNvSpPr/>
          <p:nvPr/>
        </p:nvSpPr>
        <p:spPr>
          <a:xfrm rot="18000000">
            <a:off x="7821192" y="3835143"/>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17" name="Graphic 34">
            <a:extLst>
              <a:ext uri="{FF2B5EF4-FFF2-40B4-BE49-F238E27FC236}">
                <a16:creationId xmlns:a16="http://schemas.microsoft.com/office/drawing/2014/main" id="{FC1A3567-8AE6-F8CA-2EE2-9070E1810D30}"/>
              </a:ext>
            </a:extLst>
          </p:cNvPr>
          <p:cNvSpPr/>
          <p:nvPr/>
        </p:nvSpPr>
        <p:spPr>
          <a:xfrm rot="10800000">
            <a:off x="10504466" y="2325232"/>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18" name="Graphic 34">
            <a:extLst>
              <a:ext uri="{FF2B5EF4-FFF2-40B4-BE49-F238E27FC236}">
                <a16:creationId xmlns:a16="http://schemas.microsoft.com/office/drawing/2014/main" id="{B94DA0BA-9736-08DA-0115-D60BF09FABF1}"/>
              </a:ext>
            </a:extLst>
          </p:cNvPr>
          <p:cNvSpPr/>
          <p:nvPr/>
        </p:nvSpPr>
        <p:spPr>
          <a:xfrm rot="3600000">
            <a:off x="9943758" y="4503387"/>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19" name="Graphic 34">
            <a:extLst>
              <a:ext uri="{FF2B5EF4-FFF2-40B4-BE49-F238E27FC236}">
                <a16:creationId xmlns:a16="http://schemas.microsoft.com/office/drawing/2014/main" id="{E16459BF-F470-71BE-7D4D-AB0E48DA5A3B}"/>
              </a:ext>
            </a:extLst>
          </p:cNvPr>
          <p:cNvSpPr/>
          <p:nvPr/>
        </p:nvSpPr>
        <p:spPr>
          <a:xfrm rot="3600000">
            <a:off x="7821191" y="799188"/>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2" name="Graphic 34">
            <a:extLst>
              <a:ext uri="{FF2B5EF4-FFF2-40B4-BE49-F238E27FC236}">
                <a16:creationId xmlns:a16="http://schemas.microsoft.com/office/drawing/2014/main" id="{E02F54BE-CBBF-EA69-5ABB-23F6A1F600F9}"/>
              </a:ext>
            </a:extLst>
          </p:cNvPr>
          <p:cNvSpPr/>
          <p:nvPr/>
        </p:nvSpPr>
        <p:spPr>
          <a:xfrm rot="18000000">
            <a:off x="9936385" y="248264"/>
            <a:ext cx="867414" cy="210634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4" name="Graphic 7">
            <a:extLst>
              <a:ext uri="{FF2B5EF4-FFF2-40B4-BE49-F238E27FC236}">
                <a16:creationId xmlns:a16="http://schemas.microsoft.com/office/drawing/2014/main" id="{E076B4C3-72D5-07A9-35FB-9EACA7CE7550}"/>
              </a:ext>
            </a:extLst>
          </p:cNvPr>
          <p:cNvSpPr/>
          <p:nvPr/>
        </p:nvSpPr>
        <p:spPr>
          <a:xfrm>
            <a:off x="1149442" y="5344358"/>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25" name="TextBox 24">
            <a:extLst>
              <a:ext uri="{FF2B5EF4-FFF2-40B4-BE49-F238E27FC236}">
                <a16:creationId xmlns:a16="http://schemas.microsoft.com/office/drawing/2014/main" id="{17EB81A1-F8AF-90E4-31D6-394830A234E0}"/>
              </a:ext>
            </a:extLst>
          </p:cNvPr>
          <p:cNvSpPr txBox="1"/>
          <p:nvPr/>
        </p:nvSpPr>
        <p:spPr>
          <a:xfrm>
            <a:off x="1330175" y="5519962"/>
            <a:ext cx="575799" cy="461665"/>
          </a:xfrm>
          <a:prstGeom prst="rect">
            <a:avLst/>
          </a:prstGeom>
          <a:noFill/>
        </p:spPr>
        <p:txBody>
          <a:bodyPr wrap="none" rtlCol="0">
            <a:spAutoFit/>
          </a:bodyPr>
          <a:lstStyle/>
          <a:p>
            <a:r>
              <a:rPr lang="en-IN" sz="2400" b="1" dirty="0">
                <a:solidFill>
                  <a:schemeClr val="bg1"/>
                </a:solidFill>
              </a:rPr>
              <a:t>03</a:t>
            </a:r>
          </a:p>
        </p:txBody>
      </p:sp>
      <p:sp>
        <p:nvSpPr>
          <p:cNvPr id="26" name="TextBox 25">
            <a:extLst>
              <a:ext uri="{FF2B5EF4-FFF2-40B4-BE49-F238E27FC236}">
                <a16:creationId xmlns:a16="http://schemas.microsoft.com/office/drawing/2014/main" id="{955D43EC-BAF4-B75B-25CD-970F3D88D6F8}"/>
              </a:ext>
            </a:extLst>
          </p:cNvPr>
          <p:cNvSpPr txBox="1"/>
          <p:nvPr/>
        </p:nvSpPr>
        <p:spPr>
          <a:xfrm>
            <a:off x="2141598" y="5391201"/>
            <a:ext cx="1496407" cy="307777"/>
          </a:xfrm>
          <a:prstGeom prst="rect">
            <a:avLst/>
          </a:prstGeom>
          <a:noFill/>
        </p:spPr>
        <p:txBody>
          <a:bodyPr wrap="square">
            <a:spAutoFit/>
          </a:bodyPr>
          <a:lstStyle/>
          <a:p>
            <a:r>
              <a:rPr lang="en-IN" sz="1400" b="1" dirty="0">
                <a:solidFill>
                  <a:schemeClr val="accent6"/>
                </a:solidFill>
              </a:rPr>
              <a:t>Lorem ipsum </a:t>
            </a:r>
          </a:p>
        </p:txBody>
      </p:sp>
      <p:sp>
        <p:nvSpPr>
          <p:cNvPr id="27" name="TextBox 26">
            <a:extLst>
              <a:ext uri="{FF2B5EF4-FFF2-40B4-BE49-F238E27FC236}">
                <a16:creationId xmlns:a16="http://schemas.microsoft.com/office/drawing/2014/main" id="{25349BD1-8609-52AE-284A-C1AED6E55862}"/>
              </a:ext>
            </a:extLst>
          </p:cNvPr>
          <p:cNvSpPr txBox="1"/>
          <p:nvPr/>
        </p:nvSpPr>
        <p:spPr>
          <a:xfrm>
            <a:off x="2141598" y="5656682"/>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28" name="Graphic 7">
            <a:extLst>
              <a:ext uri="{FF2B5EF4-FFF2-40B4-BE49-F238E27FC236}">
                <a16:creationId xmlns:a16="http://schemas.microsoft.com/office/drawing/2014/main" id="{035DBFE8-F718-FFA4-3B45-316DA23C3F58}"/>
              </a:ext>
            </a:extLst>
          </p:cNvPr>
          <p:cNvSpPr/>
          <p:nvPr/>
        </p:nvSpPr>
        <p:spPr>
          <a:xfrm>
            <a:off x="1135466" y="4388845"/>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29" name="TextBox 28">
            <a:extLst>
              <a:ext uri="{FF2B5EF4-FFF2-40B4-BE49-F238E27FC236}">
                <a16:creationId xmlns:a16="http://schemas.microsoft.com/office/drawing/2014/main" id="{375375CA-317D-B54F-F78F-F103E31499D6}"/>
              </a:ext>
            </a:extLst>
          </p:cNvPr>
          <p:cNvSpPr txBox="1"/>
          <p:nvPr/>
        </p:nvSpPr>
        <p:spPr>
          <a:xfrm>
            <a:off x="1316199" y="4544450"/>
            <a:ext cx="574196" cy="461665"/>
          </a:xfrm>
          <a:prstGeom prst="rect">
            <a:avLst/>
          </a:prstGeom>
          <a:noFill/>
        </p:spPr>
        <p:txBody>
          <a:bodyPr wrap="none" rtlCol="0">
            <a:spAutoFit/>
          </a:bodyPr>
          <a:lstStyle/>
          <a:p>
            <a:r>
              <a:rPr lang="en-IN" sz="2400" b="1" dirty="0">
                <a:solidFill>
                  <a:schemeClr val="bg1"/>
                </a:solidFill>
              </a:rPr>
              <a:t>02</a:t>
            </a:r>
          </a:p>
        </p:txBody>
      </p:sp>
      <p:sp>
        <p:nvSpPr>
          <p:cNvPr id="30" name="TextBox 29">
            <a:extLst>
              <a:ext uri="{FF2B5EF4-FFF2-40B4-BE49-F238E27FC236}">
                <a16:creationId xmlns:a16="http://schemas.microsoft.com/office/drawing/2014/main" id="{DADDD6E8-4751-BF5B-FD88-89EE73A5C5A3}"/>
              </a:ext>
            </a:extLst>
          </p:cNvPr>
          <p:cNvSpPr txBox="1"/>
          <p:nvPr/>
        </p:nvSpPr>
        <p:spPr>
          <a:xfrm>
            <a:off x="2127622" y="4415689"/>
            <a:ext cx="1496407" cy="307777"/>
          </a:xfrm>
          <a:prstGeom prst="rect">
            <a:avLst/>
          </a:prstGeom>
          <a:noFill/>
        </p:spPr>
        <p:txBody>
          <a:bodyPr wrap="square">
            <a:spAutoFit/>
          </a:bodyPr>
          <a:lstStyle/>
          <a:p>
            <a:r>
              <a:rPr lang="en-IN" sz="1400" b="1" dirty="0">
                <a:solidFill>
                  <a:schemeClr val="accent6"/>
                </a:solidFill>
              </a:rPr>
              <a:t>Lorem ipsum </a:t>
            </a:r>
          </a:p>
        </p:txBody>
      </p:sp>
      <p:sp>
        <p:nvSpPr>
          <p:cNvPr id="31" name="TextBox 30">
            <a:extLst>
              <a:ext uri="{FF2B5EF4-FFF2-40B4-BE49-F238E27FC236}">
                <a16:creationId xmlns:a16="http://schemas.microsoft.com/office/drawing/2014/main" id="{E572D10F-9B13-F671-58BC-F2671842B92D}"/>
              </a:ext>
            </a:extLst>
          </p:cNvPr>
          <p:cNvSpPr txBox="1"/>
          <p:nvPr/>
        </p:nvSpPr>
        <p:spPr>
          <a:xfrm>
            <a:off x="2127622" y="4681170"/>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32" name="Graphic 7">
            <a:extLst>
              <a:ext uri="{FF2B5EF4-FFF2-40B4-BE49-F238E27FC236}">
                <a16:creationId xmlns:a16="http://schemas.microsoft.com/office/drawing/2014/main" id="{1B7D8A20-AF09-0180-40B4-E176E2770778}"/>
              </a:ext>
            </a:extLst>
          </p:cNvPr>
          <p:cNvSpPr/>
          <p:nvPr/>
        </p:nvSpPr>
        <p:spPr>
          <a:xfrm>
            <a:off x="1135466" y="3433332"/>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33" name="TextBox 32">
            <a:extLst>
              <a:ext uri="{FF2B5EF4-FFF2-40B4-BE49-F238E27FC236}">
                <a16:creationId xmlns:a16="http://schemas.microsoft.com/office/drawing/2014/main" id="{441D8D5D-BAA2-A8C8-4BEB-444AC8F128DF}"/>
              </a:ext>
            </a:extLst>
          </p:cNvPr>
          <p:cNvSpPr txBox="1"/>
          <p:nvPr/>
        </p:nvSpPr>
        <p:spPr>
          <a:xfrm>
            <a:off x="1316199" y="3608936"/>
            <a:ext cx="513282" cy="461665"/>
          </a:xfrm>
          <a:prstGeom prst="rect">
            <a:avLst/>
          </a:prstGeom>
          <a:noFill/>
        </p:spPr>
        <p:txBody>
          <a:bodyPr wrap="none" rtlCol="0">
            <a:spAutoFit/>
          </a:bodyPr>
          <a:lstStyle/>
          <a:p>
            <a:r>
              <a:rPr lang="en-IN" sz="2400" b="1" dirty="0">
                <a:solidFill>
                  <a:schemeClr val="bg1"/>
                </a:solidFill>
              </a:rPr>
              <a:t>01</a:t>
            </a:r>
          </a:p>
        </p:txBody>
      </p:sp>
      <p:sp>
        <p:nvSpPr>
          <p:cNvPr id="34" name="TextBox 33">
            <a:extLst>
              <a:ext uri="{FF2B5EF4-FFF2-40B4-BE49-F238E27FC236}">
                <a16:creationId xmlns:a16="http://schemas.microsoft.com/office/drawing/2014/main" id="{2EDB90F7-9EC5-9536-CCA8-E4EDB81993DC}"/>
              </a:ext>
            </a:extLst>
          </p:cNvPr>
          <p:cNvSpPr txBox="1"/>
          <p:nvPr/>
        </p:nvSpPr>
        <p:spPr>
          <a:xfrm>
            <a:off x="2127622" y="3480175"/>
            <a:ext cx="1496407" cy="307777"/>
          </a:xfrm>
          <a:prstGeom prst="rect">
            <a:avLst/>
          </a:prstGeom>
          <a:noFill/>
        </p:spPr>
        <p:txBody>
          <a:bodyPr wrap="square">
            <a:spAutoFit/>
          </a:bodyPr>
          <a:lstStyle/>
          <a:p>
            <a:r>
              <a:rPr lang="en-IN" sz="1400" b="1" dirty="0">
                <a:solidFill>
                  <a:schemeClr val="accent6"/>
                </a:solidFill>
              </a:rPr>
              <a:t>Lorem ipsum </a:t>
            </a:r>
          </a:p>
        </p:txBody>
      </p:sp>
      <p:sp>
        <p:nvSpPr>
          <p:cNvPr id="35" name="TextBox 34">
            <a:extLst>
              <a:ext uri="{FF2B5EF4-FFF2-40B4-BE49-F238E27FC236}">
                <a16:creationId xmlns:a16="http://schemas.microsoft.com/office/drawing/2014/main" id="{47501116-D880-CC80-67C6-A66F5DB84949}"/>
              </a:ext>
            </a:extLst>
          </p:cNvPr>
          <p:cNvSpPr txBox="1"/>
          <p:nvPr/>
        </p:nvSpPr>
        <p:spPr>
          <a:xfrm>
            <a:off x="2127622" y="3745656"/>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6" name="Title 5">
            <a:extLst>
              <a:ext uri="{FF2B5EF4-FFF2-40B4-BE49-F238E27FC236}">
                <a16:creationId xmlns:a16="http://schemas.microsoft.com/office/drawing/2014/main" id="{BD3F964B-111D-E3AC-02C1-882763229069}"/>
              </a:ext>
            </a:extLst>
          </p:cNvPr>
          <p:cNvSpPr txBox="1">
            <a:spLocks noGrp="1"/>
          </p:cNvSpPr>
          <p:nvPr>
            <p:ph type="title"/>
          </p:nvPr>
        </p:nvSpPr>
        <p:spPr>
          <a:xfrm>
            <a:off x="853387" y="596312"/>
            <a:ext cx="4481973" cy="1328056"/>
          </a:xfrm>
          <a:noFill/>
        </p:spPr>
        <p:txBody>
          <a:bodyPr wrap="square" rtlCol="0">
            <a:spAutoFit/>
          </a:bodyPr>
          <a:lstStyle/>
          <a:p>
            <a:r>
              <a:rPr lang="en-IN" dirty="0"/>
              <a:t>Our Company Portfolio</a:t>
            </a:r>
          </a:p>
        </p:txBody>
      </p:sp>
      <p:pic>
        <p:nvPicPr>
          <p:cNvPr id="42" name="Picture Placeholder 41" descr="A group of people working on a computer&#10;&#10;Description automatically generated">
            <a:extLst>
              <a:ext uri="{FF2B5EF4-FFF2-40B4-BE49-F238E27FC236}">
                <a16:creationId xmlns:a16="http://schemas.microsoft.com/office/drawing/2014/main" id="{B9A4AA3D-6366-7F97-E64A-E814D82ACC5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736" r="16736"/>
          <a:stretch/>
        </p:blipFill>
        <p:spPr>
          <a:xfrm>
            <a:off x="6940210" y="1515266"/>
            <a:ext cx="3800816" cy="3807350"/>
          </a:xfrm>
        </p:spPr>
      </p:pic>
      <p:sp>
        <p:nvSpPr>
          <p:cNvPr id="43" name="Graphic 34">
            <a:extLst>
              <a:ext uri="{FF2B5EF4-FFF2-40B4-BE49-F238E27FC236}">
                <a16:creationId xmlns:a16="http://schemas.microsoft.com/office/drawing/2014/main" id="{C06FF270-630A-6909-3ABA-26BF23EBD409}"/>
              </a:ext>
            </a:extLst>
          </p:cNvPr>
          <p:cNvSpPr/>
          <p:nvPr/>
        </p:nvSpPr>
        <p:spPr>
          <a:xfrm rot="10800000">
            <a:off x="919818" y="3531399"/>
            <a:ext cx="247336" cy="60060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44" name="Graphic 34">
            <a:extLst>
              <a:ext uri="{FF2B5EF4-FFF2-40B4-BE49-F238E27FC236}">
                <a16:creationId xmlns:a16="http://schemas.microsoft.com/office/drawing/2014/main" id="{908EE78B-820B-F220-0875-74DF69D2174C}"/>
              </a:ext>
            </a:extLst>
          </p:cNvPr>
          <p:cNvSpPr/>
          <p:nvPr/>
        </p:nvSpPr>
        <p:spPr>
          <a:xfrm rot="10800000">
            <a:off x="919819" y="4486912"/>
            <a:ext cx="247336" cy="60060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45" name="Graphic 34">
            <a:extLst>
              <a:ext uri="{FF2B5EF4-FFF2-40B4-BE49-F238E27FC236}">
                <a16:creationId xmlns:a16="http://schemas.microsoft.com/office/drawing/2014/main" id="{ED7E9C51-932D-D367-F170-BC04C9675E99}"/>
              </a:ext>
            </a:extLst>
          </p:cNvPr>
          <p:cNvSpPr/>
          <p:nvPr/>
        </p:nvSpPr>
        <p:spPr>
          <a:xfrm rot="10800000">
            <a:off x="919818" y="5418309"/>
            <a:ext cx="247336" cy="60060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14" name="Content Placeholder 13">
            <a:extLst>
              <a:ext uri="{FF2B5EF4-FFF2-40B4-BE49-F238E27FC236}">
                <a16:creationId xmlns:a16="http://schemas.microsoft.com/office/drawing/2014/main" id="{DB970DE1-E619-FD7A-167D-427B4E54CB85}"/>
              </a:ext>
            </a:extLst>
          </p:cNvPr>
          <p:cNvSpPr txBox="1">
            <a:spLocks noGrp="1"/>
          </p:cNvSpPr>
          <p:nvPr>
            <p:ph sz="quarter" idx="11"/>
          </p:nvPr>
        </p:nvSpPr>
        <p:spPr>
          <a:xfrm>
            <a:off x="854075" y="2001838"/>
            <a:ext cx="4481513" cy="1541462"/>
          </a:xfrm>
          <a:prstGeom prst="rect">
            <a:avLst/>
          </a:prstGeom>
          <a:noFill/>
        </p:spPr>
        <p:txBody>
          <a:bodyPr wrap="square">
            <a:spAutoFit/>
          </a:bodyPr>
          <a:lstStyle/>
          <a:p>
            <a:pPr>
              <a:lnSpc>
                <a:spcPct val="150000"/>
              </a:lnSpc>
            </a:pPr>
            <a:r>
              <a:rPr lang="en-GB" sz="1400" b="0" i="0" dirty="0">
                <a:solidFill>
                  <a:schemeClr val="bg2">
                    <a:lumMod val="50000"/>
                  </a:schemeClr>
                </a:solidFill>
                <a:effectLst/>
              </a:rPr>
              <a:t>It is a long-established fact that a reader will be distracted by the readable content of a page when looking at its layout. </a:t>
            </a:r>
            <a:endParaRPr lang="en-IN" sz="1400" dirty="0">
              <a:solidFill>
                <a:schemeClr val="bg2">
                  <a:lumMod val="50000"/>
                </a:schemeClr>
              </a:solidFill>
            </a:endParaRPr>
          </a:p>
        </p:txBody>
      </p:sp>
    </p:spTree>
    <p:extLst>
      <p:ext uri="{BB962C8B-B14F-4D97-AF65-F5344CB8AC3E}">
        <p14:creationId xmlns:p14="http://schemas.microsoft.com/office/powerpoint/2010/main" val="782468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Graphic 4">
            <a:extLst>
              <a:ext uri="{FF2B5EF4-FFF2-40B4-BE49-F238E27FC236}">
                <a16:creationId xmlns:a16="http://schemas.microsoft.com/office/drawing/2014/main" id="{9B7E3A6D-0351-5900-158E-9FEFCE9C898E}"/>
              </a:ext>
            </a:extLst>
          </p:cNvPr>
          <p:cNvSpPr/>
          <p:nvPr/>
        </p:nvSpPr>
        <p:spPr>
          <a:xfrm flipH="1">
            <a:off x="8399504" y="679319"/>
            <a:ext cx="5127441" cy="575336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a:p>
        </p:txBody>
      </p:sp>
      <p:sp>
        <p:nvSpPr>
          <p:cNvPr id="45" name="Graphic 4">
            <a:extLst>
              <a:ext uri="{FF2B5EF4-FFF2-40B4-BE49-F238E27FC236}">
                <a16:creationId xmlns:a16="http://schemas.microsoft.com/office/drawing/2014/main" id="{BAA4075C-FB92-528D-355D-D0EF3F6AC19F}"/>
              </a:ext>
            </a:extLst>
          </p:cNvPr>
          <p:cNvSpPr/>
          <p:nvPr/>
        </p:nvSpPr>
        <p:spPr>
          <a:xfrm>
            <a:off x="-1334944" y="679319"/>
            <a:ext cx="5127441" cy="5753362"/>
          </a:xfrm>
          <a:custGeom>
            <a:avLst/>
            <a:gdLst>
              <a:gd name="connsiteX0" fmla="*/ 3466516 w 5127441"/>
              <a:gd name="connsiteY0" fmla="*/ 0 h 5753362"/>
              <a:gd name="connsiteX1" fmla="*/ 341934 w 5127441"/>
              <a:gd name="connsiteY1" fmla="*/ 0 h 5753362"/>
              <a:gd name="connsiteX2" fmla="*/ 46285 w 5127441"/>
              <a:gd name="connsiteY2" fmla="*/ 170808 h 5753362"/>
              <a:gd name="connsiteX3" fmla="*/ 46285 w 5127441"/>
              <a:gd name="connsiteY3" fmla="*/ 170808 h 5753362"/>
              <a:gd name="connsiteX4" fmla="*/ 341934 w 5127441"/>
              <a:gd name="connsiteY4" fmla="*/ 682893 h 5753362"/>
              <a:gd name="connsiteX5" fmla="*/ 3072148 w 5127441"/>
              <a:gd name="connsiteY5" fmla="*/ 682893 h 5753362"/>
              <a:gd name="connsiteX6" fmla="*/ 4338706 w 5127441"/>
              <a:gd name="connsiteY6" fmla="*/ 2876766 h 5753362"/>
              <a:gd name="connsiteX7" fmla="*/ 3072148 w 5127441"/>
              <a:gd name="connsiteY7" fmla="*/ 5070470 h 5753362"/>
              <a:gd name="connsiteX8" fmla="*/ 341934 w 5127441"/>
              <a:gd name="connsiteY8" fmla="*/ 5070470 h 5753362"/>
              <a:gd name="connsiteX9" fmla="*/ 46285 w 5127441"/>
              <a:gd name="connsiteY9" fmla="*/ 5582725 h 5753362"/>
              <a:gd name="connsiteX10" fmla="*/ 46285 w 5127441"/>
              <a:gd name="connsiteY10" fmla="*/ 5582725 h 5753362"/>
              <a:gd name="connsiteX11" fmla="*/ 341934 w 5127441"/>
              <a:gd name="connsiteY11" fmla="*/ 5753363 h 5753362"/>
              <a:gd name="connsiteX12" fmla="*/ 3466516 w 5127441"/>
              <a:gd name="connsiteY12" fmla="*/ 5753363 h 5753362"/>
              <a:gd name="connsiteX13" fmla="*/ 5127442 w 5127441"/>
              <a:gd name="connsiteY13" fmla="*/ 2876766 h 5753362"/>
              <a:gd name="connsiteX14" fmla="*/ 3466516 w 5127441"/>
              <a:gd name="connsiteY14" fmla="*/ 0 h 57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27441" h="5753362">
                <a:moveTo>
                  <a:pt x="3466516" y="0"/>
                </a:moveTo>
                <a:lnTo>
                  <a:pt x="341934" y="0"/>
                </a:lnTo>
                <a:cubicBezTo>
                  <a:pt x="219977" y="0"/>
                  <a:pt x="107179" y="65134"/>
                  <a:pt x="46285" y="170808"/>
                </a:cubicBezTo>
                <a:lnTo>
                  <a:pt x="46285" y="170808"/>
                </a:lnTo>
                <a:cubicBezTo>
                  <a:pt x="-85171" y="398439"/>
                  <a:pt x="79191" y="682893"/>
                  <a:pt x="341934" y="682893"/>
                </a:cubicBezTo>
                <a:lnTo>
                  <a:pt x="3072148" y="682893"/>
                </a:lnTo>
                <a:lnTo>
                  <a:pt x="4338706" y="2876766"/>
                </a:lnTo>
                <a:lnTo>
                  <a:pt x="3072148" y="5070470"/>
                </a:lnTo>
                <a:lnTo>
                  <a:pt x="341934" y="5070470"/>
                </a:lnTo>
                <a:cubicBezTo>
                  <a:pt x="79022" y="5070470"/>
                  <a:pt x="-85171" y="5355094"/>
                  <a:pt x="46285" y="5582725"/>
                </a:cubicBezTo>
                <a:lnTo>
                  <a:pt x="46285" y="5582725"/>
                </a:lnTo>
                <a:cubicBezTo>
                  <a:pt x="107348" y="5688398"/>
                  <a:pt x="219977" y="5753363"/>
                  <a:pt x="341934" y="5753363"/>
                </a:cubicBezTo>
                <a:lnTo>
                  <a:pt x="3466516" y="5753363"/>
                </a:lnTo>
                <a:lnTo>
                  <a:pt x="5127442" y="2876766"/>
                </a:lnTo>
                <a:lnTo>
                  <a:pt x="3466516" y="0"/>
                </a:lnTo>
                <a:close/>
              </a:path>
            </a:pathLst>
          </a:custGeom>
          <a:solidFill>
            <a:schemeClr val="accent6"/>
          </a:solidFill>
          <a:ln w="0" cap="flat">
            <a:noFill/>
            <a:prstDash val="solid"/>
            <a:miter/>
          </a:ln>
        </p:spPr>
        <p:txBody>
          <a:bodyPr rtlCol="0" anchor="ctr"/>
          <a:lstStyle/>
          <a:p>
            <a:endParaRPr lang="en-IN"/>
          </a:p>
        </p:txBody>
      </p:sp>
      <p:sp>
        <p:nvSpPr>
          <p:cNvPr id="13" name="Freeform: Shape 12">
            <a:extLst>
              <a:ext uri="{FF2B5EF4-FFF2-40B4-BE49-F238E27FC236}">
                <a16:creationId xmlns:a16="http://schemas.microsoft.com/office/drawing/2014/main" id="{35837BC2-2E25-AA83-8358-60A5E7B23F85}"/>
              </a:ext>
            </a:extLst>
          </p:cNvPr>
          <p:cNvSpPr/>
          <p:nvPr/>
        </p:nvSpPr>
        <p:spPr>
          <a:xfrm>
            <a:off x="1429142" y="1629188"/>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14" name="Freeform: Shape 13">
            <a:extLst>
              <a:ext uri="{FF2B5EF4-FFF2-40B4-BE49-F238E27FC236}">
                <a16:creationId xmlns:a16="http://schemas.microsoft.com/office/drawing/2014/main" id="{1E3433AF-D000-5B56-E657-4E76E7A5E525}"/>
              </a:ext>
            </a:extLst>
          </p:cNvPr>
          <p:cNvSpPr/>
          <p:nvPr/>
        </p:nvSpPr>
        <p:spPr>
          <a:xfrm>
            <a:off x="1429142" y="2647146"/>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15" name="Freeform: Shape 14">
            <a:extLst>
              <a:ext uri="{FF2B5EF4-FFF2-40B4-BE49-F238E27FC236}">
                <a16:creationId xmlns:a16="http://schemas.microsoft.com/office/drawing/2014/main" id="{92FFC324-E16A-DE12-FB50-CAFB0252C4FE}"/>
              </a:ext>
            </a:extLst>
          </p:cNvPr>
          <p:cNvSpPr/>
          <p:nvPr/>
        </p:nvSpPr>
        <p:spPr>
          <a:xfrm>
            <a:off x="1429142" y="3665104"/>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16" name="Freeform: Shape 15">
            <a:extLst>
              <a:ext uri="{FF2B5EF4-FFF2-40B4-BE49-F238E27FC236}">
                <a16:creationId xmlns:a16="http://schemas.microsoft.com/office/drawing/2014/main" id="{725C67B9-0E1C-8B8F-8A36-F6E8AFBEB1EA}"/>
              </a:ext>
            </a:extLst>
          </p:cNvPr>
          <p:cNvSpPr/>
          <p:nvPr/>
        </p:nvSpPr>
        <p:spPr>
          <a:xfrm>
            <a:off x="1429142" y="4683062"/>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17" name="Graphic 7">
            <a:extLst>
              <a:ext uri="{FF2B5EF4-FFF2-40B4-BE49-F238E27FC236}">
                <a16:creationId xmlns:a16="http://schemas.microsoft.com/office/drawing/2014/main" id="{7EAA9F57-3BC0-F0A1-FC3B-704DF21ABAC5}"/>
              </a:ext>
            </a:extLst>
          </p:cNvPr>
          <p:cNvSpPr/>
          <p:nvPr/>
        </p:nvSpPr>
        <p:spPr>
          <a:xfrm>
            <a:off x="1559114" y="1737790"/>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p>
        </p:txBody>
      </p:sp>
      <p:sp>
        <p:nvSpPr>
          <p:cNvPr id="18" name="Graphic 7">
            <a:extLst>
              <a:ext uri="{FF2B5EF4-FFF2-40B4-BE49-F238E27FC236}">
                <a16:creationId xmlns:a16="http://schemas.microsoft.com/office/drawing/2014/main" id="{1582571C-59AD-1EC2-9205-0D2E3DCDCF29}"/>
              </a:ext>
            </a:extLst>
          </p:cNvPr>
          <p:cNvSpPr/>
          <p:nvPr/>
        </p:nvSpPr>
        <p:spPr>
          <a:xfrm>
            <a:off x="1559114" y="2754488"/>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9" name="Graphic 7">
            <a:extLst>
              <a:ext uri="{FF2B5EF4-FFF2-40B4-BE49-F238E27FC236}">
                <a16:creationId xmlns:a16="http://schemas.microsoft.com/office/drawing/2014/main" id="{23AEE38D-BCCF-3520-36F8-AB87FF889B88}"/>
              </a:ext>
            </a:extLst>
          </p:cNvPr>
          <p:cNvSpPr/>
          <p:nvPr/>
        </p:nvSpPr>
        <p:spPr>
          <a:xfrm>
            <a:off x="1559114" y="3772446"/>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0" name="Graphic 7">
            <a:extLst>
              <a:ext uri="{FF2B5EF4-FFF2-40B4-BE49-F238E27FC236}">
                <a16:creationId xmlns:a16="http://schemas.microsoft.com/office/drawing/2014/main" id="{8930E067-61A1-A542-F0B2-AB933D368212}"/>
              </a:ext>
            </a:extLst>
          </p:cNvPr>
          <p:cNvSpPr/>
          <p:nvPr/>
        </p:nvSpPr>
        <p:spPr>
          <a:xfrm>
            <a:off x="1559114" y="4790404"/>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1" name="Freeform: Shape 20">
            <a:extLst>
              <a:ext uri="{FF2B5EF4-FFF2-40B4-BE49-F238E27FC236}">
                <a16:creationId xmlns:a16="http://schemas.microsoft.com/office/drawing/2014/main" id="{0E5AD553-8FCE-27FE-AEA6-99AAC9C5309A}"/>
              </a:ext>
            </a:extLst>
          </p:cNvPr>
          <p:cNvSpPr/>
          <p:nvPr/>
        </p:nvSpPr>
        <p:spPr>
          <a:xfrm flipH="1">
            <a:off x="6853537" y="1629186"/>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22" name="Freeform: Shape 21">
            <a:extLst>
              <a:ext uri="{FF2B5EF4-FFF2-40B4-BE49-F238E27FC236}">
                <a16:creationId xmlns:a16="http://schemas.microsoft.com/office/drawing/2014/main" id="{CCB196E7-115B-3FC4-890F-B83B4A595DF1}"/>
              </a:ext>
            </a:extLst>
          </p:cNvPr>
          <p:cNvSpPr/>
          <p:nvPr/>
        </p:nvSpPr>
        <p:spPr>
          <a:xfrm flipH="1">
            <a:off x="6853537" y="2647144"/>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23" name="Freeform: Shape 22">
            <a:extLst>
              <a:ext uri="{FF2B5EF4-FFF2-40B4-BE49-F238E27FC236}">
                <a16:creationId xmlns:a16="http://schemas.microsoft.com/office/drawing/2014/main" id="{D5C6DFCE-829D-9774-774C-69D83DDE55D1}"/>
              </a:ext>
            </a:extLst>
          </p:cNvPr>
          <p:cNvSpPr/>
          <p:nvPr/>
        </p:nvSpPr>
        <p:spPr>
          <a:xfrm flipH="1">
            <a:off x="6853537" y="3665102"/>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24" name="Freeform: Shape 23">
            <a:extLst>
              <a:ext uri="{FF2B5EF4-FFF2-40B4-BE49-F238E27FC236}">
                <a16:creationId xmlns:a16="http://schemas.microsoft.com/office/drawing/2014/main" id="{015D9A47-C3CF-A498-2CB4-F3A6070BCA9A}"/>
              </a:ext>
            </a:extLst>
          </p:cNvPr>
          <p:cNvSpPr/>
          <p:nvPr/>
        </p:nvSpPr>
        <p:spPr>
          <a:xfrm flipH="1">
            <a:off x="6853537" y="4683060"/>
            <a:ext cx="3779347" cy="796746"/>
          </a:xfrm>
          <a:custGeom>
            <a:avLst/>
            <a:gdLst>
              <a:gd name="connsiteX0" fmla="*/ 230007 w 3779347"/>
              <a:gd name="connsiteY0" fmla="*/ 0 h 796746"/>
              <a:gd name="connsiteX1" fmla="*/ 685219 w 3779347"/>
              <a:gd name="connsiteY1" fmla="*/ 0 h 796746"/>
              <a:gd name="connsiteX2" fmla="*/ 689988 w 3779347"/>
              <a:gd name="connsiteY2" fmla="*/ 0 h 796746"/>
              <a:gd name="connsiteX3" fmla="*/ 3380974 w 3779347"/>
              <a:gd name="connsiteY3" fmla="*/ 0 h 796746"/>
              <a:gd name="connsiteX4" fmla="*/ 3779347 w 3779347"/>
              <a:gd name="connsiteY4" fmla="*/ 398373 h 796746"/>
              <a:gd name="connsiteX5" fmla="*/ 3779346 w 3779347"/>
              <a:gd name="connsiteY5" fmla="*/ 398373 h 796746"/>
              <a:gd name="connsiteX6" fmla="*/ 3380973 w 3779347"/>
              <a:gd name="connsiteY6" fmla="*/ 796746 h 796746"/>
              <a:gd name="connsiteX7" fmla="*/ 689988 w 3779347"/>
              <a:gd name="connsiteY7" fmla="*/ 796745 h 796746"/>
              <a:gd name="connsiteX8" fmla="*/ 689988 w 3779347"/>
              <a:gd name="connsiteY8" fmla="*/ 796745 h 796746"/>
              <a:gd name="connsiteX9" fmla="*/ 230007 w 3779347"/>
              <a:gd name="connsiteY9" fmla="*/ 796745 h 796746"/>
              <a:gd name="connsiteX10" fmla="*/ 0 w 3779347"/>
              <a:gd name="connsiteY10" fmla="*/ 398356 h 796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347" h="796746">
                <a:moveTo>
                  <a:pt x="230007" y="0"/>
                </a:moveTo>
                <a:lnTo>
                  <a:pt x="685219" y="0"/>
                </a:lnTo>
                <a:lnTo>
                  <a:pt x="689988" y="0"/>
                </a:lnTo>
                <a:lnTo>
                  <a:pt x="3380974" y="0"/>
                </a:lnTo>
                <a:cubicBezTo>
                  <a:pt x="3600989" y="0"/>
                  <a:pt x="3779347" y="178358"/>
                  <a:pt x="3779347" y="398373"/>
                </a:cubicBezTo>
                <a:lnTo>
                  <a:pt x="3779346" y="398373"/>
                </a:lnTo>
                <a:cubicBezTo>
                  <a:pt x="3779346" y="618388"/>
                  <a:pt x="3600988" y="796746"/>
                  <a:pt x="3380973" y="796746"/>
                </a:cubicBezTo>
                <a:lnTo>
                  <a:pt x="689988" y="796745"/>
                </a:lnTo>
                <a:lnTo>
                  <a:pt x="689988" y="796745"/>
                </a:lnTo>
                <a:lnTo>
                  <a:pt x="230007" y="796745"/>
                </a:lnTo>
                <a:lnTo>
                  <a:pt x="0" y="398356"/>
                </a:lnTo>
                <a:close/>
              </a:path>
            </a:pathLst>
          </a:custGeom>
          <a:solidFill>
            <a:schemeClr val="bg1"/>
          </a:solidFill>
          <a:ln w="762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sz="2400" b="1" dirty="0">
              <a:solidFill>
                <a:schemeClr val="bg2">
                  <a:lumMod val="50000"/>
                </a:schemeClr>
              </a:solidFill>
            </a:endParaRPr>
          </a:p>
        </p:txBody>
      </p:sp>
      <p:sp>
        <p:nvSpPr>
          <p:cNvPr id="25" name="Graphic 7">
            <a:extLst>
              <a:ext uri="{FF2B5EF4-FFF2-40B4-BE49-F238E27FC236}">
                <a16:creationId xmlns:a16="http://schemas.microsoft.com/office/drawing/2014/main" id="{B6EB9D77-96DE-DC34-D5F6-DF6FD6635F8C}"/>
              </a:ext>
            </a:extLst>
          </p:cNvPr>
          <p:cNvSpPr/>
          <p:nvPr/>
        </p:nvSpPr>
        <p:spPr>
          <a:xfrm flipH="1">
            <a:off x="9830812" y="1737788"/>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6" name="Graphic 7">
            <a:extLst>
              <a:ext uri="{FF2B5EF4-FFF2-40B4-BE49-F238E27FC236}">
                <a16:creationId xmlns:a16="http://schemas.microsoft.com/office/drawing/2014/main" id="{D7D70B53-46A3-42FD-A37A-3F21F290D919}"/>
              </a:ext>
            </a:extLst>
          </p:cNvPr>
          <p:cNvSpPr/>
          <p:nvPr/>
        </p:nvSpPr>
        <p:spPr>
          <a:xfrm flipH="1">
            <a:off x="9830812" y="2754486"/>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7" name="Graphic 7">
            <a:extLst>
              <a:ext uri="{FF2B5EF4-FFF2-40B4-BE49-F238E27FC236}">
                <a16:creationId xmlns:a16="http://schemas.microsoft.com/office/drawing/2014/main" id="{F17E2099-E1EE-0FB0-6E14-6C619E090F03}"/>
              </a:ext>
            </a:extLst>
          </p:cNvPr>
          <p:cNvSpPr/>
          <p:nvPr/>
        </p:nvSpPr>
        <p:spPr>
          <a:xfrm flipH="1">
            <a:off x="9830812" y="3772444"/>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8" name="Graphic 7">
            <a:extLst>
              <a:ext uri="{FF2B5EF4-FFF2-40B4-BE49-F238E27FC236}">
                <a16:creationId xmlns:a16="http://schemas.microsoft.com/office/drawing/2014/main" id="{FAF28A64-8714-95C9-2BDE-F9200316E91A}"/>
              </a:ext>
            </a:extLst>
          </p:cNvPr>
          <p:cNvSpPr/>
          <p:nvPr/>
        </p:nvSpPr>
        <p:spPr>
          <a:xfrm flipH="1">
            <a:off x="9830812" y="4790402"/>
            <a:ext cx="672100" cy="582062"/>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37" name="TextBox 36">
            <a:extLst>
              <a:ext uri="{FF2B5EF4-FFF2-40B4-BE49-F238E27FC236}">
                <a16:creationId xmlns:a16="http://schemas.microsoft.com/office/drawing/2014/main" id="{681F181D-37AB-F55A-E726-75C3A0F1028D}"/>
              </a:ext>
            </a:extLst>
          </p:cNvPr>
          <p:cNvSpPr txBox="1"/>
          <p:nvPr/>
        </p:nvSpPr>
        <p:spPr>
          <a:xfrm>
            <a:off x="1679400" y="1844155"/>
            <a:ext cx="431528" cy="369332"/>
          </a:xfrm>
          <a:prstGeom prst="rect">
            <a:avLst/>
          </a:prstGeom>
          <a:noFill/>
        </p:spPr>
        <p:txBody>
          <a:bodyPr wrap="none" rtlCol="0">
            <a:spAutoFit/>
          </a:bodyPr>
          <a:lstStyle/>
          <a:p>
            <a:r>
              <a:rPr lang="en-IN" b="1" dirty="0">
                <a:solidFill>
                  <a:schemeClr val="bg1"/>
                </a:solidFill>
              </a:rPr>
              <a:t>01</a:t>
            </a:r>
          </a:p>
        </p:txBody>
      </p:sp>
      <p:sp>
        <p:nvSpPr>
          <p:cNvPr id="38" name="TextBox 37">
            <a:extLst>
              <a:ext uri="{FF2B5EF4-FFF2-40B4-BE49-F238E27FC236}">
                <a16:creationId xmlns:a16="http://schemas.microsoft.com/office/drawing/2014/main" id="{9E7D04C3-9000-7076-7A66-89989164F2FC}"/>
              </a:ext>
            </a:extLst>
          </p:cNvPr>
          <p:cNvSpPr txBox="1"/>
          <p:nvPr/>
        </p:nvSpPr>
        <p:spPr>
          <a:xfrm>
            <a:off x="1656156" y="2860853"/>
            <a:ext cx="478016" cy="369332"/>
          </a:xfrm>
          <a:prstGeom prst="rect">
            <a:avLst/>
          </a:prstGeom>
          <a:noFill/>
        </p:spPr>
        <p:txBody>
          <a:bodyPr wrap="none" rtlCol="0">
            <a:spAutoFit/>
          </a:bodyPr>
          <a:lstStyle/>
          <a:p>
            <a:r>
              <a:rPr lang="en-IN" b="1" dirty="0">
                <a:solidFill>
                  <a:schemeClr val="bg1"/>
                </a:solidFill>
              </a:rPr>
              <a:t>02</a:t>
            </a:r>
          </a:p>
        </p:txBody>
      </p:sp>
      <p:sp>
        <p:nvSpPr>
          <p:cNvPr id="39" name="TextBox 38">
            <a:extLst>
              <a:ext uri="{FF2B5EF4-FFF2-40B4-BE49-F238E27FC236}">
                <a16:creationId xmlns:a16="http://schemas.microsoft.com/office/drawing/2014/main" id="{CB6E6657-6140-3789-04F8-508607C08867}"/>
              </a:ext>
            </a:extLst>
          </p:cNvPr>
          <p:cNvSpPr txBox="1"/>
          <p:nvPr/>
        </p:nvSpPr>
        <p:spPr>
          <a:xfrm>
            <a:off x="1656156" y="3878811"/>
            <a:ext cx="478016" cy="369332"/>
          </a:xfrm>
          <a:prstGeom prst="rect">
            <a:avLst/>
          </a:prstGeom>
          <a:noFill/>
        </p:spPr>
        <p:txBody>
          <a:bodyPr wrap="none" rtlCol="0">
            <a:spAutoFit/>
          </a:bodyPr>
          <a:lstStyle/>
          <a:p>
            <a:r>
              <a:rPr lang="en-IN" b="1" dirty="0">
                <a:solidFill>
                  <a:schemeClr val="bg1"/>
                </a:solidFill>
              </a:rPr>
              <a:t>03</a:t>
            </a:r>
          </a:p>
        </p:txBody>
      </p:sp>
      <p:sp>
        <p:nvSpPr>
          <p:cNvPr id="40" name="TextBox 39">
            <a:extLst>
              <a:ext uri="{FF2B5EF4-FFF2-40B4-BE49-F238E27FC236}">
                <a16:creationId xmlns:a16="http://schemas.microsoft.com/office/drawing/2014/main" id="{8E99411F-68A8-00DB-1C30-8B7DC9B1D613}"/>
              </a:ext>
            </a:extLst>
          </p:cNvPr>
          <p:cNvSpPr txBox="1"/>
          <p:nvPr/>
        </p:nvSpPr>
        <p:spPr>
          <a:xfrm>
            <a:off x="1644935" y="4896769"/>
            <a:ext cx="500458" cy="369332"/>
          </a:xfrm>
          <a:prstGeom prst="rect">
            <a:avLst/>
          </a:prstGeom>
          <a:noFill/>
        </p:spPr>
        <p:txBody>
          <a:bodyPr wrap="none" rtlCol="0">
            <a:spAutoFit/>
          </a:bodyPr>
          <a:lstStyle/>
          <a:p>
            <a:r>
              <a:rPr lang="en-IN" b="1" dirty="0">
                <a:solidFill>
                  <a:schemeClr val="bg1"/>
                </a:solidFill>
              </a:rPr>
              <a:t>04</a:t>
            </a:r>
          </a:p>
        </p:txBody>
      </p:sp>
      <p:sp>
        <p:nvSpPr>
          <p:cNvPr id="41" name="TextBox 40">
            <a:extLst>
              <a:ext uri="{FF2B5EF4-FFF2-40B4-BE49-F238E27FC236}">
                <a16:creationId xmlns:a16="http://schemas.microsoft.com/office/drawing/2014/main" id="{3CC24579-4DAE-B478-F55A-CCD8E17A8585}"/>
              </a:ext>
            </a:extLst>
          </p:cNvPr>
          <p:cNvSpPr txBox="1"/>
          <p:nvPr/>
        </p:nvSpPr>
        <p:spPr>
          <a:xfrm>
            <a:off x="9951098" y="1844153"/>
            <a:ext cx="431528" cy="369332"/>
          </a:xfrm>
          <a:prstGeom prst="rect">
            <a:avLst/>
          </a:prstGeom>
          <a:noFill/>
        </p:spPr>
        <p:txBody>
          <a:bodyPr wrap="none" rtlCol="0">
            <a:spAutoFit/>
          </a:bodyPr>
          <a:lstStyle/>
          <a:p>
            <a:r>
              <a:rPr lang="en-IN" b="1" dirty="0">
                <a:solidFill>
                  <a:schemeClr val="bg1"/>
                </a:solidFill>
              </a:rPr>
              <a:t>01</a:t>
            </a:r>
          </a:p>
        </p:txBody>
      </p:sp>
      <p:sp>
        <p:nvSpPr>
          <p:cNvPr id="42" name="TextBox 41">
            <a:extLst>
              <a:ext uri="{FF2B5EF4-FFF2-40B4-BE49-F238E27FC236}">
                <a16:creationId xmlns:a16="http://schemas.microsoft.com/office/drawing/2014/main" id="{E2EC4745-E359-75AF-4764-592A2DA20D1B}"/>
              </a:ext>
            </a:extLst>
          </p:cNvPr>
          <p:cNvSpPr txBox="1"/>
          <p:nvPr/>
        </p:nvSpPr>
        <p:spPr>
          <a:xfrm>
            <a:off x="9927854" y="2860851"/>
            <a:ext cx="478016" cy="369332"/>
          </a:xfrm>
          <a:prstGeom prst="rect">
            <a:avLst/>
          </a:prstGeom>
          <a:noFill/>
        </p:spPr>
        <p:txBody>
          <a:bodyPr wrap="none" rtlCol="0">
            <a:spAutoFit/>
          </a:bodyPr>
          <a:lstStyle/>
          <a:p>
            <a:r>
              <a:rPr lang="en-IN" b="1" dirty="0">
                <a:solidFill>
                  <a:schemeClr val="bg1"/>
                </a:solidFill>
              </a:rPr>
              <a:t>02</a:t>
            </a:r>
          </a:p>
        </p:txBody>
      </p:sp>
      <p:sp>
        <p:nvSpPr>
          <p:cNvPr id="43" name="TextBox 42">
            <a:extLst>
              <a:ext uri="{FF2B5EF4-FFF2-40B4-BE49-F238E27FC236}">
                <a16:creationId xmlns:a16="http://schemas.microsoft.com/office/drawing/2014/main" id="{ABA12C30-5FE1-E841-8C1F-FD79F774AD3C}"/>
              </a:ext>
            </a:extLst>
          </p:cNvPr>
          <p:cNvSpPr txBox="1"/>
          <p:nvPr/>
        </p:nvSpPr>
        <p:spPr>
          <a:xfrm>
            <a:off x="9927854" y="3878809"/>
            <a:ext cx="478016" cy="369332"/>
          </a:xfrm>
          <a:prstGeom prst="rect">
            <a:avLst/>
          </a:prstGeom>
          <a:noFill/>
        </p:spPr>
        <p:txBody>
          <a:bodyPr wrap="none" rtlCol="0">
            <a:spAutoFit/>
          </a:bodyPr>
          <a:lstStyle/>
          <a:p>
            <a:r>
              <a:rPr lang="en-IN" b="1" dirty="0">
                <a:solidFill>
                  <a:schemeClr val="bg1"/>
                </a:solidFill>
              </a:rPr>
              <a:t>03</a:t>
            </a:r>
          </a:p>
        </p:txBody>
      </p:sp>
      <p:sp>
        <p:nvSpPr>
          <p:cNvPr id="44" name="TextBox 43">
            <a:extLst>
              <a:ext uri="{FF2B5EF4-FFF2-40B4-BE49-F238E27FC236}">
                <a16:creationId xmlns:a16="http://schemas.microsoft.com/office/drawing/2014/main" id="{2CAD5142-DAC8-3B49-CC2D-303FE48D78B9}"/>
              </a:ext>
            </a:extLst>
          </p:cNvPr>
          <p:cNvSpPr txBox="1"/>
          <p:nvPr/>
        </p:nvSpPr>
        <p:spPr>
          <a:xfrm>
            <a:off x="9916633" y="4896767"/>
            <a:ext cx="500458" cy="369332"/>
          </a:xfrm>
          <a:prstGeom prst="rect">
            <a:avLst/>
          </a:prstGeom>
          <a:noFill/>
        </p:spPr>
        <p:txBody>
          <a:bodyPr wrap="none" rtlCol="0">
            <a:spAutoFit/>
          </a:bodyPr>
          <a:lstStyle/>
          <a:p>
            <a:r>
              <a:rPr lang="en-IN" b="1" dirty="0">
                <a:solidFill>
                  <a:schemeClr val="bg1"/>
                </a:solidFill>
              </a:rPr>
              <a:t>04</a:t>
            </a:r>
          </a:p>
        </p:txBody>
      </p:sp>
      <p:sp>
        <p:nvSpPr>
          <p:cNvPr id="4" name="Title 3">
            <a:extLst>
              <a:ext uri="{FF2B5EF4-FFF2-40B4-BE49-F238E27FC236}">
                <a16:creationId xmlns:a16="http://schemas.microsoft.com/office/drawing/2014/main" id="{006AEC00-E76F-370D-F2BA-A5DECCA5E9C7}"/>
              </a:ext>
            </a:extLst>
          </p:cNvPr>
          <p:cNvSpPr txBox="1">
            <a:spLocks noGrp="1"/>
          </p:cNvSpPr>
          <p:nvPr>
            <p:ph type="title"/>
          </p:nvPr>
        </p:nvSpPr>
        <p:spPr>
          <a:xfrm>
            <a:off x="3697316" y="438831"/>
            <a:ext cx="4797369" cy="718658"/>
          </a:xfrm>
          <a:noFill/>
        </p:spPr>
        <p:txBody>
          <a:bodyPr wrap="none" rtlCol="0">
            <a:spAutoFit/>
          </a:bodyPr>
          <a:lstStyle/>
          <a:p>
            <a:r>
              <a:rPr lang="en-IN" dirty="0"/>
              <a:t>Comparison Chart</a:t>
            </a:r>
          </a:p>
        </p:txBody>
      </p:sp>
      <p:sp>
        <p:nvSpPr>
          <p:cNvPr id="2" name="TextBox 1">
            <a:extLst>
              <a:ext uri="{FF2B5EF4-FFF2-40B4-BE49-F238E27FC236}">
                <a16:creationId xmlns:a16="http://schemas.microsoft.com/office/drawing/2014/main" id="{291513F3-9972-B29E-728A-CD4AEB631C68}"/>
              </a:ext>
            </a:extLst>
          </p:cNvPr>
          <p:cNvSpPr txBox="1"/>
          <p:nvPr/>
        </p:nvSpPr>
        <p:spPr>
          <a:xfrm>
            <a:off x="2527590" y="1796726"/>
            <a:ext cx="2087431" cy="461665"/>
          </a:xfrm>
          <a:prstGeom prst="rect">
            <a:avLst/>
          </a:prstGeom>
          <a:noFill/>
        </p:spPr>
        <p:txBody>
          <a:bodyPr wrap="none" rtlCol="0">
            <a:spAutoFit/>
          </a:bodyPr>
          <a:lstStyle/>
          <a:p>
            <a:pPr algn="ctr"/>
            <a:r>
              <a:rPr lang="en-GB" sz="2400" b="1" dirty="0">
                <a:solidFill>
                  <a:schemeClr val="bg2">
                    <a:lumMod val="50000"/>
                  </a:schemeClr>
                </a:solidFill>
              </a:rPr>
              <a:t>Your point 1</a:t>
            </a:r>
            <a:endParaRPr lang="en-IN" sz="2400" b="1" dirty="0">
              <a:solidFill>
                <a:schemeClr val="bg2">
                  <a:lumMod val="50000"/>
                </a:schemeClr>
              </a:solidFill>
            </a:endParaRPr>
          </a:p>
        </p:txBody>
      </p:sp>
      <p:sp>
        <p:nvSpPr>
          <p:cNvPr id="3" name="TextBox 2">
            <a:extLst>
              <a:ext uri="{FF2B5EF4-FFF2-40B4-BE49-F238E27FC236}">
                <a16:creationId xmlns:a16="http://schemas.microsoft.com/office/drawing/2014/main" id="{94E101BD-557F-0933-5E17-2CB8303CF224}"/>
              </a:ext>
            </a:extLst>
          </p:cNvPr>
          <p:cNvSpPr txBox="1"/>
          <p:nvPr/>
        </p:nvSpPr>
        <p:spPr>
          <a:xfrm>
            <a:off x="2491307" y="2814684"/>
            <a:ext cx="2148345" cy="461665"/>
          </a:xfrm>
          <a:prstGeom prst="rect">
            <a:avLst/>
          </a:prstGeom>
          <a:noFill/>
        </p:spPr>
        <p:txBody>
          <a:bodyPr wrap="none" rtlCol="0">
            <a:spAutoFit/>
          </a:bodyPr>
          <a:lstStyle/>
          <a:p>
            <a:pPr algn="ctr"/>
            <a:r>
              <a:rPr lang="en-GB" sz="2400" b="1" dirty="0">
                <a:solidFill>
                  <a:schemeClr val="bg2">
                    <a:lumMod val="50000"/>
                  </a:schemeClr>
                </a:solidFill>
              </a:rPr>
              <a:t>Your point 2</a:t>
            </a:r>
            <a:endParaRPr lang="en-IN" sz="2400" b="1" dirty="0">
              <a:solidFill>
                <a:schemeClr val="bg2">
                  <a:lumMod val="50000"/>
                </a:schemeClr>
              </a:solidFill>
            </a:endParaRPr>
          </a:p>
        </p:txBody>
      </p:sp>
      <p:sp>
        <p:nvSpPr>
          <p:cNvPr id="5" name="TextBox 4">
            <a:extLst>
              <a:ext uri="{FF2B5EF4-FFF2-40B4-BE49-F238E27FC236}">
                <a16:creationId xmlns:a16="http://schemas.microsoft.com/office/drawing/2014/main" id="{62089784-AE5F-934C-811B-94A6FF9DECB4}"/>
              </a:ext>
            </a:extLst>
          </p:cNvPr>
          <p:cNvSpPr txBox="1"/>
          <p:nvPr/>
        </p:nvSpPr>
        <p:spPr>
          <a:xfrm>
            <a:off x="2501726" y="3832645"/>
            <a:ext cx="2149949" cy="461665"/>
          </a:xfrm>
          <a:prstGeom prst="rect">
            <a:avLst/>
          </a:prstGeom>
          <a:noFill/>
        </p:spPr>
        <p:txBody>
          <a:bodyPr wrap="none" rtlCol="0">
            <a:spAutoFit/>
          </a:bodyPr>
          <a:lstStyle/>
          <a:p>
            <a:pPr algn="ctr"/>
            <a:r>
              <a:rPr lang="en-GB" sz="2400" b="1" dirty="0">
                <a:solidFill>
                  <a:schemeClr val="bg2">
                    <a:lumMod val="50000"/>
                  </a:schemeClr>
                </a:solidFill>
              </a:rPr>
              <a:t>Your point 3</a:t>
            </a:r>
            <a:endParaRPr lang="en-IN" sz="2400" b="1" dirty="0">
              <a:solidFill>
                <a:schemeClr val="bg2">
                  <a:lumMod val="50000"/>
                </a:schemeClr>
              </a:solidFill>
            </a:endParaRPr>
          </a:p>
        </p:txBody>
      </p:sp>
      <p:sp>
        <p:nvSpPr>
          <p:cNvPr id="6" name="TextBox 5">
            <a:extLst>
              <a:ext uri="{FF2B5EF4-FFF2-40B4-BE49-F238E27FC236}">
                <a16:creationId xmlns:a16="http://schemas.microsoft.com/office/drawing/2014/main" id="{077C8B29-2CBB-B0D2-5709-8C506B41A408}"/>
              </a:ext>
            </a:extLst>
          </p:cNvPr>
          <p:cNvSpPr txBox="1"/>
          <p:nvPr/>
        </p:nvSpPr>
        <p:spPr>
          <a:xfrm>
            <a:off x="2481474" y="4850603"/>
            <a:ext cx="2178802" cy="461665"/>
          </a:xfrm>
          <a:prstGeom prst="rect">
            <a:avLst/>
          </a:prstGeom>
          <a:noFill/>
        </p:spPr>
        <p:txBody>
          <a:bodyPr wrap="none" rtlCol="0">
            <a:spAutoFit/>
          </a:bodyPr>
          <a:lstStyle/>
          <a:p>
            <a:pPr algn="ctr"/>
            <a:r>
              <a:rPr lang="en-GB" sz="2400" b="1" dirty="0">
                <a:solidFill>
                  <a:schemeClr val="bg2">
                    <a:lumMod val="50000"/>
                  </a:schemeClr>
                </a:solidFill>
              </a:rPr>
              <a:t>Your point 4</a:t>
            </a:r>
            <a:endParaRPr lang="en-IN" sz="2400" b="1" dirty="0">
              <a:solidFill>
                <a:schemeClr val="bg2">
                  <a:lumMod val="50000"/>
                </a:schemeClr>
              </a:solidFill>
            </a:endParaRPr>
          </a:p>
        </p:txBody>
      </p:sp>
      <p:sp>
        <p:nvSpPr>
          <p:cNvPr id="7" name="TextBox 6">
            <a:extLst>
              <a:ext uri="{FF2B5EF4-FFF2-40B4-BE49-F238E27FC236}">
                <a16:creationId xmlns:a16="http://schemas.microsoft.com/office/drawing/2014/main" id="{14E76E07-6320-1B34-EFDB-BEFEA6A94808}"/>
              </a:ext>
            </a:extLst>
          </p:cNvPr>
          <p:cNvSpPr txBox="1"/>
          <p:nvPr/>
        </p:nvSpPr>
        <p:spPr>
          <a:xfrm>
            <a:off x="7385807" y="1796726"/>
            <a:ext cx="2087431" cy="461665"/>
          </a:xfrm>
          <a:prstGeom prst="rect">
            <a:avLst/>
          </a:prstGeom>
          <a:noFill/>
        </p:spPr>
        <p:txBody>
          <a:bodyPr wrap="none" rtlCol="0">
            <a:spAutoFit/>
          </a:bodyPr>
          <a:lstStyle/>
          <a:p>
            <a:pPr algn="ctr"/>
            <a:r>
              <a:rPr lang="en-GB" sz="2400" b="1" dirty="0">
                <a:solidFill>
                  <a:schemeClr val="bg2">
                    <a:lumMod val="50000"/>
                  </a:schemeClr>
                </a:solidFill>
              </a:rPr>
              <a:t>Your point 1</a:t>
            </a:r>
            <a:endParaRPr lang="en-IN" sz="2400" b="1" dirty="0">
              <a:solidFill>
                <a:schemeClr val="bg2">
                  <a:lumMod val="50000"/>
                </a:schemeClr>
              </a:solidFill>
            </a:endParaRPr>
          </a:p>
        </p:txBody>
      </p:sp>
      <p:sp>
        <p:nvSpPr>
          <p:cNvPr id="8" name="TextBox 7">
            <a:extLst>
              <a:ext uri="{FF2B5EF4-FFF2-40B4-BE49-F238E27FC236}">
                <a16:creationId xmlns:a16="http://schemas.microsoft.com/office/drawing/2014/main" id="{BA11C6A7-6F47-C82A-0284-789E51C3855C}"/>
              </a:ext>
            </a:extLst>
          </p:cNvPr>
          <p:cNvSpPr txBox="1"/>
          <p:nvPr/>
        </p:nvSpPr>
        <p:spPr>
          <a:xfrm>
            <a:off x="7349524" y="2814684"/>
            <a:ext cx="2148345" cy="461665"/>
          </a:xfrm>
          <a:prstGeom prst="rect">
            <a:avLst/>
          </a:prstGeom>
          <a:noFill/>
        </p:spPr>
        <p:txBody>
          <a:bodyPr wrap="none" rtlCol="0">
            <a:spAutoFit/>
          </a:bodyPr>
          <a:lstStyle/>
          <a:p>
            <a:pPr algn="ctr"/>
            <a:r>
              <a:rPr lang="en-GB" sz="2400" b="1" dirty="0">
                <a:solidFill>
                  <a:schemeClr val="bg2">
                    <a:lumMod val="50000"/>
                  </a:schemeClr>
                </a:solidFill>
              </a:rPr>
              <a:t>Your point 2</a:t>
            </a:r>
            <a:endParaRPr lang="en-IN" sz="2400" b="1" dirty="0">
              <a:solidFill>
                <a:schemeClr val="bg2">
                  <a:lumMod val="50000"/>
                </a:schemeClr>
              </a:solidFill>
            </a:endParaRPr>
          </a:p>
        </p:txBody>
      </p:sp>
      <p:sp>
        <p:nvSpPr>
          <p:cNvPr id="9" name="TextBox 8">
            <a:extLst>
              <a:ext uri="{FF2B5EF4-FFF2-40B4-BE49-F238E27FC236}">
                <a16:creationId xmlns:a16="http://schemas.microsoft.com/office/drawing/2014/main" id="{12E5C531-DF77-BC68-A893-3C01109330A6}"/>
              </a:ext>
            </a:extLst>
          </p:cNvPr>
          <p:cNvSpPr txBox="1"/>
          <p:nvPr/>
        </p:nvSpPr>
        <p:spPr>
          <a:xfrm>
            <a:off x="7359943" y="3832645"/>
            <a:ext cx="2149949" cy="461665"/>
          </a:xfrm>
          <a:prstGeom prst="rect">
            <a:avLst/>
          </a:prstGeom>
          <a:noFill/>
        </p:spPr>
        <p:txBody>
          <a:bodyPr wrap="none" rtlCol="0">
            <a:spAutoFit/>
          </a:bodyPr>
          <a:lstStyle/>
          <a:p>
            <a:pPr algn="ctr"/>
            <a:r>
              <a:rPr lang="en-GB" sz="2400" b="1" dirty="0">
                <a:solidFill>
                  <a:schemeClr val="bg2">
                    <a:lumMod val="50000"/>
                  </a:schemeClr>
                </a:solidFill>
              </a:rPr>
              <a:t>Your point 3</a:t>
            </a:r>
            <a:endParaRPr lang="en-IN" sz="2400" b="1" dirty="0">
              <a:solidFill>
                <a:schemeClr val="bg2">
                  <a:lumMod val="50000"/>
                </a:schemeClr>
              </a:solidFill>
            </a:endParaRPr>
          </a:p>
        </p:txBody>
      </p:sp>
      <p:sp>
        <p:nvSpPr>
          <p:cNvPr id="10" name="TextBox 9">
            <a:extLst>
              <a:ext uri="{FF2B5EF4-FFF2-40B4-BE49-F238E27FC236}">
                <a16:creationId xmlns:a16="http://schemas.microsoft.com/office/drawing/2014/main" id="{AF814504-F428-3C8A-FE72-E672687BB45E}"/>
              </a:ext>
            </a:extLst>
          </p:cNvPr>
          <p:cNvSpPr txBox="1"/>
          <p:nvPr/>
        </p:nvSpPr>
        <p:spPr>
          <a:xfrm>
            <a:off x="7339691" y="4850603"/>
            <a:ext cx="2178802" cy="461665"/>
          </a:xfrm>
          <a:prstGeom prst="rect">
            <a:avLst/>
          </a:prstGeom>
          <a:noFill/>
        </p:spPr>
        <p:txBody>
          <a:bodyPr wrap="none" rtlCol="0">
            <a:spAutoFit/>
          </a:bodyPr>
          <a:lstStyle/>
          <a:p>
            <a:pPr algn="ctr"/>
            <a:r>
              <a:rPr lang="en-GB" sz="2400" b="1" dirty="0">
                <a:solidFill>
                  <a:schemeClr val="bg2">
                    <a:lumMod val="50000"/>
                  </a:schemeClr>
                </a:solidFill>
              </a:rPr>
              <a:t>Your point 4</a:t>
            </a:r>
            <a:endParaRPr lang="en-IN" sz="2400" b="1" dirty="0">
              <a:solidFill>
                <a:schemeClr val="bg2">
                  <a:lumMod val="50000"/>
                </a:schemeClr>
              </a:solidFill>
            </a:endParaRPr>
          </a:p>
        </p:txBody>
      </p:sp>
    </p:spTree>
    <p:extLst>
      <p:ext uri="{BB962C8B-B14F-4D97-AF65-F5344CB8AC3E}">
        <p14:creationId xmlns:p14="http://schemas.microsoft.com/office/powerpoint/2010/main" val="1664525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72488422-4036-6FF9-73DF-32325F0725BD}"/>
              </a:ext>
            </a:extLst>
          </p:cNvPr>
          <p:cNvSpPr/>
          <p:nvPr/>
        </p:nvSpPr>
        <p:spPr>
          <a:xfrm rot="5400000" flipH="1">
            <a:off x="4987941" y="-1136799"/>
            <a:ext cx="2028523" cy="9883772"/>
          </a:xfrm>
          <a:custGeom>
            <a:avLst/>
            <a:gdLst>
              <a:gd name="connsiteX0" fmla="*/ 2028523 w 2028523"/>
              <a:gd name="connsiteY0" fmla="*/ 5790454 h 9883772"/>
              <a:gd name="connsiteX1" fmla="*/ 1235999 w 2028523"/>
              <a:gd name="connsiteY1" fmla="*/ 4417551 h 9883772"/>
              <a:gd name="connsiteX2" fmla="*/ 1226729 w 2028523"/>
              <a:gd name="connsiteY2" fmla="*/ 4394942 h 9883772"/>
              <a:gd name="connsiteX3" fmla="*/ 549733 w 2028523"/>
              <a:gd name="connsiteY3" fmla="*/ 3222384 h 9883772"/>
              <a:gd name="connsiteX4" fmla="*/ 1225545 w 2028523"/>
              <a:gd name="connsiteY4" fmla="*/ 2052072 h 9883772"/>
              <a:gd name="connsiteX5" fmla="*/ 1226105 w 2028523"/>
              <a:gd name="connsiteY5" fmla="*/ 2050707 h 9883772"/>
              <a:gd name="connsiteX6" fmla="*/ 1536178 w 2028523"/>
              <a:gd name="connsiteY6" fmla="*/ 1513716 h 9883772"/>
              <a:gd name="connsiteX7" fmla="*/ 730399 w 2028523"/>
              <a:gd name="connsiteY7" fmla="*/ 117853 h 9883772"/>
              <a:gd name="connsiteX8" fmla="*/ 526292 w 2028523"/>
              <a:gd name="connsiteY8" fmla="*/ 0 h 9883772"/>
              <a:gd name="connsiteX9" fmla="*/ 322302 w 2028523"/>
              <a:gd name="connsiteY9" fmla="*/ 353442 h 9883772"/>
              <a:gd name="connsiteX10" fmla="*/ 992204 w 2028523"/>
              <a:gd name="connsiteY10" fmla="*/ 1513716 h 9883772"/>
              <a:gd name="connsiteX11" fmla="*/ 835664 w 2028523"/>
              <a:gd name="connsiteY11" fmla="*/ 1784798 h 9883772"/>
              <a:gd name="connsiteX12" fmla="*/ 813246 w 2028523"/>
              <a:gd name="connsiteY12" fmla="*/ 1813989 h 9883772"/>
              <a:gd name="connsiteX13" fmla="*/ 0 w 2028523"/>
              <a:gd name="connsiteY13" fmla="*/ 3222384 h 9883772"/>
              <a:gd name="connsiteX14" fmla="*/ 792525 w 2028523"/>
              <a:gd name="connsiteY14" fmla="*/ 4595286 h 9883772"/>
              <a:gd name="connsiteX15" fmla="*/ 801795 w 2028523"/>
              <a:gd name="connsiteY15" fmla="*/ 4617895 h 9883772"/>
              <a:gd name="connsiteX16" fmla="*/ 1478790 w 2028523"/>
              <a:gd name="connsiteY16" fmla="*/ 5790454 h 9883772"/>
              <a:gd name="connsiteX17" fmla="*/ 802978 w 2028523"/>
              <a:gd name="connsiteY17" fmla="*/ 6960765 h 9883772"/>
              <a:gd name="connsiteX18" fmla="*/ 799230 w 2028523"/>
              <a:gd name="connsiteY18" fmla="*/ 6969908 h 9883772"/>
              <a:gd name="connsiteX19" fmla="*/ 0 w 2028523"/>
              <a:gd name="connsiteY19" fmla="*/ 8354029 h 9883772"/>
              <a:gd name="connsiteX20" fmla="*/ 814310 w 2028523"/>
              <a:gd name="connsiteY20" fmla="*/ 9764671 h 9883772"/>
              <a:gd name="connsiteX21" fmla="*/ 1020578 w 2028523"/>
              <a:gd name="connsiteY21" fmla="*/ 9883772 h 9883772"/>
              <a:gd name="connsiteX22" fmla="*/ 1226728 w 2028523"/>
              <a:gd name="connsiteY22" fmla="*/ 9526587 h 9883772"/>
              <a:gd name="connsiteX23" fmla="*/ 549733 w 2028523"/>
              <a:gd name="connsiteY23" fmla="*/ 8354029 h 9883772"/>
              <a:gd name="connsiteX24" fmla="*/ 1225546 w 2028523"/>
              <a:gd name="connsiteY24" fmla="*/ 7183717 h 9883772"/>
              <a:gd name="connsiteX25" fmla="*/ 1229293 w 2028523"/>
              <a:gd name="connsiteY25" fmla="*/ 7174576 h 988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8523" h="9883772">
                <a:moveTo>
                  <a:pt x="2028523" y="5790454"/>
                </a:moveTo>
                <a:lnTo>
                  <a:pt x="1235999" y="4417551"/>
                </a:lnTo>
                <a:lnTo>
                  <a:pt x="1226729" y="4394942"/>
                </a:lnTo>
                <a:lnTo>
                  <a:pt x="549733" y="3222384"/>
                </a:lnTo>
                <a:lnTo>
                  <a:pt x="1225545" y="2052072"/>
                </a:lnTo>
                <a:lnTo>
                  <a:pt x="1226105" y="2050707"/>
                </a:lnTo>
                <a:lnTo>
                  <a:pt x="1536178" y="1513716"/>
                </a:lnTo>
                <a:lnTo>
                  <a:pt x="730399" y="117853"/>
                </a:lnTo>
                <a:cubicBezTo>
                  <a:pt x="688267" y="44941"/>
                  <a:pt x="610439" y="0"/>
                  <a:pt x="526292" y="0"/>
                </a:cubicBezTo>
                <a:cubicBezTo>
                  <a:pt x="344889" y="0"/>
                  <a:pt x="231600" y="196382"/>
                  <a:pt x="322302" y="353442"/>
                </a:cubicBezTo>
                <a:lnTo>
                  <a:pt x="992204" y="1513716"/>
                </a:lnTo>
                <a:lnTo>
                  <a:pt x="835664" y="1784798"/>
                </a:lnTo>
                <a:lnTo>
                  <a:pt x="813246" y="1813989"/>
                </a:lnTo>
                <a:lnTo>
                  <a:pt x="0" y="3222384"/>
                </a:lnTo>
                <a:lnTo>
                  <a:pt x="792525" y="4595286"/>
                </a:lnTo>
                <a:lnTo>
                  <a:pt x="801795" y="4617895"/>
                </a:lnTo>
                <a:lnTo>
                  <a:pt x="1478790" y="5790454"/>
                </a:lnTo>
                <a:lnTo>
                  <a:pt x="802978" y="6960765"/>
                </a:lnTo>
                <a:lnTo>
                  <a:pt x="799230" y="6969908"/>
                </a:lnTo>
                <a:lnTo>
                  <a:pt x="0" y="8354029"/>
                </a:lnTo>
                <a:lnTo>
                  <a:pt x="814310" y="9764671"/>
                </a:lnTo>
                <a:cubicBezTo>
                  <a:pt x="856888" y="9838355"/>
                  <a:pt x="935540" y="9883772"/>
                  <a:pt x="1020578" y="9883772"/>
                </a:cubicBezTo>
                <a:cubicBezTo>
                  <a:pt x="1203902" y="9883772"/>
                  <a:pt x="1318390" y="9685309"/>
                  <a:pt x="1226728" y="9526587"/>
                </a:cubicBezTo>
                <a:lnTo>
                  <a:pt x="549733" y="8354029"/>
                </a:lnTo>
                <a:lnTo>
                  <a:pt x="1225546" y="7183717"/>
                </a:lnTo>
                <a:lnTo>
                  <a:pt x="1229293" y="7174576"/>
                </a:lnTo>
                <a:close/>
              </a:path>
            </a:pathLst>
          </a:custGeom>
          <a:solidFill>
            <a:schemeClr val="accent6"/>
          </a:solidFill>
          <a:ln w="0" cap="flat">
            <a:noFill/>
            <a:prstDash val="solid"/>
            <a:miter/>
          </a:ln>
        </p:spPr>
        <p:txBody>
          <a:bodyPr rtlCol="0" anchor="ctr"/>
          <a:lstStyle/>
          <a:p>
            <a:endParaRPr lang="en-IN"/>
          </a:p>
        </p:txBody>
      </p:sp>
      <p:sp>
        <p:nvSpPr>
          <p:cNvPr id="13" name="Graphic 7">
            <a:extLst>
              <a:ext uri="{FF2B5EF4-FFF2-40B4-BE49-F238E27FC236}">
                <a16:creationId xmlns:a16="http://schemas.microsoft.com/office/drawing/2014/main" id="{207D74FA-78F0-BA03-44F2-2399CCB8814D}"/>
              </a:ext>
            </a:extLst>
          </p:cNvPr>
          <p:cNvSpPr/>
          <p:nvPr/>
        </p:nvSpPr>
        <p:spPr>
          <a:xfrm>
            <a:off x="816216" y="3225859"/>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dirty="0"/>
          </a:p>
        </p:txBody>
      </p:sp>
      <p:sp>
        <p:nvSpPr>
          <p:cNvPr id="14" name="Graphic 7">
            <a:extLst>
              <a:ext uri="{FF2B5EF4-FFF2-40B4-BE49-F238E27FC236}">
                <a16:creationId xmlns:a16="http://schemas.microsoft.com/office/drawing/2014/main" id="{7E5392B2-2F3A-D6D5-545A-B7F34B650814}"/>
              </a:ext>
            </a:extLst>
          </p:cNvPr>
          <p:cNvSpPr/>
          <p:nvPr/>
        </p:nvSpPr>
        <p:spPr>
          <a:xfrm>
            <a:off x="2137173" y="4022604"/>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5" name="Graphic 7">
            <a:extLst>
              <a:ext uri="{FF2B5EF4-FFF2-40B4-BE49-F238E27FC236}">
                <a16:creationId xmlns:a16="http://schemas.microsoft.com/office/drawing/2014/main" id="{29A69E12-3ACB-B152-0507-9A88E657F1FF}"/>
              </a:ext>
            </a:extLst>
          </p:cNvPr>
          <p:cNvSpPr/>
          <p:nvPr/>
        </p:nvSpPr>
        <p:spPr>
          <a:xfrm>
            <a:off x="4692305" y="2736812"/>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6" name="Graphic 7">
            <a:extLst>
              <a:ext uri="{FF2B5EF4-FFF2-40B4-BE49-F238E27FC236}">
                <a16:creationId xmlns:a16="http://schemas.microsoft.com/office/drawing/2014/main" id="{2237817D-4215-690A-61A8-801277892738}"/>
              </a:ext>
            </a:extLst>
          </p:cNvPr>
          <p:cNvSpPr/>
          <p:nvPr/>
        </p:nvSpPr>
        <p:spPr>
          <a:xfrm>
            <a:off x="7260245" y="4053143"/>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7" name="Graphic 7">
            <a:extLst>
              <a:ext uri="{FF2B5EF4-FFF2-40B4-BE49-F238E27FC236}">
                <a16:creationId xmlns:a16="http://schemas.microsoft.com/office/drawing/2014/main" id="{4FBC1D6A-723D-B12F-E1FA-5F50AC612DD1}"/>
              </a:ext>
            </a:extLst>
          </p:cNvPr>
          <p:cNvSpPr/>
          <p:nvPr/>
        </p:nvSpPr>
        <p:spPr>
          <a:xfrm>
            <a:off x="8951885" y="3208427"/>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8" name="Graphic 7">
            <a:extLst>
              <a:ext uri="{FF2B5EF4-FFF2-40B4-BE49-F238E27FC236}">
                <a16:creationId xmlns:a16="http://schemas.microsoft.com/office/drawing/2014/main" id="{71CC7DBE-66EC-7EC4-66B3-3B020A79F233}"/>
              </a:ext>
            </a:extLst>
          </p:cNvPr>
          <p:cNvSpPr/>
          <p:nvPr/>
        </p:nvSpPr>
        <p:spPr>
          <a:xfrm>
            <a:off x="10272842" y="3909467"/>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6"/>
            </a:solidFill>
            <a:prstDash val="solid"/>
            <a:miter/>
          </a:ln>
        </p:spPr>
        <p:txBody>
          <a:bodyPr rtlCol="0" anchor="ctr"/>
          <a:lstStyle/>
          <a:p>
            <a:endParaRPr lang="en-IN"/>
          </a:p>
        </p:txBody>
      </p:sp>
      <p:sp>
        <p:nvSpPr>
          <p:cNvPr id="19" name="TextBox 18">
            <a:extLst>
              <a:ext uri="{FF2B5EF4-FFF2-40B4-BE49-F238E27FC236}">
                <a16:creationId xmlns:a16="http://schemas.microsoft.com/office/drawing/2014/main" id="{1A3DAFAE-D1E7-A4E7-ACBB-CE4840842156}"/>
              </a:ext>
            </a:extLst>
          </p:cNvPr>
          <p:cNvSpPr txBox="1"/>
          <p:nvPr/>
        </p:nvSpPr>
        <p:spPr>
          <a:xfrm>
            <a:off x="957629" y="2454106"/>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0" name="TextBox 19">
            <a:extLst>
              <a:ext uri="{FF2B5EF4-FFF2-40B4-BE49-F238E27FC236}">
                <a16:creationId xmlns:a16="http://schemas.microsoft.com/office/drawing/2014/main" id="{CDBBC922-0165-725D-6DDD-31B766613805}"/>
              </a:ext>
            </a:extLst>
          </p:cNvPr>
          <p:cNvSpPr txBox="1"/>
          <p:nvPr/>
        </p:nvSpPr>
        <p:spPr>
          <a:xfrm>
            <a:off x="957629" y="2719587"/>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1" name="TextBox 20">
            <a:extLst>
              <a:ext uri="{FF2B5EF4-FFF2-40B4-BE49-F238E27FC236}">
                <a16:creationId xmlns:a16="http://schemas.microsoft.com/office/drawing/2014/main" id="{46F0A408-8876-0ED9-5819-32966851A770}"/>
              </a:ext>
            </a:extLst>
          </p:cNvPr>
          <p:cNvSpPr txBox="1"/>
          <p:nvPr/>
        </p:nvSpPr>
        <p:spPr>
          <a:xfrm>
            <a:off x="2253029" y="4846296"/>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2" name="TextBox 21">
            <a:extLst>
              <a:ext uri="{FF2B5EF4-FFF2-40B4-BE49-F238E27FC236}">
                <a16:creationId xmlns:a16="http://schemas.microsoft.com/office/drawing/2014/main" id="{71B58EFC-17DE-00CF-3278-B6ED3565BE89}"/>
              </a:ext>
            </a:extLst>
          </p:cNvPr>
          <p:cNvSpPr txBox="1"/>
          <p:nvPr/>
        </p:nvSpPr>
        <p:spPr>
          <a:xfrm>
            <a:off x="2253029" y="5111777"/>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3" name="TextBox 22">
            <a:extLst>
              <a:ext uri="{FF2B5EF4-FFF2-40B4-BE49-F238E27FC236}">
                <a16:creationId xmlns:a16="http://schemas.microsoft.com/office/drawing/2014/main" id="{C7ADF249-8310-3582-B638-3ADD92782D5B}"/>
              </a:ext>
            </a:extLst>
          </p:cNvPr>
          <p:cNvSpPr txBox="1"/>
          <p:nvPr/>
        </p:nvSpPr>
        <p:spPr>
          <a:xfrm>
            <a:off x="4805729" y="1984183"/>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4" name="TextBox 23">
            <a:extLst>
              <a:ext uri="{FF2B5EF4-FFF2-40B4-BE49-F238E27FC236}">
                <a16:creationId xmlns:a16="http://schemas.microsoft.com/office/drawing/2014/main" id="{3B6375B6-A344-7FE6-891D-31F648DC0DC9}"/>
              </a:ext>
            </a:extLst>
          </p:cNvPr>
          <p:cNvSpPr txBox="1"/>
          <p:nvPr/>
        </p:nvSpPr>
        <p:spPr>
          <a:xfrm>
            <a:off x="4805729" y="2249664"/>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5" name="TextBox 24">
            <a:extLst>
              <a:ext uri="{FF2B5EF4-FFF2-40B4-BE49-F238E27FC236}">
                <a16:creationId xmlns:a16="http://schemas.microsoft.com/office/drawing/2014/main" id="{BD8CEF8D-8496-11B1-ECC4-F1AC7FD97369}"/>
              </a:ext>
            </a:extLst>
          </p:cNvPr>
          <p:cNvSpPr txBox="1"/>
          <p:nvPr/>
        </p:nvSpPr>
        <p:spPr>
          <a:xfrm>
            <a:off x="6579918" y="4873362"/>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26" name="TextBox 25">
            <a:extLst>
              <a:ext uri="{FF2B5EF4-FFF2-40B4-BE49-F238E27FC236}">
                <a16:creationId xmlns:a16="http://schemas.microsoft.com/office/drawing/2014/main" id="{AA6727B4-467B-C23F-9F55-19AF918264F5}"/>
              </a:ext>
            </a:extLst>
          </p:cNvPr>
          <p:cNvSpPr txBox="1"/>
          <p:nvPr/>
        </p:nvSpPr>
        <p:spPr>
          <a:xfrm>
            <a:off x="5735369" y="5138843"/>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solidFill>
                  <a:schemeClr val="bg2">
                    <a:lumMod val="50000"/>
                  </a:schemeClr>
                </a:solidFill>
                <a:latin typeface="+mn-lt"/>
              </a:rPr>
              <a:t>Lorem ipsum dolor sit amet, consectetur adipiscing elit.</a:t>
            </a:r>
          </a:p>
        </p:txBody>
      </p:sp>
      <p:sp>
        <p:nvSpPr>
          <p:cNvPr id="27" name="TextBox 26">
            <a:extLst>
              <a:ext uri="{FF2B5EF4-FFF2-40B4-BE49-F238E27FC236}">
                <a16:creationId xmlns:a16="http://schemas.microsoft.com/office/drawing/2014/main" id="{408A435A-51CB-B628-1B34-65ADAE380C3C}"/>
              </a:ext>
            </a:extLst>
          </p:cNvPr>
          <p:cNvSpPr txBox="1"/>
          <p:nvPr/>
        </p:nvSpPr>
        <p:spPr>
          <a:xfrm>
            <a:off x="9034829" y="2471331"/>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8" name="TextBox 27">
            <a:extLst>
              <a:ext uri="{FF2B5EF4-FFF2-40B4-BE49-F238E27FC236}">
                <a16:creationId xmlns:a16="http://schemas.microsoft.com/office/drawing/2014/main" id="{B9E5B35C-0659-C585-552B-F5969787F8EB}"/>
              </a:ext>
            </a:extLst>
          </p:cNvPr>
          <p:cNvSpPr txBox="1"/>
          <p:nvPr/>
        </p:nvSpPr>
        <p:spPr>
          <a:xfrm>
            <a:off x="9034829" y="2736812"/>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9" name="TextBox 28">
            <a:extLst>
              <a:ext uri="{FF2B5EF4-FFF2-40B4-BE49-F238E27FC236}">
                <a16:creationId xmlns:a16="http://schemas.microsoft.com/office/drawing/2014/main" id="{4FD0AA16-1AD7-C9E7-B5D0-AFB9B1AC1AB7}"/>
              </a:ext>
            </a:extLst>
          </p:cNvPr>
          <p:cNvSpPr txBox="1"/>
          <p:nvPr/>
        </p:nvSpPr>
        <p:spPr>
          <a:xfrm>
            <a:off x="9590178" y="4719473"/>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30" name="TextBox 29">
            <a:extLst>
              <a:ext uri="{FF2B5EF4-FFF2-40B4-BE49-F238E27FC236}">
                <a16:creationId xmlns:a16="http://schemas.microsoft.com/office/drawing/2014/main" id="{72EB8B1B-D785-D850-81B1-6BB4B34C31D3}"/>
              </a:ext>
            </a:extLst>
          </p:cNvPr>
          <p:cNvSpPr txBox="1"/>
          <p:nvPr/>
        </p:nvSpPr>
        <p:spPr>
          <a:xfrm>
            <a:off x="8745629" y="4984954"/>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solidFill>
                  <a:schemeClr val="bg2">
                    <a:lumMod val="50000"/>
                  </a:schemeClr>
                </a:solidFill>
                <a:latin typeface="+mn-lt"/>
              </a:rPr>
              <a:t>Lorem ipsum dolor sit amet, consectetur adipiscing elit.</a:t>
            </a:r>
          </a:p>
        </p:txBody>
      </p:sp>
      <p:sp>
        <p:nvSpPr>
          <p:cNvPr id="32" name="TextBox 31">
            <a:extLst>
              <a:ext uri="{FF2B5EF4-FFF2-40B4-BE49-F238E27FC236}">
                <a16:creationId xmlns:a16="http://schemas.microsoft.com/office/drawing/2014/main" id="{5C6D2DD4-69DD-4F94-C0D1-071D5625370B}"/>
              </a:ext>
            </a:extLst>
          </p:cNvPr>
          <p:cNvSpPr txBox="1"/>
          <p:nvPr/>
        </p:nvSpPr>
        <p:spPr>
          <a:xfrm>
            <a:off x="985081" y="3362621"/>
            <a:ext cx="569387" cy="523220"/>
          </a:xfrm>
          <a:prstGeom prst="rect">
            <a:avLst/>
          </a:prstGeom>
          <a:noFill/>
        </p:spPr>
        <p:txBody>
          <a:bodyPr wrap="none" rtlCol="0">
            <a:spAutoFit/>
          </a:bodyPr>
          <a:lstStyle/>
          <a:p>
            <a:r>
              <a:rPr lang="en-IN" sz="2800" b="1" dirty="0">
                <a:solidFill>
                  <a:schemeClr val="bg2">
                    <a:lumMod val="50000"/>
                  </a:schemeClr>
                </a:solidFill>
              </a:rPr>
              <a:t>01</a:t>
            </a:r>
          </a:p>
        </p:txBody>
      </p:sp>
      <p:sp>
        <p:nvSpPr>
          <p:cNvPr id="33" name="TextBox 32">
            <a:extLst>
              <a:ext uri="{FF2B5EF4-FFF2-40B4-BE49-F238E27FC236}">
                <a16:creationId xmlns:a16="http://schemas.microsoft.com/office/drawing/2014/main" id="{5939E1AA-9A9F-05DF-B50E-064D6FAC8480}"/>
              </a:ext>
            </a:extLst>
          </p:cNvPr>
          <p:cNvSpPr txBox="1"/>
          <p:nvPr/>
        </p:nvSpPr>
        <p:spPr>
          <a:xfrm>
            <a:off x="2285719" y="4158865"/>
            <a:ext cx="639919" cy="523220"/>
          </a:xfrm>
          <a:prstGeom prst="rect">
            <a:avLst/>
          </a:prstGeom>
          <a:noFill/>
        </p:spPr>
        <p:txBody>
          <a:bodyPr wrap="none" rtlCol="0">
            <a:spAutoFit/>
          </a:bodyPr>
          <a:lstStyle/>
          <a:p>
            <a:r>
              <a:rPr lang="en-IN" sz="2800" b="1" dirty="0">
                <a:solidFill>
                  <a:schemeClr val="bg2">
                    <a:lumMod val="50000"/>
                  </a:schemeClr>
                </a:solidFill>
              </a:rPr>
              <a:t>02</a:t>
            </a:r>
          </a:p>
        </p:txBody>
      </p:sp>
      <p:sp>
        <p:nvSpPr>
          <p:cNvPr id="34" name="TextBox 33">
            <a:extLst>
              <a:ext uri="{FF2B5EF4-FFF2-40B4-BE49-F238E27FC236}">
                <a16:creationId xmlns:a16="http://schemas.microsoft.com/office/drawing/2014/main" id="{14D5F2F3-9A0B-443A-0E0A-3F1373322FCD}"/>
              </a:ext>
            </a:extLst>
          </p:cNvPr>
          <p:cNvSpPr txBox="1"/>
          <p:nvPr/>
        </p:nvSpPr>
        <p:spPr>
          <a:xfrm>
            <a:off x="4799028" y="2864091"/>
            <a:ext cx="641522" cy="523220"/>
          </a:xfrm>
          <a:prstGeom prst="rect">
            <a:avLst/>
          </a:prstGeom>
          <a:noFill/>
        </p:spPr>
        <p:txBody>
          <a:bodyPr wrap="none" rtlCol="0">
            <a:spAutoFit/>
          </a:bodyPr>
          <a:lstStyle/>
          <a:p>
            <a:r>
              <a:rPr lang="en-IN" sz="2800" b="1" dirty="0">
                <a:solidFill>
                  <a:schemeClr val="bg2">
                    <a:lumMod val="50000"/>
                  </a:schemeClr>
                </a:solidFill>
              </a:rPr>
              <a:t>03</a:t>
            </a:r>
          </a:p>
        </p:txBody>
      </p:sp>
      <p:sp>
        <p:nvSpPr>
          <p:cNvPr id="35" name="TextBox 34">
            <a:extLst>
              <a:ext uri="{FF2B5EF4-FFF2-40B4-BE49-F238E27FC236}">
                <a16:creationId xmlns:a16="http://schemas.microsoft.com/office/drawing/2014/main" id="{A0C212D9-CBBB-5D3D-80C1-2F00E69AFF22}"/>
              </a:ext>
            </a:extLst>
          </p:cNvPr>
          <p:cNvSpPr txBox="1"/>
          <p:nvPr/>
        </p:nvSpPr>
        <p:spPr>
          <a:xfrm>
            <a:off x="7381952" y="4177938"/>
            <a:ext cx="675185" cy="523220"/>
          </a:xfrm>
          <a:prstGeom prst="rect">
            <a:avLst/>
          </a:prstGeom>
          <a:noFill/>
        </p:spPr>
        <p:txBody>
          <a:bodyPr wrap="none" rtlCol="0">
            <a:spAutoFit/>
          </a:bodyPr>
          <a:lstStyle/>
          <a:p>
            <a:r>
              <a:rPr lang="en-IN" sz="2800" b="1" dirty="0">
                <a:solidFill>
                  <a:schemeClr val="bg2">
                    <a:lumMod val="50000"/>
                  </a:schemeClr>
                </a:solidFill>
              </a:rPr>
              <a:t>04</a:t>
            </a:r>
          </a:p>
        </p:txBody>
      </p:sp>
      <p:sp>
        <p:nvSpPr>
          <p:cNvPr id="36" name="TextBox 35">
            <a:extLst>
              <a:ext uri="{FF2B5EF4-FFF2-40B4-BE49-F238E27FC236}">
                <a16:creationId xmlns:a16="http://schemas.microsoft.com/office/drawing/2014/main" id="{461C9792-0F2C-4DF9-BA8D-29BDC9AC1703}"/>
              </a:ext>
            </a:extLst>
          </p:cNvPr>
          <p:cNvSpPr txBox="1"/>
          <p:nvPr/>
        </p:nvSpPr>
        <p:spPr>
          <a:xfrm>
            <a:off x="9058608" y="3346133"/>
            <a:ext cx="641522" cy="523220"/>
          </a:xfrm>
          <a:prstGeom prst="rect">
            <a:avLst/>
          </a:prstGeom>
          <a:noFill/>
        </p:spPr>
        <p:txBody>
          <a:bodyPr wrap="none" rtlCol="0">
            <a:spAutoFit/>
          </a:bodyPr>
          <a:lstStyle/>
          <a:p>
            <a:r>
              <a:rPr lang="en-IN" sz="2800" b="1" dirty="0">
                <a:solidFill>
                  <a:schemeClr val="bg2">
                    <a:lumMod val="50000"/>
                  </a:schemeClr>
                </a:solidFill>
              </a:rPr>
              <a:t>05</a:t>
            </a:r>
          </a:p>
        </p:txBody>
      </p:sp>
      <p:sp>
        <p:nvSpPr>
          <p:cNvPr id="37" name="TextBox 36">
            <a:extLst>
              <a:ext uri="{FF2B5EF4-FFF2-40B4-BE49-F238E27FC236}">
                <a16:creationId xmlns:a16="http://schemas.microsoft.com/office/drawing/2014/main" id="{8D941DD3-7354-C76B-A181-1B47F088BF28}"/>
              </a:ext>
            </a:extLst>
          </p:cNvPr>
          <p:cNvSpPr txBox="1"/>
          <p:nvPr/>
        </p:nvSpPr>
        <p:spPr>
          <a:xfrm>
            <a:off x="10389584" y="4046841"/>
            <a:ext cx="657552" cy="523220"/>
          </a:xfrm>
          <a:prstGeom prst="rect">
            <a:avLst/>
          </a:prstGeom>
          <a:noFill/>
        </p:spPr>
        <p:txBody>
          <a:bodyPr wrap="none" rtlCol="0">
            <a:spAutoFit/>
          </a:bodyPr>
          <a:lstStyle/>
          <a:p>
            <a:r>
              <a:rPr lang="en-IN" sz="2800" b="1" dirty="0">
                <a:solidFill>
                  <a:schemeClr val="bg2">
                    <a:lumMod val="50000"/>
                  </a:schemeClr>
                </a:solidFill>
              </a:rPr>
              <a:t>06</a:t>
            </a:r>
          </a:p>
        </p:txBody>
      </p:sp>
      <p:sp>
        <p:nvSpPr>
          <p:cNvPr id="3" name="Title 2">
            <a:extLst>
              <a:ext uri="{FF2B5EF4-FFF2-40B4-BE49-F238E27FC236}">
                <a16:creationId xmlns:a16="http://schemas.microsoft.com/office/drawing/2014/main" id="{A217AD2F-D9B2-4479-B5D4-9F1124357C0E}"/>
              </a:ext>
            </a:extLst>
          </p:cNvPr>
          <p:cNvSpPr txBox="1">
            <a:spLocks noGrp="1"/>
          </p:cNvSpPr>
          <p:nvPr>
            <p:ph type="title"/>
          </p:nvPr>
        </p:nvSpPr>
        <p:spPr>
          <a:xfrm>
            <a:off x="2562225" y="438150"/>
            <a:ext cx="7067550" cy="719138"/>
          </a:xfrm>
          <a:prstGeom prst="rect">
            <a:avLst/>
          </a:prstGeom>
          <a:noFill/>
        </p:spPr>
        <p:txBody>
          <a:bodyPr wrap="none" rtlCol="0">
            <a:spAutoFit/>
          </a:bodyPr>
          <a:lstStyle/>
          <a:p>
            <a:pPr algn="ctr"/>
            <a:r>
              <a:rPr lang="en-IN" sz="4400" b="1" dirty="0">
                <a:solidFill>
                  <a:schemeClr val="accent6"/>
                </a:solidFill>
                <a:latin typeface="+mj-lt"/>
              </a:rPr>
              <a:t>Timeline Chart</a:t>
            </a:r>
          </a:p>
        </p:txBody>
      </p:sp>
    </p:spTree>
    <p:extLst>
      <p:ext uri="{BB962C8B-B14F-4D97-AF65-F5344CB8AC3E}">
        <p14:creationId xmlns:p14="http://schemas.microsoft.com/office/powerpoint/2010/main" val="1492036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raphic 34">
            <a:extLst>
              <a:ext uri="{FF2B5EF4-FFF2-40B4-BE49-F238E27FC236}">
                <a16:creationId xmlns:a16="http://schemas.microsoft.com/office/drawing/2014/main" id="{99E718FA-F1ED-EE3D-21E7-6279C492258C}"/>
              </a:ext>
            </a:extLst>
          </p:cNvPr>
          <p:cNvSpPr/>
          <p:nvPr/>
        </p:nvSpPr>
        <p:spPr>
          <a:xfrm rot="10800000">
            <a:off x="3899530" y="2515824"/>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
        <p:nvSpPr>
          <p:cNvPr id="30" name="Graphic 7">
            <a:extLst>
              <a:ext uri="{FF2B5EF4-FFF2-40B4-BE49-F238E27FC236}">
                <a16:creationId xmlns:a16="http://schemas.microsoft.com/office/drawing/2014/main" id="{7BEF0B68-8BBE-7B54-17B9-9C168695FABB}"/>
              </a:ext>
            </a:extLst>
          </p:cNvPr>
          <p:cNvSpPr/>
          <p:nvPr/>
        </p:nvSpPr>
        <p:spPr>
          <a:xfrm>
            <a:off x="4254160" y="2051961"/>
            <a:ext cx="2057740" cy="1782070"/>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p>
        </p:txBody>
      </p:sp>
      <p:sp>
        <p:nvSpPr>
          <p:cNvPr id="31" name="Graphic 34">
            <a:extLst>
              <a:ext uri="{FF2B5EF4-FFF2-40B4-BE49-F238E27FC236}">
                <a16:creationId xmlns:a16="http://schemas.microsoft.com/office/drawing/2014/main" id="{C70E425C-D751-CF25-5216-E1993F6460FC}"/>
              </a:ext>
            </a:extLst>
          </p:cNvPr>
          <p:cNvSpPr/>
          <p:nvPr/>
        </p:nvSpPr>
        <p:spPr>
          <a:xfrm rot="10800000">
            <a:off x="3899530" y="4433524"/>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
        <p:nvSpPr>
          <p:cNvPr id="32" name="Graphic 7">
            <a:extLst>
              <a:ext uri="{FF2B5EF4-FFF2-40B4-BE49-F238E27FC236}">
                <a16:creationId xmlns:a16="http://schemas.microsoft.com/office/drawing/2014/main" id="{5D8B3E46-5F0B-04AD-53DF-CF0153354757}"/>
              </a:ext>
            </a:extLst>
          </p:cNvPr>
          <p:cNvSpPr/>
          <p:nvPr/>
        </p:nvSpPr>
        <p:spPr>
          <a:xfrm>
            <a:off x="4254160" y="3969661"/>
            <a:ext cx="2057740" cy="1782070"/>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33" name="Graphic 7">
            <a:extLst>
              <a:ext uri="{FF2B5EF4-FFF2-40B4-BE49-F238E27FC236}">
                <a16:creationId xmlns:a16="http://schemas.microsoft.com/office/drawing/2014/main" id="{86E07DF8-9BDF-4FF2-763A-EDBDB124598B}"/>
              </a:ext>
            </a:extLst>
          </p:cNvPr>
          <p:cNvSpPr/>
          <p:nvPr/>
        </p:nvSpPr>
        <p:spPr>
          <a:xfrm>
            <a:off x="5943260" y="1106269"/>
            <a:ext cx="2057740" cy="1782070"/>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34" name="Graphic 7">
            <a:extLst>
              <a:ext uri="{FF2B5EF4-FFF2-40B4-BE49-F238E27FC236}">
                <a16:creationId xmlns:a16="http://schemas.microsoft.com/office/drawing/2014/main" id="{0E7DBF12-8781-4307-CFF0-1F97EDC451FE}"/>
              </a:ext>
            </a:extLst>
          </p:cNvPr>
          <p:cNvSpPr/>
          <p:nvPr/>
        </p:nvSpPr>
        <p:spPr>
          <a:xfrm>
            <a:off x="5943260" y="3023969"/>
            <a:ext cx="2057740" cy="1782070"/>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35" name="Graphic 34">
            <a:extLst>
              <a:ext uri="{FF2B5EF4-FFF2-40B4-BE49-F238E27FC236}">
                <a16:creationId xmlns:a16="http://schemas.microsoft.com/office/drawing/2014/main" id="{5FB9369F-8CDE-6692-5B1C-53DB5BBCBF28}"/>
              </a:ext>
            </a:extLst>
          </p:cNvPr>
          <p:cNvSpPr/>
          <p:nvPr/>
        </p:nvSpPr>
        <p:spPr>
          <a:xfrm>
            <a:off x="7985755" y="1560234"/>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
        <p:nvSpPr>
          <p:cNvPr id="36" name="Graphic 34">
            <a:extLst>
              <a:ext uri="{FF2B5EF4-FFF2-40B4-BE49-F238E27FC236}">
                <a16:creationId xmlns:a16="http://schemas.microsoft.com/office/drawing/2014/main" id="{5B5D7888-A1EA-2C11-40FD-4FAFA06C12C0}"/>
              </a:ext>
            </a:extLst>
          </p:cNvPr>
          <p:cNvSpPr/>
          <p:nvPr/>
        </p:nvSpPr>
        <p:spPr>
          <a:xfrm>
            <a:off x="7985755" y="3477934"/>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
        <p:nvSpPr>
          <p:cNvPr id="37" name="TextBox 36">
            <a:extLst>
              <a:ext uri="{FF2B5EF4-FFF2-40B4-BE49-F238E27FC236}">
                <a16:creationId xmlns:a16="http://schemas.microsoft.com/office/drawing/2014/main" id="{3293D59E-AFCA-7BC8-FD10-C57DAA46D10E}"/>
              </a:ext>
            </a:extLst>
          </p:cNvPr>
          <p:cNvSpPr txBox="1"/>
          <p:nvPr/>
        </p:nvSpPr>
        <p:spPr>
          <a:xfrm>
            <a:off x="8354395" y="3575602"/>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38" name="TextBox 37">
            <a:extLst>
              <a:ext uri="{FF2B5EF4-FFF2-40B4-BE49-F238E27FC236}">
                <a16:creationId xmlns:a16="http://schemas.microsoft.com/office/drawing/2014/main" id="{262D22B1-FB72-0F2E-F5C3-78A2E67B780A}"/>
              </a:ext>
            </a:extLst>
          </p:cNvPr>
          <p:cNvSpPr txBox="1"/>
          <p:nvPr/>
        </p:nvSpPr>
        <p:spPr>
          <a:xfrm>
            <a:off x="8354395" y="3841083"/>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39" name="TextBox 38">
            <a:extLst>
              <a:ext uri="{FF2B5EF4-FFF2-40B4-BE49-F238E27FC236}">
                <a16:creationId xmlns:a16="http://schemas.microsoft.com/office/drawing/2014/main" id="{6944FA52-53D3-1D65-D101-9B8887C00633}"/>
              </a:ext>
            </a:extLst>
          </p:cNvPr>
          <p:cNvSpPr txBox="1"/>
          <p:nvPr/>
        </p:nvSpPr>
        <p:spPr>
          <a:xfrm>
            <a:off x="8354395" y="1645202"/>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40" name="TextBox 39">
            <a:extLst>
              <a:ext uri="{FF2B5EF4-FFF2-40B4-BE49-F238E27FC236}">
                <a16:creationId xmlns:a16="http://schemas.microsoft.com/office/drawing/2014/main" id="{66DA1DD9-BE73-DB9C-560B-D724D8B446A3}"/>
              </a:ext>
            </a:extLst>
          </p:cNvPr>
          <p:cNvSpPr txBox="1"/>
          <p:nvPr/>
        </p:nvSpPr>
        <p:spPr>
          <a:xfrm>
            <a:off x="8354395" y="1910683"/>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41" name="TextBox 40">
            <a:extLst>
              <a:ext uri="{FF2B5EF4-FFF2-40B4-BE49-F238E27FC236}">
                <a16:creationId xmlns:a16="http://schemas.microsoft.com/office/drawing/2014/main" id="{1EB9A69C-508A-2EC5-FD5D-E34DC756C0D7}"/>
              </a:ext>
            </a:extLst>
          </p:cNvPr>
          <p:cNvSpPr txBox="1"/>
          <p:nvPr/>
        </p:nvSpPr>
        <p:spPr>
          <a:xfrm>
            <a:off x="2403122" y="4540558"/>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42" name="TextBox 41">
            <a:extLst>
              <a:ext uri="{FF2B5EF4-FFF2-40B4-BE49-F238E27FC236}">
                <a16:creationId xmlns:a16="http://schemas.microsoft.com/office/drawing/2014/main" id="{21B4B3BE-5868-F853-F3E4-3A4F4BF7BFF6}"/>
              </a:ext>
            </a:extLst>
          </p:cNvPr>
          <p:cNvSpPr txBox="1"/>
          <p:nvPr/>
        </p:nvSpPr>
        <p:spPr>
          <a:xfrm>
            <a:off x="1558572" y="4806039"/>
            <a:ext cx="2340957" cy="461665"/>
          </a:xfrm>
          <a:prstGeom prst="rect">
            <a:avLst/>
          </a:prstGeom>
          <a:noFill/>
        </p:spPr>
        <p:txBody>
          <a:bodyPr wrap="square">
            <a:spAutoFit/>
          </a:bodyPr>
          <a:lstStyle/>
          <a:p>
            <a:pPr algn="r"/>
            <a:r>
              <a:rPr lang="en-IN" sz="1200" dirty="0">
                <a:solidFill>
                  <a:schemeClr val="bg2">
                    <a:lumMod val="50000"/>
                  </a:schemeClr>
                </a:solidFill>
              </a:rPr>
              <a:t>Lorem ipsum dolor sit amet, consectetur adipiscing elit.</a:t>
            </a:r>
          </a:p>
        </p:txBody>
      </p:sp>
      <p:sp>
        <p:nvSpPr>
          <p:cNvPr id="43" name="TextBox 42">
            <a:extLst>
              <a:ext uri="{FF2B5EF4-FFF2-40B4-BE49-F238E27FC236}">
                <a16:creationId xmlns:a16="http://schemas.microsoft.com/office/drawing/2014/main" id="{59AC33A6-3C1F-5A99-5C3F-5FAF609D7F3B}"/>
              </a:ext>
            </a:extLst>
          </p:cNvPr>
          <p:cNvSpPr txBox="1"/>
          <p:nvPr/>
        </p:nvSpPr>
        <p:spPr>
          <a:xfrm>
            <a:off x="2403122" y="2580562"/>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44" name="TextBox 43">
            <a:extLst>
              <a:ext uri="{FF2B5EF4-FFF2-40B4-BE49-F238E27FC236}">
                <a16:creationId xmlns:a16="http://schemas.microsoft.com/office/drawing/2014/main" id="{F7AB44DA-FAC6-C253-1371-3EAD9346792B}"/>
              </a:ext>
            </a:extLst>
          </p:cNvPr>
          <p:cNvSpPr txBox="1"/>
          <p:nvPr/>
        </p:nvSpPr>
        <p:spPr>
          <a:xfrm>
            <a:off x="1558572" y="2846043"/>
            <a:ext cx="2340957" cy="461665"/>
          </a:xfrm>
          <a:prstGeom prst="rect">
            <a:avLst/>
          </a:prstGeom>
          <a:noFill/>
        </p:spPr>
        <p:txBody>
          <a:bodyPr wrap="square">
            <a:spAutoFit/>
          </a:bodyPr>
          <a:lstStyle/>
          <a:p>
            <a:pPr algn="r"/>
            <a:r>
              <a:rPr lang="en-IN" sz="1200" dirty="0">
                <a:solidFill>
                  <a:schemeClr val="bg2">
                    <a:lumMod val="50000"/>
                  </a:schemeClr>
                </a:solidFill>
              </a:rPr>
              <a:t>Lorem ipsum dolor sit amet, consectetur adipiscing elit.</a:t>
            </a:r>
          </a:p>
        </p:txBody>
      </p:sp>
      <p:sp>
        <p:nvSpPr>
          <p:cNvPr id="45" name="TextBox 44">
            <a:extLst>
              <a:ext uri="{FF2B5EF4-FFF2-40B4-BE49-F238E27FC236}">
                <a16:creationId xmlns:a16="http://schemas.microsoft.com/office/drawing/2014/main" id="{45369784-D92A-9189-32C1-2CFFE1DAF426}"/>
              </a:ext>
            </a:extLst>
          </p:cNvPr>
          <p:cNvSpPr txBox="1"/>
          <p:nvPr/>
        </p:nvSpPr>
        <p:spPr>
          <a:xfrm>
            <a:off x="4886927" y="2282940"/>
            <a:ext cx="792205" cy="1446550"/>
          </a:xfrm>
          <a:prstGeom prst="rect">
            <a:avLst/>
          </a:prstGeom>
          <a:noFill/>
        </p:spPr>
        <p:txBody>
          <a:bodyPr wrap="none" rtlCol="0">
            <a:spAutoFit/>
          </a:bodyPr>
          <a:lstStyle/>
          <a:p>
            <a:r>
              <a:rPr lang="en-IN" sz="8800" b="1" dirty="0">
                <a:solidFill>
                  <a:schemeClr val="bg1"/>
                </a:solidFill>
                <a:latin typeface="+mj-lt"/>
              </a:rPr>
              <a:t>S</a:t>
            </a:r>
          </a:p>
        </p:txBody>
      </p:sp>
      <p:sp>
        <p:nvSpPr>
          <p:cNvPr id="46" name="TextBox 45">
            <a:extLst>
              <a:ext uri="{FF2B5EF4-FFF2-40B4-BE49-F238E27FC236}">
                <a16:creationId xmlns:a16="http://schemas.microsoft.com/office/drawing/2014/main" id="{B1803677-BF05-7F77-9B8A-0E7873F3658A}"/>
              </a:ext>
            </a:extLst>
          </p:cNvPr>
          <p:cNvSpPr txBox="1"/>
          <p:nvPr/>
        </p:nvSpPr>
        <p:spPr>
          <a:xfrm>
            <a:off x="6432996" y="1308934"/>
            <a:ext cx="1095172" cy="1446550"/>
          </a:xfrm>
          <a:prstGeom prst="rect">
            <a:avLst/>
          </a:prstGeom>
          <a:noFill/>
        </p:spPr>
        <p:txBody>
          <a:bodyPr wrap="none" rtlCol="0">
            <a:spAutoFit/>
          </a:bodyPr>
          <a:lstStyle/>
          <a:p>
            <a:r>
              <a:rPr lang="en-IN" sz="8800" b="1" dirty="0">
                <a:solidFill>
                  <a:schemeClr val="bg1"/>
                </a:solidFill>
                <a:latin typeface="+mj-lt"/>
              </a:rPr>
              <a:t>W</a:t>
            </a:r>
          </a:p>
        </p:txBody>
      </p:sp>
      <p:sp>
        <p:nvSpPr>
          <p:cNvPr id="47" name="TextBox 46">
            <a:extLst>
              <a:ext uri="{FF2B5EF4-FFF2-40B4-BE49-F238E27FC236}">
                <a16:creationId xmlns:a16="http://schemas.microsoft.com/office/drawing/2014/main" id="{D905DC49-7F1B-52B4-C5F9-4B3AC8DBC239}"/>
              </a:ext>
            </a:extLst>
          </p:cNvPr>
          <p:cNvSpPr txBox="1"/>
          <p:nvPr/>
        </p:nvSpPr>
        <p:spPr>
          <a:xfrm>
            <a:off x="4886927" y="4137421"/>
            <a:ext cx="808235" cy="1446550"/>
          </a:xfrm>
          <a:prstGeom prst="rect">
            <a:avLst/>
          </a:prstGeom>
          <a:noFill/>
        </p:spPr>
        <p:txBody>
          <a:bodyPr wrap="none" rtlCol="0">
            <a:spAutoFit/>
          </a:bodyPr>
          <a:lstStyle/>
          <a:p>
            <a:r>
              <a:rPr lang="en-IN" sz="8800" b="1" dirty="0">
                <a:solidFill>
                  <a:schemeClr val="bg1"/>
                </a:solidFill>
                <a:latin typeface="+mj-lt"/>
              </a:rPr>
              <a:t>O</a:t>
            </a:r>
          </a:p>
        </p:txBody>
      </p:sp>
      <p:sp>
        <p:nvSpPr>
          <p:cNvPr id="48" name="TextBox 47">
            <a:extLst>
              <a:ext uri="{FF2B5EF4-FFF2-40B4-BE49-F238E27FC236}">
                <a16:creationId xmlns:a16="http://schemas.microsoft.com/office/drawing/2014/main" id="{768250BF-0BB5-BD7F-0AC2-C4E8E82245BE}"/>
              </a:ext>
            </a:extLst>
          </p:cNvPr>
          <p:cNvSpPr txBox="1"/>
          <p:nvPr/>
        </p:nvSpPr>
        <p:spPr>
          <a:xfrm>
            <a:off x="6629728" y="3318212"/>
            <a:ext cx="684803" cy="1446550"/>
          </a:xfrm>
          <a:prstGeom prst="rect">
            <a:avLst/>
          </a:prstGeom>
          <a:noFill/>
        </p:spPr>
        <p:txBody>
          <a:bodyPr wrap="none" rtlCol="0">
            <a:spAutoFit/>
          </a:bodyPr>
          <a:lstStyle/>
          <a:p>
            <a:r>
              <a:rPr lang="en-IN" sz="8800" b="1" dirty="0">
                <a:solidFill>
                  <a:schemeClr val="bg1"/>
                </a:solidFill>
                <a:latin typeface="+mj-lt"/>
              </a:rPr>
              <a:t>T</a:t>
            </a:r>
          </a:p>
        </p:txBody>
      </p:sp>
      <p:sp>
        <p:nvSpPr>
          <p:cNvPr id="3" name="Title 2">
            <a:extLst>
              <a:ext uri="{FF2B5EF4-FFF2-40B4-BE49-F238E27FC236}">
                <a16:creationId xmlns:a16="http://schemas.microsoft.com/office/drawing/2014/main" id="{564B9BD0-41A7-DA06-53AF-2D50E48F6BA4}"/>
              </a:ext>
            </a:extLst>
          </p:cNvPr>
          <p:cNvSpPr txBox="1">
            <a:spLocks noGrp="1"/>
          </p:cNvSpPr>
          <p:nvPr>
            <p:ph type="title"/>
          </p:nvPr>
        </p:nvSpPr>
        <p:spPr>
          <a:xfrm>
            <a:off x="465202" y="451514"/>
            <a:ext cx="7068458" cy="718658"/>
          </a:xfrm>
          <a:noFill/>
        </p:spPr>
        <p:txBody>
          <a:bodyPr wrap="none" rtlCol="0">
            <a:spAutoFit/>
          </a:bodyPr>
          <a:lstStyle/>
          <a:p>
            <a:r>
              <a:rPr lang="en-IN" dirty="0"/>
              <a:t>SWOT Analysis</a:t>
            </a:r>
          </a:p>
        </p:txBody>
      </p:sp>
    </p:spTree>
    <p:extLst>
      <p:ext uri="{BB962C8B-B14F-4D97-AF65-F5344CB8AC3E}">
        <p14:creationId xmlns:p14="http://schemas.microsoft.com/office/powerpoint/2010/main" val="44587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raphic 7">
            <a:extLst>
              <a:ext uri="{FF2B5EF4-FFF2-40B4-BE49-F238E27FC236}">
                <a16:creationId xmlns:a16="http://schemas.microsoft.com/office/drawing/2014/main" id="{7A092022-899C-19DF-C13D-4F2E838285BF}"/>
              </a:ext>
            </a:extLst>
          </p:cNvPr>
          <p:cNvSpPr/>
          <p:nvPr/>
        </p:nvSpPr>
        <p:spPr>
          <a:xfrm rot="10800000">
            <a:off x="4274017" y="3837087"/>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1" name="Graphic 7">
            <a:extLst>
              <a:ext uri="{FF2B5EF4-FFF2-40B4-BE49-F238E27FC236}">
                <a16:creationId xmlns:a16="http://schemas.microsoft.com/office/drawing/2014/main" id="{E83E69D7-4B28-AB20-3EB7-2D7BD74ED483}"/>
              </a:ext>
            </a:extLst>
          </p:cNvPr>
          <p:cNvSpPr/>
          <p:nvPr/>
        </p:nvSpPr>
        <p:spPr>
          <a:xfrm rot="10800000">
            <a:off x="4243642" y="2295555"/>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2" name="Graphic 7">
            <a:extLst>
              <a:ext uri="{FF2B5EF4-FFF2-40B4-BE49-F238E27FC236}">
                <a16:creationId xmlns:a16="http://schemas.microsoft.com/office/drawing/2014/main" id="{08998A70-7894-62D4-2BA6-84D97AD8C0F0}"/>
              </a:ext>
            </a:extLst>
          </p:cNvPr>
          <p:cNvSpPr/>
          <p:nvPr/>
        </p:nvSpPr>
        <p:spPr>
          <a:xfrm rot="10800000">
            <a:off x="2951072" y="3084898"/>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5" name="TextBox 14">
            <a:extLst>
              <a:ext uri="{FF2B5EF4-FFF2-40B4-BE49-F238E27FC236}">
                <a16:creationId xmlns:a16="http://schemas.microsoft.com/office/drawing/2014/main" id="{4C8ED7D7-52A5-90BB-9330-9B64A6074FF5}"/>
              </a:ext>
            </a:extLst>
          </p:cNvPr>
          <p:cNvSpPr txBox="1"/>
          <p:nvPr/>
        </p:nvSpPr>
        <p:spPr>
          <a:xfrm>
            <a:off x="4071935" y="5257411"/>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16" name="TextBox 15">
            <a:extLst>
              <a:ext uri="{FF2B5EF4-FFF2-40B4-BE49-F238E27FC236}">
                <a16:creationId xmlns:a16="http://schemas.microsoft.com/office/drawing/2014/main" id="{539529F4-7B7C-28CB-ABA5-3820152DC5E3}"/>
              </a:ext>
            </a:extLst>
          </p:cNvPr>
          <p:cNvSpPr txBox="1"/>
          <p:nvPr/>
        </p:nvSpPr>
        <p:spPr>
          <a:xfrm>
            <a:off x="3227386" y="5522892"/>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solidFill>
                  <a:schemeClr val="bg2">
                    <a:lumMod val="50000"/>
                  </a:schemeClr>
                </a:solidFill>
                <a:latin typeface="+mn-lt"/>
              </a:rPr>
              <a:t>Lorem ipsum dolor sit amet, consectetur adipiscing elit.</a:t>
            </a:r>
          </a:p>
        </p:txBody>
      </p:sp>
      <p:sp>
        <p:nvSpPr>
          <p:cNvPr id="17" name="Graphic 7">
            <a:extLst>
              <a:ext uri="{FF2B5EF4-FFF2-40B4-BE49-F238E27FC236}">
                <a16:creationId xmlns:a16="http://schemas.microsoft.com/office/drawing/2014/main" id="{FEA925ED-8B96-D377-6ADD-BB5874FB1711}"/>
              </a:ext>
            </a:extLst>
          </p:cNvPr>
          <p:cNvSpPr/>
          <p:nvPr/>
        </p:nvSpPr>
        <p:spPr>
          <a:xfrm rot="7200000">
            <a:off x="6384826" y="2295555"/>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8" name="Graphic 7">
            <a:extLst>
              <a:ext uri="{FF2B5EF4-FFF2-40B4-BE49-F238E27FC236}">
                <a16:creationId xmlns:a16="http://schemas.microsoft.com/office/drawing/2014/main" id="{713C5871-2B60-A07E-18A6-AF4C70E5AD2D}"/>
              </a:ext>
            </a:extLst>
          </p:cNvPr>
          <p:cNvSpPr/>
          <p:nvPr/>
        </p:nvSpPr>
        <p:spPr>
          <a:xfrm rot="7200000">
            <a:off x="6415201" y="3837087"/>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9" name="Graphic 7">
            <a:extLst>
              <a:ext uri="{FF2B5EF4-FFF2-40B4-BE49-F238E27FC236}">
                <a16:creationId xmlns:a16="http://schemas.microsoft.com/office/drawing/2014/main" id="{F72A8C27-C9B9-707E-572A-624713EEACDF}"/>
              </a:ext>
            </a:extLst>
          </p:cNvPr>
          <p:cNvSpPr/>
          <p:nvPr/>
        </p:nvSpPr>
        <p:spPr>
          <a:xfrm rot="7200000">
            <a:off x="7707771" y="3047744"/>
            <a:ext cx="1531384" cy="132622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2" name="TextBox 21">
            <a:extLst>
              <a:ext uri="{FF2B5EF4-FFF2-40B4-BE49-F238E27FC236}">
                <a16:creationId xmlns:a16="http://schemas.microsoft.com/office/drawing/2014/main" id="{6D0FAFFF-494D-6336-A517-FF535E5A0E2F}"/>
              </a:ext>
            </a:extLst>
          </p:cNvPr>
          <p:cNvSpPr txBox="1"/>
          <p:nvPr/>
        </p:nvSpPr>
        <p:spPr>
          <a:xfrm>
            <a:off x="6690085" y="5257411"/>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3" name="TextBox 22">
            <a:extLst>
              <a:ext uri="{FF2B5EF4-FFF2-40B4-BE49-F238E27FC236}">
                <a16:creationId xmlns:a16="http://schemas.microsoft.com/office/drawing/2014/main" id="{2CCE64C0-85C8-A19F-E85A-E9A27E3A6F8C}"/>
              </a:ext>
            </a:extLst>
          </p:cNvPr>
          <p:cNvSpPr txBox="1"/>
          <p:nvPr/>
        </p:nvSpPr>
        <p:spPr>
          <a:xfrm>
            <a:off x="6690085" y="5522892"/>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4" name="TextBox 23">
            <a:extLst>
              <a:ext uri="{FF2B5EF4-FFF2-40B4-BE49-F238E27FC236}">
                <a16:creationId xmlns:a16="http://schemas.microsoft.com/office/drawing/2014/main" id="{E0398218-70F6-BC54-AC7A-8122143679C1}"/>
              </a:ext>
            </a:extLst>
          </p:cNvPr>
          <p:cNvSpPr txBox="1"/>
          <p:nvPr/>
        </p:nvSpPr>
        <p:spPr>
          <a:xfrm>
            <a:off x="9257121" y="3254375"/>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25" name="TextBox 24">
            <a:extLst>
              <a:ext uri="{FF2B5EF4-FFF2-40B4-BE49-F238E27FC236}">
                <a16:creationId xmlns:a16="http://schemas.microsoft.com/office/drawing/2014/main" id="{C29615FF-C067-6FE1-9C40-7C39AAD659E0}"/>
              </a:ext>
            </a:extLst>
          </p:cNvPr>
          <p:cNvSpPr txBox="1"/>
          <p:nvPr/>
        </p:nvSpPr>
        <p:spPr>
          <a:xfrm>
            <a:off x="9257121" y="3519856"/>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26" name="TextBox 25">
            <a:extLst>
              <a:ext uri="{FF2B5EF4-FFF2-40B4-BE49-F238E27FC236}">
                <a16:creationId xmlns:a16="http://schemas.microsoft.com/office/drawing/2014/main" id="{E7B4F1EE-EE22-C707-10B3-3436734F971B}"/>
              </a:ext>
            </a:extLst>
          </p:cNvPr>
          <p:cNvSpPr txBox="1"/>
          <p:nvPr/>
        </p:nvSpPr>
        <p:spPr>
          <a:xfrm>
            <a:off x="1438472" y="3408263"/>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27" name="TextBox 26">
            <a:extLst>
              <a:ext uri="{FF2B5EF4-FFF2-40B4-BE49-F238E27FC236}">
                <a16:creationId xmlns:a16="http://schemas.microsoft.com/office/drawing/2014/main" id="{466EBEE9-D4BE-A45C-AF23-95648B30169A}"/>
              </a:ext>
            </a:extLst>
          </p:cNvPr>
          <p:cNvSpPr txBox="1"/>
          <p:nvPr/>
        </p:nvSpPr>
        <p:spPr>
          <a:xfrm>
            <a:off x="593923" y="3673744"/>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solidFill>
                  <a:schemeClr val="bg2">
                    <a:lumMod val="50000"/>
                  </a:schemeClr>
                </a:solidFill>
                <a:latin typeface="+mn-lt"/>
              </a:rPr>
              <a:t>Lorem ipsum dolor sit amet, consectetur adipiscing elit.</a:t>
            </a:r>
          </a:p>
        </p:txBody>
      </p:sp>
      <p:sp>
        <p:nvSpPr>
          <p:cNvPr id="28" name="TextBox 27">
            <a:extLst>
              <a:ext uri="{FF2B5EF4-FFF2-40B4-BE49-F238E27FC236}">
                <a16:creationId xmlns:a16="http://schemas.microsoft.com/office/drawing/2014/main" id="{963C1F0D-DC0D-CF3E-577E-6E591235B2FD}"/>
              </a:ext>
            </a:extLst>
          </p:cNvPr>
          <p:cNvSpPr txBox="1"/>
          <p:nvPr/>
        </p:nvSpPr>
        <p:spPr>
          <a:xfrm>
            <a:off x="3968513" y="1497033"/>
            <a:ext cx="1496407" cy="307777"/>
          </a:xfrm>
          <a:prstGeom prst="rect">
            <a:avLst/>
          </a:prstGeom>
          <a:noFill/>
        </p:spPr>
        <p:txBody>
          <a:bodyPr wrap="square">
            <a:spAutoFit/>
          </a:bodyPr>
          <a:lstStyle/>
          <a:p>
            <a:pPr algn="r"/>
            <a:r>
              <a:rPr lang="en-IN" sz="1400" b="1" dirty="0">
                <a:solidFill>
                  <a:schemeClr val="bg2">
                    <a:lumMod val="50000"/>
                  </a:schemeClr>
                </a:solidFill>
              </a:rPr>
              <a:t>Lorem ipsum </a:t>
            </a:r>
          </a:p>
        </p:txBody>
      </p:sp>
      <p:sp>
        <p:nvSpPr>
          <p:cNvPr id="29" name="TextBox 28">
            <a:extLst>
              <a:ext uri="{FF2B5EF4-FFF2-40B4-BE49-F238E27FC236}">
                <a16:creationId xmlns:a16="http://schemas.microsoft.com/office/drawing/2014/main" id="{20B19037-07E5-4E67-0CA5-43089BAE4CDC}"/>
              </a:ext>
            </a:extLst>
          </p:cNvPr>
          <p:cNvSpPr txBox="1"/>
          <p:nvPr/>
        </p:nvSpPr>
        <p:spPr>
          <a:xfrm>
            <a:off x="3123964" y="1762514"/>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solidFill>
                  <a:schemeClr val="bg2">
                    <a:lumMod val="50000"/>
                  </a:schemeClr>
                </a:solidFill>
                <a:latin typeface="+mn-lt"/>
              </a:rPr>
              <a:t>Lorem ipsum dolor sit amet, consectetur adipiscing elit.</a:t>
            </a:r>
          </a:p>
        </p:txBody>
      </p:sp>
      <p:sp>
        <p:nvSpPr>
          <p:cNvPr id="30" name="TextBox 29">
            <a:extLst>
              <a:ext uri="{FF2B5EF4-FFF2-40B4-BE49-F238E27FC236}">
                <a16:creationId xmlns:a16="http://schemas.microsoft.com/office/drawing/2014/main" id="{8B489E9E-EA5F-0A2A-2FFA-EC8005F21BAF}"/>
              </a:ext>
            </a:extLst>
          </p:cNvPr>
          <p:cNvSpPr txBox="1"/>
          <p:nvPr/>
        </p:nvSpPr>
        <p:spPr>
          <a:xfrm>
            <a:off x="6664739" y="1509733"/>
            <a:ext cx="1496407" cy="307777"/>
          </a:xfrm>
          <a:prstGeom prst="rect">
            <a:avLst/>
          </a:prstGeom>
          <a:noFill/>
        </p:spPr>
        <p:txBody>
          <a:bodyPr wrap="square">
            <a:spAutoFit/>
          </a:bodyPr>
          <a:lstStyle/>
          <a:p>
            <a:r>
              <a:rPr lang="en-IN" sz="1400" b="1" dirty="0">
                <a:solidFill>
                  <a:schemeClr val="bg2">
                    <a:lumMod val="50000"/>
                  </a:schemeClr>
                </a:solidFill>
              </a:rPr>
              <a:t>Lorem ipsum </a:t>
            </a:r>
          </a:p>
        </p:txBody>
      </p:sp>
      <p:sp>
        <p:nvSpPr>
          <p:cNvPr id="31" name="TextBox 30">
            <a:extLst>
              <a:ext uri="{FF2B5EF4-FFF2-40B4-BE49-F238E27FC236}">
                <a16:creationId xmlns:a16="http://schemas.microsoft.com/office/drawing/2014/main" id="{C6A15CA0-1807-B6B8-6BF6-2B7A96B2EDDC}"/>
              </a:ext>
            </a:extLst>
          </p:cNvPr>
          <p:cNvSpPr txBox="1"/>
          <p:nvPr/>
        </p:nvSpPr>
        <p:spPr>
          <a:xfrm>
            <a:off x="6664739" y="1775214"/>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solidFill>
                  <a:schemeClr val="bg2">
                    <a:lumMod val="50000"/>
                  </a:schemeClr>
                </a:solidFill>
                <a:latin typeface="+mn-lt"/>
              </a:rPr>
              <a:t>Lorem ipsum dolor sit amet, consectetur adipiscing elit.</a:t>
            </a:r>
          </a:p>
        </p:txBody>
      </p:sp>
      <p:sp>
        <p:nvSpPr>
          <p:cNvPr id="33" name="TextBox 32">
            <a:extLst>
              <a:ext uri="{FF2B5EF4-FFF2-40B4-BE49-F238E27FC236}">
                <a16:creationId xmlns:a16="http://schemas.microsoft.com/office/drawing/2014/main" id="{7BB2603D-6887-5D70-63CB-1D21BC000986}"/>
              </a:ext>
            </a:extLst>
          </p:cNvPr>
          <p:cNvSpPr txBox="1"/>
          <p:nvPr/>
        </p:nvSpPr>
        <p:spPr>
          <a:xfrm>
            <a:off x="3270927" y="3304412"/>
            <a:ext cx="845103" cy="830997"/>
          </a:xfrm>
          <a:prstGeom prst="rect">
            <a:avLst/>
          </a:prstGeom>
          <a:noFill/>
        </p:spPr>
        <p:txBody>
          <a:bodyPr wrap="none" rtlCol="0">
            <a:spAutoFit/>
          </a:bodyPr>
          <a:lstStyle/>
          <a:p>
            <a:r>
              <a:rPr lang="en-IN" sz="4800" b="1" dirty="0">
                <a:solidFill>
                  <a:schemeClr val="bg1"/>
                </a:solidFill>
              </a:rPr>
              <a:t>01</a:t>
            </a:r>
          </a:p>
        </p:txBody>
      </p:sp>
      <p:sp>
        <p:nvSpPr>
          <p:cNvPr id="34" name="TextBox 33">
            <a:extLst>
              <a:ext uri="{FF2B5EF4-FFF2-40B4-BE49-F238E27FC236}">
                <a16:creationId xmlns:a16="http://schemas.microsoft.com/office/drawing/2014/main" id="{8BDEA0C5-C319-4D20-EDD4-C041415E8CED}"/>
              </a:ext>
            </a:extLst>
          </p:cNvPr>
          <p:cNvSpPr txBox="1"/>
          <p:nvPr/>
        </p:nvSpPr>
        <p:spPr>
          <a:xfrm>
            <a:off x="4514818" y="2521358"/>
            <a:ext cx="966931" cy="830997"/>
          </a:xfrm>
          <a:prstGeom prst="rect">
            <a:avLst/>
          </a:prstGeom>
          <a:noFill/>
        </p:spPr>
        <p:txBody>
          <a:bodyPr wrap="none" rtlCol="0">
            <a:spAutoFit/>
          </a:bodyPr>
          <a:lstStyle/>
          <a:p>
            <a:r>
              <a:rPr lang="en-IN" sz="4800" b="1" dirty="0">
                <a:solidFill>
                  <a:schemeClr val="bg1"/>
                </a:solidFill>
              </a:rPr>
              <a:t>02</a:t>
            </a:r>
          </a:p>
        </p:txBody>
      </p:sp>
      <p:sp>
        <p:nvSpPr>
          <p:cNvPr id="35" name="TextBox 34">
            <a:extLst>
              <a:ext uri="{FF2B5EF4-FFF2-40B4-BE49-F238E27FC236}">
                <a16:creationId xmlns:a16="http://schemas.microsoft.com/office/drawing/2014/main" id="{BFA35CAF-7821-DB91-5368-FF8CFF0075B7}"/>
              </a:ext>
            </a:extLst>
          </p:cNvPr>
          <p:cNvSpPr txBox="1"/>
          <p:nvPr/>
        </p:nvSpPr>
        <p:spPr>
          <a:xfrm>
            <a:off x="4514818" y="4084702"/>
            <a:ext cx="966931" cy="830997"/>
          </a:xfrm>
          <a:prstGeom prst="rect">
            <a:avLst/>
          </a:prstGeom>
          <a:noFill/>
        </p:spPr>
        <p:txBody>
          <a:bodyPr wrap="none" rtlCol="0">
            <a:spAutoFit/>
          </a:bodyPr>
          <a:lstStyle/>
          <a:p>
            <a:r>
              <a:rPr lang="en-IN" sz="4800" b="1" dirty="0">
                <a:solidFill>
                  <a:schemeClr val="bg1"/>
                </a:solidFill>
              </a:rPr>
              <a:t>03</a:t>
            </a:r>
          </a:p>
        </p:txBody>
      </p:sp>
      <p:sp>
        <p:nvSpPr>
          <p:cNvPr id="41" name="TextBox 40">
            <a:extLst>
              <a:ext uri="{FF2B5EF4-FFF2-40B4-BE49-F238E27FC236}">
                <a16:creationId xmlns:a16="http://schemas.microsoft.com/office/drawing/2014/main" id="{F28FB818-A842-BCD0-E535-2EB3C7395F4B}"/>
              </a:ext>
            </a:extLst>
          </p:cNvPr>
          <p:cNvSpPr txBox="1"/>
          <p:nvPr/>
        </p:nvSpPr>
        <p:spPr>
          <a:xfrm>
            <a:off x="6632716" y="2521532"/>
            <a:ext cx="1027845" cy="830997"/>
          </a:xfrm>
          <a:prstGeom prst="rect">
            <a:avLst/>
          </a:prstGeom>
          <a:noFill/>
        </p:spPr>
        <p:txBody>
          <a:bodyPr wrap="none" rtlCol="0">
            <a:spAutoFit/>
          </a:bodyPr>
          <a:lstStyle/>
          <a:p>
            <a:r>
              <a:rPr lang="en-IN" sz="4800" b="1" dirty="0">
                <a:solidFill>
                  <a:schemeClr val="bg1"/>
                </a:solidFill>
              </a:rPr>
              <a:t>04</a:t>
            </a:r>
          </a:p>
        </p:txBody>
      </p:sp>
      <p:sp>
        <p:nvSpPr>
          <p:cNvPr id="42" name="TextBox 41">
            <a:extLst>
              <a:ext uri="{FF2B5EF4-FFF2-40B4-BE49-F238E27FC236}">
                <a16:creationId xmlns:a16="http://schemas.microsoft.com/office/drawing/2014/main" id="{764EC37C-D06A-60BD-C1CE-82E356AAB622}"/>
              </a:ext>
            </a:extLst>
          </p:cNvPr>
          <p:cNvSpPr txBox="1"/>
          <p:nvPr/>
        </p:nvSpPr>
        <p:spPr>
          <a:xfrm>
            <a:off x="6663091" y="4080569"/>
            <a:ext cx="968535" cy="830997"/>
          </a:xfrm>
          <a:prstGeom prst="rect">
            <a:avLst/>
          </a:prstGeom>
          <a:noFill/>
        </p:spPr>
        <p:txBody>
          <a:bodyPr wrap="none" rtlCol="0">
            <a:spAutoFit/>
          </a:bodyPr>
          <a:lstStyle/>
          <a:p>
            <a:r>
              <a:rPr lang="en-IN" sz="4800" b="1" dirty="0">
                <a:solidFill>
                  <a:schemeClr val="bg1"/>
                </a:solidFill>
              </a:rPr>
              <a:t>05</a:t>
            </a:r>
          </a:p>
        </p:txBody>
      </p:sp>
      <p:sp>
        <p:nvSpPr>
          <p:cNvPr id="43" name="TextBox 42">
            <a:extLst>
              <a:ext uri="{FF2B5EF4-FFF2-40B4-BE49-F238E27FC236}">
                <a16:creationId xmlns:a16="http://schemas.microsoft.com/office/drawing/2014/main" id="{7E09DD50-7994-5000-C2DB-378EF91B22C0}"/>
              </a:ext>
            </a:extLst>
          </p:cNvPr>
          <p:cNvSpPr txBox="1"/>
          <p:nvPr/>
        </p:nvSpPr>
        <p:spPr>
          <a:xfrm>
            <a:off x="7963386" y="3284869"/>
            <a:ext cx="995785" cy="830997"/>
          </a:xfrm>
          <a:prstGeom prst="rect">
            <a:avLst/>
          </a:prstGeom>
          <a:noFill/>
        </p:spPr>
        <p:txBody>
          <a:bodyPr wrap="none" rtlCol="0">
            <a:spAutoFit/>
          </a:bodyPr>
          <a:lstStyle/>
          <a:p>
            <a:r>
              <a:rPr lang="en-IN" sz="4800" b="1" dirty="0">
                <a:solidFill>
                  <a:schemeClr val="bg1"/>
                </a:solidFill>
              </a:rPr>
              <a:t>06</a:t>
            </a:r>
          </a:p>
        </p:txBody>
      </p:sp>
      <p:sp>
        <p:nvSpPr>
          <p:cNvPr id="45" name="Flowchart: Decision 44">
            <a:extLst>
              <a:ext uri="{FF2B5EF4-FFF2-40B4-BE49-F238E27FC236}">
                <a16:creationId xmlns:a16="http://schemas.microsoft.com/office/drawing/2014/main" id="{9B1DBBAF-C6C1-938D-A073-6F0D606834B4}"/>
              </a:ext>
            </a:extLst>
          </p:cNvPr>
          <p:cNvSpPr/>
          <p:nvPr/>
        </p:nvSpPr>
        <p:spPr>
          <a:xfrm rot="16200000">
            <a:off x="5793047" y="3544396"/>
            <a:ext cx="591835" cy="373146"/>
          </a:xfrm>
          <a:prstGeom prst="flowChartDecisi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7" name="Graphic 34">
            <a:extLst>
              <a:ext uri="{FF2B5EF4-FFF2-40B4-BE49-F238E27FC236}">
                <a16:creationId xmlns:a16="http://schemas.microsoft.com/office/drawing/2014/main" id="{B0C68A1C-59B2-515E-E653-75ED689C5BB2}"/>
              </a:ext>
            </a:extLst>
          </p:cNvPr>
          <p:cNvSpPr/>
          <p:nvPr/>
        </p:nvSpPr>
        <p:spPr>
          <a:xfrm rot="10800000">
            <a:off x="5529739" y="3296873"/>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48" name="Graphic 34">
            <a:extLst>
              <a:ext uri="{FF2B5EF4-FFF2-40B4-BE49-F238E27FC236}">
                <a16:creationId xmlns:a16="http://schemas.microsoft.com/office/drawing/2014/main" id="{A81F1E9E-3047-9C65-66E5-280F23C475EA}"/>
              </a:ext>
            </a:extLst>
          </p:cNvPr>
          <p:cNvSpPr/>
          <p:nvPr/>
        </p:nvSpPr>
        <p:spPr>
          <a:xfrm rot="10800000" flipH="1">
            <a:off x="6285811" y="3296873"/>
            <a:ext cx="354630" cy="861151"/>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6" name="Title 5">
            <a:extLst>
              <a:ext uri="{FF2B5EF4-FFF2-40B4-BE49-F238E27FC236}">
                <a16:creationId xmlns:a16="http://schemas.microsoft.com/office/drawing/2014/main" id="{AF963BF6-343B-CA9F-F525-1769EF7E53E1}"/>
              </a:ext>
            </a:extLst>
          </p:cNvPr>
          <p:cNvSpPr txBox="1">
            <a:spLocks noGrp="1"/>
          </p:cNvSpPr>
          <p:nvPr>
            <p:ph type="title"/>
          </p:nvPr>
        </p:nvSpPr>
        <p:spPr>
          <a:xfrm>
            <a:off x="2562225" y="438150"/>
            <a:ext cx="7067550" cy="719138"/>
          </a:xfrm>
          <a:prstGeom prst="rect">
            <a:avLst/>
          </a:prstGeom>
          <a:noFill/>
        </p:spPr>
        <p:txBody>
          <a:bodyPr wrap="none" rtlCol="0">
            <a:spAutoFit/>
          </a:bodyPr>
          <a:lstStyle/>
          <a:p>
            <a:pPr algn="ctr"/>
            <a:r>
              <a:rPr lang="en-IN" sz="4400" b="1" dirty="0">
                <a:solidFill>
                  <a:schemeClr val="accent6"/>
                </a:solidFill>
                <a:latin typeface="+mj-lt"/>
              </a:rPr>
              <a:t>Infographics Slide</a:t>
            </a:r>
          </a:p>
        </p:txBody>
      </p:sp>
    </p:spTree>
    <p:extLst>
      <p:ext uri="{BB962C8B-B14F-4D97-AF65-F5344CB8AC3E}">
        <p14:creationId xmlns:p14="http://schemas.microsoft.com/office/powerpoint/2010/main" val="4055827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5E38BD-966B-C1EB-0113-EA6C226B9AB5}"/>
              </a:ext>
            </a:extLst>
          </p:cNvPr>
          <p:cNvSpPr/>
          <p:nvPr/>
        </p:nvSpPr>
        <p:spPr>
          <a:xfrm>
            <a:off x="0" y="0"/>
            <a:ext cx="12192000" cy="685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43" name="Group 42">
            <a:extLst>
              <a:ext uri="{FF2B5EF4-FFF2-40B4-BE49-F238E27FC236}">
                <a16:creationId xmlns:a16="http://schemas.microsoft.com/office/drawing/2014/main" id="{CC75C5C9-E2F7-2134-35F2-D6B4A6535DA1}"/>
              </a:ext>
            </a:extLst>
          </p:cNvPr>
          <p:cNvGrpSpPr/>
          <p:nvPr/>
        </p:nvGrpSpPr>
        <p:grpSpPr>
          <a:xfrm>
            <a:off x="1812170" y="1556519"/>
            <a:ext cx="8567660" cy="4176763"/>
            <a:chOff x="1812170" y="2048371"/>
            <a:chExt cx="8567660" cy="4176763"/>
          </a:xfrm>
        </p:grpSpPr>
        <p:grpSp>
          <p:nvGrpSpPr>
            <p:cNvPr id="7" name="Graphic 4">
              <a:extLst>
                <a:ext uri="{FF2B5EF4-FFF2-40B4-BE49-F238E27FC236}">
                  <a16:creationId xmlns:a16="http://schemas.microsoft.com/office/drawing/2014/main" id="{B495C1DE-D7B8-A55A-3020-BB2E45BD269E}"/>
                </a:ext>
              </a:extLst>
            </p:cNvPr>
            <p:cNvGrpSpPr/>
            <p:nvPr/>
          </p:nvGrpSpPr>
          <p:grpSpPr>
            <a:xfrm>
              <a:off x="5110402" y="3939230"/>
              <a:ext cx="1499100" cy="1498909"/>
              <a:chOff x="5110402" y="3621730"/>
              <a:chExt cx="1499100" cy="1498909"/>
            </a:xfrm>
            <a:solidFill>
              <a:srgbClr val="FFFFFF"/>
            </a:solidFill>
          </p:grpSpPr>
          <p:sp>
            <p:nvSpPr>
              <p:cNvPr id="8" name="Freeform: Shape 7">
                <a:extLst>
                  <a:ext uri="{FF2B5EF4-FFF2-40B4-BE49-F238E27FC236}">
                    <a16:creationId xmlns:a16="http://schemas.microsoft.com/office/drawing/2014/main" id="{DA73EA4C-B86F-87DC-7FC9-95555B437AC4}"/>
                  </a:ext>
                </a:extLst>
              </p:cNvPr>
              <p:cNvSpPr/>
              <p:nvPr/>
            </p:nvSpPr>
            <p:spPr>
              <a:xfrm>
                <a:off x="5110402" y="3621730"/>
                <a:ext cx="1499100" cy="1498909"/>
              </a:xfrm>
              <a:custGeom>
                <a:avLst/>
                <a:gdLst>
                  <a:gd name="connsiteX0" fmla="*/ 714630 w 1499100"/>
                  <a:gd name="connsiteY0" fmla="*/ 127851 h 1498909"/>
                  <a:gd name="connsiteX1" fmla="*/ 618074 w 1499100"/>
                  <a:gd name="connsiteY1" fmla="*/ 9541 h 1498909"/>
                  <a:gd name="connsiteX2" fmla="*/ 418473 w 1499100"/>
                  <a:gd name="connsiteY2" fmla="*/ 74802 h 1498909"/>
                  <a:gd name="connsiteX3" fmla="*/ 408551 w 1499100"/>
                  <a:gd name="connsiteY3" fmla="*/ 228605 h 1498909"/>
                  <a:gd name="connsiteX4" fmla="*/ 265816 w 1499100"/>
                  <a:gd name="connsiteY4" fmla="*/ 174412 h 1498909"/>
                  <a:gd name="connsiteX5" fmla="*/ 125561 w 1499100"/>
                  <a:gd name="connsiteY5" fmla="*/ 330695 h 1498909"/>
                  <a:gd name="connsiteX6" fmla="*/ 193875 w 1499100"/>
                  <a:gd name="connsiteY6" fmla="*/ 468851 h 1498909"/>
                  <a:gd name="connsiteX7" fmla="*/ 43126 w 1499100"/>
                  <a:gd name="connsiteY7" fmla="*/ 493276 h 1498909"/>
                  <a:gd name="connsiteX8" fmla="*/ 0 w 1499100"/>
                  <a:gd name="connsiteY8" fmla="*/ 698982 h 1498909"/>
                  <a:gd name="connsiteX9" fmla="*/ 128233 w 1499100"/>
                  <a:gd name="connsiteY9" fmla="*/ 784471 h 1498909"/>
                  <a:gd name="connsiteX10" fmla="*/ 9923 w 1499100"/>
                  <a:gd name="connsiteY10" fmla="*/ 880836 h 1498909"/>
                  <a:gd name="connsiteX11" fmla="*/ 75184 w 1499100"/>
                  <a:gd name="connsiteY11" fmla="*/ 1080627 h 1498909"/>
                  <a:gd name="connsiteX12" fmla="*/ 228987 w 1499100"/>
                  <a:gd name="connsiteY12" fmla="*/ 1090550 h 1498909"/>
                  <a:gd name="connsiteX13" fmla="*/ 174793 w 1499100"/>
                  <a:gd name="connsiteY13" fmla="*/ 1233094 h 1498909"/>
                  <a:gd name="connsiteX14" fmla="*/ 331077 w 1499100"/>
                  <a:gd name="connsiteY14" fmla="*/ 1373349 h 1498909"/>
                  <a:gd name="connsiteX15" fmla="*/ 469232 w 1499100"/>
                  <a:gd name="connsiteY15" fmla="*/ 1305034 h 1498909"/>
                  <a:gd name="connsiteX16" fmla="*/ 493657 w 1499100"/>
                  <a:gd name="connsiteY16" fmla="*/ 1455784 h 1498909"/>
                  <a:gd name="connsiteX17" fmla="*/ 699364 w 1499100"/>
                  <a:gd name="connsiteY17" fmla="*/ 1498910 h 1498909"/>
                  <a:gd name="connsiteX18" fmla="*/ 784662 w 1499100"/>
                  <a:gd name="connsiteY18" fmla="*/ 1370868 h 1498909"/>
                  <a:gd name="connsiteX19" fmla="*/ 881218 w 1499100"/>
                  <a:gd name="connsiteY19" fmla="*/ 1489178 h 1498909"/>
                  <a:gd name="connsiteX20" fmla="*/ 1080818 w 1499100"/>
                  <a:gd name="connsiteY20" fmla="*/ 1423917 h 1498909"/>
                  <a:gd name="connsiteX21" fmla="*/ 1090741 w 1499100"/>
                  <a:gd name="connsiteY21" fmla="*/ 1270114 h 1498909"/>
                  <a:gd name="connsiteX22" fmla="*/ 1233285 w 1499100"/>
                  <a:gd name="connsiteY22" fmla="*/ 1324307 h 1498909"/>
                  <a:gd name="connsiteX23" fmla="*/ 1373539 w 1499100"/>
                  <a:gd name="connsiteY23" fmla="*/ 1168024 h 1498909"/>
                  <a:gd name="connsiteX24" fmla="*/ 1305225 w 1499100"/>
                  <a:gd name="connsiteY24" fmla="*/ 1029868 h 1498909"/>
                  <a:gd name="connsiteX25" fmla="*/ 1455975 w 1499100"/>
                  <a:gd name="connsiteY25" fmla="*/ 1005443 h 1498909"/>
                  <a:gd name="connsiteX26" fmla="*/ 1499100 w 1499100"/>
                  <a:gd name="connsiteY26" fmla="*/ 799927 h 1498909"/>
                  <a:gd name="connsiteX27" fmla="*/ 1370868 w 1499100"/>
                  <a:gd name="connsiteY27" fmla="*/ 714439 h 1498909"/>
                  <a:gd name="connsiteX28" fmla="*/ 1489178 w 1499100"/>
                  <a:gd name="connsiteY28" fmla="*/ 618074 h 1498909"/>
                  <a:gd name="connsiteX29" fmla="*/ 1423916 w 1499100"/>
                  <a:gd name="connsiteY29" fmla="*/ 418283 h 1498909"/>
                  <a:gd name="connsiteX30" fmla="*/ 1270114 w 1499100"/>
                  <a:gd name="connsiteY30" fmla="*/ 408360 h 1498909"/>
                  <a:gd name="connsiteX31" fmla="*/ 1324307 w 1499100"/>
                  <a:gd name="connsiteY31" fmla="*/ 265816 h 1498909"/>
                  <a:gd name="connsiteX32" fmla="*/ 1168024 w 1499100"/>
                  <a:gd name="connsiteY32" fmla="*/ 125561 h 1498909"/>
                  <a:gd name="connsiteX33" fmla="*/ 1029868 w 1499100"/>
                  <a:gd name="connsiteY33" fmla="*/ 193876 h 1498909"/>
                  <a:gd name="connsiteX34" fmla="*/ 1005443 w 1499100"/>
                  <a:gd name="connsiteY34" fmla="*/ 43126 h 1498909"/>
                  <a:gd name="connsiteX35" fmla="*/ 799927 w 1499100"/>
                  <a:gd name="connsiteY35" fmla="*/ 0 h 1498909"/>
                  <a:gd name="connsiteX36" fmla="*/ 714439 w 1499100"/>
                  <a:gd name="connsiteY36" fmla="*/ 128233 h 1498909"/>
                  <a:gd name="connsiteX37" fmla="*/ 1250077 w 1499100"/>
                  <a:gd name="connsiteY37" fmla="*/ 749359 h 1498909"/>
                  <a:gd name="connsiteX38" fmla="*/ 749741 w 1499100"/>
                  <a:gd name="connsiteY38" fmla="*/ 1249696 h 1498909"/>
                  <a:gd name="connsiteX39" fmla="*/ 249405 w 1499100"/>
                  <a:gd name="connsiteY39" fmla="*/ 749359 h 1498909"/>
                  <a:gd name="connsiteX40" fmla="*/ 749741 w 1499100"/>
                  <a:gd name="connsiteY40" fmla="*/ 249023 h 1498909"/>
                  <a:gd name="connsiteX41" fmla="*/ 1250077 w 1499100"/>
                  <a:gd name="connsiteY41" fmla="*/ 749359 h 149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9100" h="1498909">
                    <a:moveTo>
                      <a:pt x="714630" y="127851"/>
                    </a:moveTo>
                    <a:cubicBezTo>
                      <a:pt x="673794" y="127851"/>
                      <a:pt x="634293" y="63544"/>
                      <a:pt x="618074" y="9541"/>
                    </a:cubicBezTo>
                    <a:cubicBezTo>
                      <a:pt x="547660" y="21945"/>
                      <a:pt x="480682" y="44271"/>
                      <a:pt x="418473" y="74802"/>
                    </a:cubicBezTo>
                    <a:cubicBezTo>
                      <a:pt x="437365" y="128233"/>
                      <a:pt x="446143" y="206852"/>
                      <a:pt x="408551" y="228605"/>
                    </a:cubicBezTo>
                    <a:cubicBezTo>
                      <a:pt x="373249" y="249023"/>
                      <a:pt x="307033" y="213149"/>
                      <a:pt x="265816" y="174412"/>
                    </a:cubicBezTo>
                    <a:cubicBezTo>
                      <a:pt x="212194" y="219637"/>
                      <a:pt x="164871" y="272304"/>
                      <a:pt x="125561" y="330695"/>
                    </a:cubicBezTo>
                    <a:cubicBezTo>
                      <a:pt x="168687" y="367524"/>
                      <a:pt x="215629" y="431259"/>
                      <a:pt x="193875" y="468851"/>
                    </a:cubicBezTo>
                    <a:cubicBezTo>
                      <a:pt x="173458" y="504344"/>
                      <a:pt x="98083" y="506252"/>
                      <a:pt x="43126" y="493276"/>
                    </a:cubicBezTo>
                    <a:cubicBezTo>
                      <a:pt x="19655" y="558156"/>
                      <a:pt x="4771" y="627042"/>
                      <a:pt x="0" y="698982"/>
                    </a:cubicBezTo>
                    <a:cubicBezTo>
                      <a:pt x="55720" y="709287"/>
                      <a:pt x="128233" y="740963"/>
                      <a:pt x="128233" y="784471"/>
                    </a:cubicBezTo>
                    <a:cubicBezTo>
                      <a:pt x="128233" y="825307"/>
                      <a:pt x="63926" y="864807"/>
                      <a:pt x="9923" y="880836"/>
                    </a:cubicBezTo>
                    <a:cubicBezTo>
                      <a:pt x="22326" y="951249"/>
                      <a:pt x="44652" y="1018419"/>
                      <a:pt x="75184" y="1080627"/>
                    </a:cubicBezTo>
                    <a:cubicBezTo>
                      <a:pt x="128614" y="1061545"/>
                      <a:pt x="207424" y="1052958"/>
                      <a:pt x="228987" y="1090550"/>
                    </a:cubicBezTo>
                    <a:cubicBezTo>
                      <a:pt x="249405" y="1125852"/>
                      <a:pt x="213530" y="1192068"/>
                      <a:pt x="174793" y="1233094"/>
                    </a:cubicBezTo>
                    <a:cubicBezTo>
                      <a:pt x="220018" y="1286715"/>
                      <a:pt x="272685" y="1334039"/>
                      <a:pt x="331077" y="1373349"/>
                    </a:cubicBezTo>
                    <a:cubicBezTo>
                      <a:pt x="367905" y="1330223"/>
                      <a:pt x="431640" y="1283471"/>
                      <a:pt x="469232" y="1305034"/>
                    </a:cubicBezTo>
                    <a:cubicBezTo>
                      <a:pt x="504725" y="1325452"/>
                      <a:pt x="506633" y="1400827"/>
                      <a:pt x="493657" y="1455784"/>
                    </a:cubicBezTo>
                    <a:cubicBezTo>
                      <a:pt x="558537" y="1479255"/>
                      <a:pt x="627424" y="1494139"/>
                      <a:pt x="699364" y="1498910"/>
                    </a:cubicBezTo>
                    <a:cubicBezTo>
                      <a:pt x="709668" y="1443190"/>
                      <a:pt x="741345" y="1370868"/>
                      <a:pt x="784662" y="1370868"/>
                    </a:cubicBezTo>
                    <a:cubicBezTo>
                      <a:pt x="825497" y="1370868"/>
                      <a:pt x="864998" y="1435175"/>
                      <a:pt x="881218" y="1489178"/>
                    </a:cubicBezTo>
                    <a:cubicBezTo>
                      <a:pt x="951631" y="1476774"/>
                      <a:pt x="1018610" y="1454448"/>
                      <a:pt x="1080818" y="1423917"/>
                    </a:cubicBezTo>
                    <a:cubicBezTo>
                      <a:pt x="1061926" y="1370486"/>
                      <a:pt x="1053149" y="1291868"/>
                      <a:pt x="1090741" y="1270114"/>
                    </a:cubicBezTo>
                    <a:cubicBezTo>
                      <a:pt x="1126043" y="1249696"/>
                      <a:pt x="1192258" y="1285570"/>
                      <a:pt x="1233285" y="1324307"/>
                    </a:cubicBezTo>
                    <a:cubicBezTo>
                      <a:pt x="1287097" y="1279082"/>
                      <a:pt x="1334230" y="1226415"/>
                      <a:pt x="1373539" y="1168024"/>
                    </a:cubicBezTo>
                    <a:cubicBezTo>
                      <a:pt x="1330413" y="1131195"/>
                      <a:pt x="1283662" y="1067460"/>
                      <a:pt x="1305225" y="1029868"/>
                    </a:cubicBezTo>
                    <a:cubicBezTo>
                      <a:pt x="1325643" y="994376"/>
                      <a:pt x="1401018" y="992467"/>
                      <a:pt x="1455975" y="1005443"/>
                    </a:cubicBezTo>
                    <a:cubicBezTo>
                      <a:pt x="1479446" y="940563"/>
                      <a:pt x="1494330" y="871677"/>
                      <a:pt x="1499100" y="799927"/>
                    </a:cubicBezTo>
                    <a:cubicBezTo>
                      <a:pt x="1443380" y="789623"/>
                      <a:pt x="1370868" y="757947"/>
                      <a:pt x="1370868" y="714439"/>
                    </a:cubicBezTo>
                    <a:cubicBezTo>
                      <a:pt x="1370868" y="673603"/>
                      <a:pt x="1435175" y="634103"/>
                      <a:pt x="1489178" y="618074"/>
                    </a:cubicBezTo>
                    <a:cubicBezTo>
                      <a:pt x="1476774" y="547660"/>
                      <a:pt x="1454448" y="480491"/>
                      <a:pt x="1423916" y="418283"/>
                    </a:cubicBezTo>
                    <a:cubicBezTo>
                      <a:pt x="1370486" y="437174"/>
                      <a:pt x="1291867" y="446143"/>
                      <a:pt x="1270114" y="408360"/>
                    </a:cubicBezTo>
                    <a:cubicBezTo>
                      <a:pt x="1249695" y="373058"/>
                      <a:pt x="1285570" y="306842"/>
                      <a:pt x="1324307" y="265816"/>
                    </a:cubicBezTo>
                    <a:cubicBezTo>
                      <a:pt x="1279082" y="212004"/>
                      <a:pt x="1226415" y="164871"/>
                      <a:pt x="1168024" y="125561"/>
                    </a:cubicBezTo>
                    <a:cubicBezTo>
                      <a:pt x="1131195" y="168687"/>
                      <a:pt x="1067460" y="215629"/>
                      <a:pt x="1029868" y="193876"/>
                    </a:cubicBezTo>
                    <a:cubicBezTo>
                      <a:pt x="994375" y="173458"/>
                      <a:pt x="992467" y="98083"/>
                      <a:pt x="1005443" y="43126"/>
                    </a:cubicBezTo>
                    <a:cubicBezTo>
                      <a:pt x="940563" y="19655"/>
                      <a:pt x="871676" y="4771"/>
                      <a:pt x="799927" y="0"/>
                    </a:cubicBezTo>
                    <a:cubicBezTo>
                      <a:pt x="789623" y="55720"/>
                      <a:pt x="757946" y="128233"/>
                      <a:pt x="714439" y="128233"/>
                    </a:cubicBezTo>
                    <a:close/>
                    <a:moveTo>
                      <a:pt x="1250077" y="749359"/>
                    </a:moveTo>
                    <a:cubicBezTo>
                      <a:pt x="1250077" y="1025670"/>
                      <a:pt x="1026052" y="1249696"/>
                      <a:pt x="749741" y="1249696"/>
                    </a:cubicBezTo>
                    <a:cubicBezTo>
                      <a:pt x="473430" y="1249696"/>
                      <a:pt x="249405" y="1025670"/>
                      <a:pt x="249405" y="749359"/>
                    </a:cubicBezTo>
                    <a:cubicBezTo>
                      <a:pt x="249405" y="473049"/>
                      <a:pt x="473430" y="249023"/>
                      <a:pt x="749741" y="249023"/>
                    </a:cubicBezTo>
                    <a:cubicBezTo>
                      <a:pt x="1026052" y="249023"/>
                      <a:pt x="1250077" y="473049"/>
                      <a:pt x="1250077" y="749359"/>
                    </a:cubicBezTo>
                    <a:close/>
                  </a:path>
                </a:pathLst>
              </a:custGeom>
              <a:solidFill>
                <a:srgbClr val="FFFFFF"/>
              </a:solidFill>
              <a:ln w="0" cap="flat">
                <a:noFill/>
                <a:prstDash val="solid"/>
                <a:miter/>
              </a:ln>
            </p:spPr>
            <p:txBody>
              <a:bodyPr rtlCol="0" anchor="ctr"/>
              <a:lstStyle/>
              <a:p>
                <a:endParaRPr lang="en-IN"/>
              </a:p>
            </p:txBody>
          </p:sp>
          <p:sp>
            <p:nvSpPr>
              <p:cNvPr id="9" name="Freeform: Shape 8">
                <a:extLst>
                  <a:ext uri="{FF2B5EF4-FFF2-40B4-BE49-F238E27FC236}">
                    <a16:creationId xmlns:a16="http://schemas.microsoft.com/office/drawing/2014/main" id="{28136305-52A1-1498-4B67-7157C78D38F5}"/>
                  </a:ext>
                </a:extLst>
              </p:cNvPr>
              <p:cNvSpPr/>
              <p:nvPr/>
            </p:nvSpPr>
            <p:spPr>
              <a:xfrm>
                <a:off x="5418962" y="3929908"/>
                <a:ext cx="881980" cy="882362"/>
              </a:xfrm>
              <a:custGeom>
                <a:avLst/>
                <a:gdLst>
                  <a:gd name="connsiteX0" fmla="*/ 32249 w 881980"/>
                  <a:gd name="connsiteY0" fmla="*/ 441181 h 882362"/>
                  <a:gd name="connsiteX1" fmla="*/ 440990 w 881980"/>
                  <a:gd name="connsiteY1" fmla="*/ 32440 h 882362"/>
                  <a:gd name="connsiteX2" fmla="*/ 849732 w 881980"/>
                  <a:gd name="connsiteY2" fmla="*/ 441181 h 882362"/>
                  <a:gd name="connsiteX3" fmla="*/ 440990 w 881980"/>
                  <a:gd name="connsiteY3" fmla="*/ 849923 h 882362"/>
                  <a:gd name="connsiteX4" fmla="*/ 32249 w 881980"/>
                  <a:gd name="connsiteY4" fmla="*/ 441181 h 882362"/>
                  <a:gd name="connsiteX5" fmla="*/ 0 w 881980"/>
                  <a:gd name="connsiteY5" fmla="*/ 441181 h 882362"/>
                  <a:gd name="connsiteX6" fmla="*/ 440990 w 881980"/>
                  <a:gd name="connsiteY6" fmla="*/ 882363 h 882362"/>
                  <a:gd name="connsiteX7" fmla="*/ 881981 w 881980"/>
                  <a:gd name="connsiteY7" fmla="*/ 441181 h 882362"/>
                  <a:gd name="connsiteX8" fmla="*/ 440990 w 881980"/>
                  <a:gd name="connsiteY8" fmla="*/ 0 h 882362"/>
                  <a:gd name="connsiteX9" fmla="*/ 0 w 881980"/>
                  <a:gd name="connsiteY9" fmla="*/ 441181 h 882362"/>
                  <a:gd name="connsiteX10" fmla="*/ 0 w 881980"/>
                  <a:gd name="connsiteY10" fmla="*/ 441181 h 88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1980" h="882362">
                    <a:moveTo>
                      <a:pt x="32249" y="441181"/>
                    </a:moveTo>
                    <a:cubicBezTo>
                      <a:pt x="32249" y="215820"/>
                      <a:pt x="215629" y="32440"/>
                      <a:pt x="440990" y="32440"/>
                    </a:cubicBezTo>
                    <a:cubicBezTo>
                      <a:pt x="666352" y="32440"/>
                      <a:pt x="849732" y="215820"/>
                      <a:pt x="849732" y="441181"/>
                    </a:cubicBezTo>
                    <a:cubicBezTo>
                      <a:pt x="849732" y="666542"/>
                      <a:pt x="666352" y="849923"/>
                      <a:pt x="440990" y="849923"/>
                    </a:cubicBezTo>
                    <a:cubicBezTo>
                      <a:pt x="215629" y="849923"/>
                      <a:pt x="32249" y="666542"/>
                      <a:pt x="32249" y="441181"/>
                    </a:cubicBezTo>
                    <a:moveTo>
                      <a:pt x="0" y="441181"/>
                    </a:moveTo>
                    <a:cubicBezTo>
                      <a:pt x="0" y="684861"/>
                      <a:pt x="197501" y="882363"/>
                      <a:pt x="440990" y="882363"/>
                    </a:cubicBezTo>
                    <a:cubicBezTo>
                      <a:pt x="684480" y="882363"/>
                      <a:pt x="881981" y="684861"/>
                      <a:pt x="881981" y="441181"/>
                    </a:cubicBezTo>
                    <a:cubicBezTo>
                      <a:pt x="881981" y="197501"/>
                      <a:pt x="684480" y="0"/>
                      <a:pt x="440990" y="0"/>
                    </a:cubicBezTo>
                    <a:cubicBezTo>
                      <a:pt x="197501" y="0"/>
                      <a:pt x="0" y="197501"/>
                      <a:pt x="0" y="441181"/>
                    </a:cubicBezTo>
                    <a:lnTo>
                      <a:pt x="0" y="441181"/>
                    </a:lnTo>
                    <a:close/>
                  </a:path>
                </a:pathLst>
              </a:custGeom>
              <a:solidFill>
                <a:srgbClr val="FFFFFF"/>
              </a:solidFill>
              <a:ln w="0" cap="flat">
                <a:noFill/>
                <a:prstDash val="solid"/>
                <a:miter/>
              </a:ln>
            </p:spPr>
            <p:txBody>
              <a:bodyPr rtlCol="0" anchor="ctr"/>
              <a:lstStyle/>
              <a:p>
                <a:endParaRPr lang="en-IN"/>
              </a:p>
            </p:txBody>
          </p:sp>
        </p:grpSp>
        <p:grpSp>
          <p:nvGrpSpPr>
            <p:cNvPr id="10" name="Graphic 4">
              <a:extLst>
                <a:ext uri="{FF2B5EF4-FFF2-40B4-BE49-F238E27FC236}">
                  <a16:creationId xmlns:a16="http://schemas.microsoft.com/office/drawing/2014/main" id="{A756186B-4AE3-5FF9-2986-56105631A94B}"/>
                </a:ext>
              </a:extLst>
            </p:cNvPr>
            <p:cNvGrpSpPr/>
            <p:nvPr/>
          </p:nvGrpSpPr>
          <p:grpSpPr>
            <a:xfrm>
              <a:off x="5110402" y="3939230"/>
              <a:ext cx="1499100" cy="1498909"/>
              <a:chOff x="5110402" y="3621730"/>
              <a:chExt cx="1499100" cy="1498909"/>
            </a:xfrm>
            <a:solidFill>
              <a:srgbClr val="FFFFFF"/>
            </a:solidFill>
          </p:grpSpPr>
          <p:sp>
            <p:nvSpPr>
              <p:cNvPr id="11" name="Freeform: Shape 10">
                <a:extLst>
                  <a:ext uri="{FF2B5EF4-FFF2-40B4-BE49-F238E27FC236}">
                    <a16:creationId xmlns:a16="http://schemas.microsoft.com/office/drawing/2014/main" id="{EC4F8748-F3F5-F635-2B0A-393BE4734737}"/>
                  </a:ext>
                </a:extLst>
              </p:cNvPr>
              <p:cNvSpPr/>
              <p:nvPr/>
            </p:nvSpPr>
            <p:spPr>
              <a:xfrm>
                <a:off x="5110402" y="3621730"/>
                <a:ext cx="1499100" cy="1498909"/>
              </a:xfrm>
              <a:custGeom>
                <a:avLst/>
                <a:gdLst>
                  <a:gd name="connsiteX0" fmla="*/ 714630 w 1499100"/>
                  <a:gd name="connsiteY0" fmla="*/ 127851 h 1498909"/>
                  <a:gd name="connsiteX1" fmla="*/ 618074 w 1499100"/>
                  <a:gd name="connsiteY1" fmla="*/ 9541 h 1498909"/>
                  <a:gd name="connsiteX2" fmla="*/ 418473 w 1499100"/>
                  <a:gd name="connsiteY2" fmla="*/ 74802 h 1498909"/>
                  <a:gd name="connsiteX3" fmla="*/ 408551 w 1499100"/>
                  <a:gd name="connsiteY3" fmla="*/ 228605 h 1498909"/>
                  <a:gd name="connsiteX4" fmla="*/ 265816 w 1499100"/>
                  <a:gd name="connsiteY4" fmla="*/ 174412 h 1498909"/>
                  <a:gd name="connsiteX5" fmla="*/ 125561 w 1499100"/>
                  <a:gd name="connsiteY5" fmla="*/ 330695 h 1498909"/>
                  <a:gd name="connsiteX6" fmla="*/ 193875 w 1499100"/>
                  <a:gd name="connsiteY6" fmla="*/ 468851 h 1498909"/>
                  <a:gd name="connsiteX7" fmla="*/ 43126 w 1499100"/>
                  <a:gd name="connsiteY7" fmla="*/ 493276 h 1498909"/>
                  <a:gd name="connsiteX8" fmla="*/ 0 w 1499100"/>
                  <a:gd name="connsiteY8" fmla="*/ 698982 h 1498909"/>
                  <a:gd name="connsiteX9" fmla="*/ 128233 w 1499100"/>
                  <a:gd name="connsiteY9" fmla="*/ 784471 h 1498909"/>
                  <a:gd name="connsiteX10" fmla="*/ 9923 w 1499100"/>
                  <a:gd name="connsiteY10" fmla="*/ 880836 h 1498909"/>
                  <a:gd name="connsiteX11" fmla="*/ 75184 w 1499100"/>
                  <a:gd name="connsiteY11" fmla="*/ 1080627 h 1498909"/>
                  <a:gd name="connsiteX12" fmla="*/ 228987 w 1499100"/>
                  <a:gd name="connsiteY12" fmla="*/ 1090550 h 1498909"/>
                  <a:gd name="connsiteX13" fmla="*/ 174793 w 1499100"/>
                  <a:gd name="connsiteY13" fmla="*/ 1233094 h 1498909"/>
                  <a:gd name="connsiteX14" fmla="*/ 331077 w 1499100"/>
                  <a:gd name="connsiteY14" fmla="*/ 1373349 h 1498909"/>
                  <a:gd name="connsiteX15" fmla="*/ 469232 w 1499100"/>
                  <a:gd name="connsiteY15" fmla="*/ 1305034 h 1498909"/>
                  <a:gd name="connsiteX16" fmla="*/ 493657 w 1499100"/>
                  <a:gd name="connsiteY16" fmla="*/ 1455784 h 1498909"/>
                  <a:gd name="connsiteX17" fmla="*/ 699364 w 1499100"/>
                  <a:gd name="connsiteY17" fmla="*/ 1498910 h 1498909"/>
                  <a:gd name="connsiteX18" fmla="*/ 784662 w 1499100"/>
                  <a:gd name="connsiteY18" fmla="*/ 1370868 h 1498909"/>
                  <a:gd name="connsiteX19" fmla="*/ 881218 w 1499100"/>
                  <a:gd name="connsiteY19" fmla="*/ 1489178 h 1498909"/>
                  <a:gd name="connsiteX20" fmla="*/ 1080818 w 1499100"/>
                  <a:gd name="connsiteY20" fmla="*/ 1423917 h 1498909"/>
                  <a:gd name="connsiteX21" fmla="*/ 1090741 w 1499100"/>
                  <a:gd name="connsiteY21" fmla="*/ 1270114 h 1498909"/>
                  <a:gd name="connsiteX22" fmla="*/ 1233285 w 1499100"/>
                  <a:gd name="connsiteY22" fmla="*/ 1324307 h 1498909"/>
                  <a:gd name="connsiteX23" fmla="*/ 1373539 w 1499100"/>
                  <a:gd name="connsiteY23" fmla="*/ 1168024 h 1498909"/>
                  <a:gd name="connsiteX24" fmla="*/ 1305225 w 1499100"/>
                  <a:gd name="connsiteY24" fmla="*/ 1029868 h 1498909"/>
                  <a:gd name="connsiteX25" fmla="*/ 1455975 w 1499100"/>
                  <a:gd name="connsiteY25" fmla="*/ 1005443 h 1498909"/>
                  <a:gd name="connsiteX26" fmla="*/ 1499100 w 1499100"/>
                  <a:gd name="connsiteY26" fmla="*/ 799927 h 1498909"/>
                  <a:gd name="connsiteX27" fmla="*/ 1370868 w 1499100"/>
                  <a:gd name="connsiteY27" fmla="*/ 714439 h 1498909"/>
                  <a:gd name="connsiteX28" fmla="*/ 1489178 w 1499100"/>
                  <a:gd name="connsiteY28" fmla="*/ 618074 h 1498909"/>
                  <a:gd name="connsiteX29" fmla="*/ 1423916 w 1499100"/>
                  <a:gd name="connsiteY29" fmla="*/ 418283 h 1498909"/>
                  <a:gd name="connsiteX30" fmla="*/ 1270114 w 1499100"/>
                  <a:gd name="connsiteY30" fmla="*/ 408360 h 1498909"/>
                  <a:gd name="connsiteX31" fmla="*/ 1324307 w 1499100"/>
                  <a:gd name="connsiteY31" fmla="*/ 265816 h 1498909"/>
                  <a:gd name="connsiteX32" fmla="*/ 1168024 w 1499100"/>
                  <a:gd name="connsiteY32" fmla="*/ 125561 h 1498909"/>
                  <a:gd name="connsiteX33" fmla="*/ 1029868 w 1499100"/>
                  <a:gd name="connsiteY33" fmla="*/ 193876 h 1498909"/>
                  <a:gd name="connsiteX34" fmla="*/ 1005443 w 1499100"/>
                  <a:gd name="connsiteY34" fmla="*/ 43126 h 1498909"/>
                  <a:gd name="connsiteX35" fmla="*/ 799927 w 1499100"/>
                  <a:gd name="connsiteY35" fmla="*/ 0 h 1498909"/>
                  <a:gd name="connsiteX36" fmla="*/ 714439 w 1499100"/>
                  <a:gd name="connsiteY36" fmla="*/ 128233 h 1498909"/>
                  <a:gd name="connsiteX37" fmla="*/ 1250077 w 1499100"/>
                  <a:gd name="connsiteY37" fmla="*/ 749359 h 1498909"/>
                  <a:gd name="connsiteX38" fmla="*/ 749741 w 1499100"/>
                  <a:gd name="connsiteY38" fmla="*/ 1249696 h 1498909"/>
                  <a:gd name="connsiteX39" fmla="*/ 249405 w 1499100"/>
                  <a:gd name="connsiteY39" fmla="*/ 749359 h 1498909"/>
                  <a:gd name="connsiteX40" fmla="*/ 749741 w 1499100"/>
                  <a:gd name="connsiteY40" fmla="*/ 249023 h 1498909"/>
                  <a:gd name="connsiteX41" fmla="*/ 1250077 w 1499100"/>
                  <a:gd name="connsiteY41" fmla="*/ 749359 h 1498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9100" h="1498909">
                    <a:moveTo>
                      <a:pt x="714630" y="127851"/>
                    </a:moveTo>
                    <a:cubicBezTo>
                      <a:pt x="673794" y="127851"/>
                      <a:pt x="634293" y="63544"/>
                      <a:pt x="618074" y="9541"/>
                    </a:cubicBezTo>
                    <a:cubicBezTo>
                      <a:pt x="547660" y="21945"/>
                      <a:pt x="480682" y="44271"/>
                      <a:pt x="418473" y="74802"/>
                    </a:cubicBezTo>
                    <a:cubicBezTo>
                      <a:pt x="437365" y="128233"/>
                      <a:pt x="446143" y="206852"/>
                      <a:pt x="408551" y="228605"/>
                    </a:cubicBezTo>
                    <a:cubicBezTo>
                      <a:pt x="373249" y="249023"/>
                      <a:pt x="307033" y="213149"/>
                      <a:pt x="265816" y="174412"/>
                    </a:cubicBezTo>
                    <a:cubicBezTo>
                      <a:pt x="212194" y="219637"/>
                      <a:pt x="164871" y="272304"/>
                      <a:pt x="125561" y="330695"/>
                    </a:cubicBezTo>
                    <a:cubicBezTo>
                      <a:pt x="168687" y="367524"/>
                      <a:pt x="215629" y="431259"/>
                      <a:pt x="193875" y="468851"/>
                    </a:cubicBezTo>
                    <a:cubicBezTo>
                      <a:pt x="173458" y="504344"/>
                      <a:pt x="98083" y="506252"/>
                      <a:pt x="43126" y="493276"/>
                    </a:cubicBezTo>
                    <a:cubicBezTo>
                      <a:pt x="19655" y="558156"/>
                      <a:pt x="4771" y="627042"/>
                      <a:pt x="0" y="698982"/>
                    </a:cubicBezTo>
                    <a:cubicBezTo>
                      <a:pt x="55720" y="709287"/>
                      <a:pt x="128233" y="740963"/>
                      <a:pt x="128233" y="784471"/>
                    </a:cubicBezTo>
                    <a:cubicBezTo>
                      <a:pt x="128233" y="825307"/>
                      <a:pt x="63926" y="864807"/>
                      <a:pt x="9923" y="880836"/>
                    </a:cubicBezTo>
                    <a:cubicBezTo>
                      <a:pt x="22326" y="951249"/>
                      <a:pt x="44652" y="1018419"/>
                      <a:pt x="75184" y="1080627"/>
                    </a:cubicBezTo>
                    <a:cubicBezTo>
                      <a:pt x="128614" y="1061545"/>
                      <a:pt x="207424" y="1052958"/>
                      <a:pt x="228987" y="1090550"/>
                    </a:cubicBezTo>
                    <a:cubicBezTo>
                      <a:pt x="249405" y="1125852"/>
                      <a:pt x="213530" y="1192068"/>
                      <a:pt x="174793" y="1233094"/>
                    </a:cubicBezTo>
                    <a:cubicBezTo>
                      <a:pt x="220018" y="1286715"/>
                      <a:pt x="272685" y="1334039"/>
                      <a:pt x="331077" y="1373349"/>
                    </a:cubicBezTo>
                    <a:cubicBezTo>
                      <a:pt x="367905" y="1330223"/>
                      <a:pt x="431640" y="1283471"/>
                      <a:pt x="469232" y="1305034"/>
                    </a:cubicBezTo>
                    <a:cubicBezTo>
                      <a:pt x="504725" y="1325452"/>
                      <a:pt x="506633" y="1400827"/>
                      <a:pt x="493657" y="1455784"/>
                    </a:cubicBezTo>
                    <a:cubicBezTo>
                      <a:pt x="558537" y="1479255"/>
                      <a:pt x="627424" y="1494139"/>
                      <a:pt x="699364" y="1498910"/>
                    </a:cubicBezTo>
                    <a:cubicBezTo>
                      <a:pt x="709668" y="1443190"/>
                      <a:pt x="741345" y="1370868"/>
                      <a:pt x="784662" y="1370868"/>
                    </a:cubicBezTo>
                    <a:cubicBezTo>
                      <a:pt x="825497" y="1370868"/>
                      <a:pt x="864998" y="1435175"/>
                      <a:pt x="881218" y="1489178"/>
                    </a:cubicBezTo>
                    <a:cubicBezTo>
                      <a:pt x="951631" y="1476774"/>
                      <a:pt x="1018610" y="1454448"/>
                      <a:pt x="1080818" y="1423917"/>
                    </a:cubicBezTo>
                    <a:cubicBezTo>
                      <a:pt x="1061926" y="1370486"/>
                      <a:pt x="1053149" y="1291868"/>
                      <a:pt x="1090741" y="1270114"/>
                    </a:cubicBezTo>
                    <a:cubicBezTo>
                      <a:pt x="1126043" y="1249696"/>
                      <a:pt x="1192258" y="1285570"/>
                      <a:pt x="1233285" y="1324307"/>
                    </a:cubicBezTo>
                    <a:cubicBezTo>
                      <a:pt x="1287097" y="1279082"/>
                      <a:pt x="1334230" y="1226415"/>
                      <a:pt x="1373539" y="1168024"/>
                    </a:cubicBezTo>
                    <a:cubicBezTo>
                      <a:pt x="1330413" y="1131195"/>
                      <a:pt x="1283662" y="1067460"/>
                      <a:pt x="1305225" y="1029868"/>
                    </a:cubicBezTo>
                    <a:cubicBezTo>
                      <a:pt x="1325643" y="994376"/>
                      <a:pt x="1401018" y="992467"/>
                      <a:pt x="1455975" y="1005443"/>
                    </a:cubicBezTo>
                    <a:cubicBezTo>
                      <a:pt x="1479446" y="940563"/>
                      <a:pt x="1494330" y="871677"/>
                      <a:pt x="1499100" y="799927"/>
                    </a:cubicBezTo>
                    <a:cubicBezTo>
                      <a:pt x="1443380" y="789623"/>
                      <a:pt x="1370868" y="757947"/>
                      <a:pt x="1370868" y="714439"/>
                    </a:cubicBezTo>
                    <a:cubicBezTo>
                      <a:pt x="1370868" y="673603"/>
                      <a:pt x="1435175" y="634103"/>
                      <a:pt x="1489178" y="618074"/>
                    </a:cubicBezTo>
                    <a:cubicBezTo>
                      <a:pt x="1476774" y="547660"/>
                      <a:pt x="1454448" y="480491"/>
                      <a:pt x="1423916" y="418283"/>
                    </a:cubicBezTo>
                    <a:cubicBezTo>
                      <a:pt x="1370486" y="437174"/>
                      <a:pt x="1291867" y="446143"/>
                      <a:pt x="1270114" y="408360"/>
                    </a:cubicBezTo>
                    <a:cubicBezTo>
                      <a:pt x="1249695" y="373058"/>
                      <a:pt x="1285570" y="306842"/>
                      <a:pt x="1324307" y="265816"/>
                    </a:cubicBezTo>
                    <a:cubicBezTo>
                      <a:pt x="1279082" y="212004"/>
                      <a:pt x="1226415" y="164871"/>
                      <a:pt x="1168024" y="125561"/>
                    </a:cubicBezTo>
                    <a:cubicBezTo>
                      <a:pt x="1131195" y="168687"/>
                      <a:pt x="1067460" y="215629"/>
                      <a:pt x="1029868" y="193876"/>
                    </a:cubicBezTo>
                    <a:cubicBezTo>
                      <a:pt x="994375" y="173458"/>
                      <a:pt x="992467" y="98083"/>
                      <a:pt x="1005443" y="43126"/>
                    </a:cubicBezTo>
                    <a:cubicBezTo>
                      <a:pt x="940563" y="19655"/>
                      <a:pt x="871676" y="4771"/>
                      <a:pt x="799927" y="0"/>
                    </a:cubicBezTo>
                    <a:cubicBezTo>
                      <a:pt x="789623" y="55720"/>
                      <a:pt x="757946" y="128233"/>
                      <a:pt x="714439" y="128233"/>
                    </a:cubicBezTo>
                    <a:close/>
                    <a:moveTo>
                      <a:pt x="1250077" y="749359"/>
                    </a:moveTo>
                    <a:cubicBezTo>
                      <a:pt x="1250077" y="1025670"/>
                      <a:pt x="1026052" y="1249696"/>
                      <a:pt x="749741" y="1249696"/>
                    </a:cubicBezTo>
                    <a:cubicBezTo>
                      <a:pt x="473430" y="1249696"/>
                      <a:pt x="249405" y="1025670"/>
                      <a:pt x="249405" y="749359"/>
                    </a:cubicBezTo>
                    <a:cubicBezTo>
                      <a:pt x="249405" y="473049"/>
                      <a:pt x="473430" y="249023"/>
                      <a:pt x="749741" y="249023"/>
                    </a:cubicBezTo>
                    <a:cubicBezTo>
                      <a:pt x="1026052" y="249023"/>
                      <a:pt x="1250077" y="473049"/>
                      <a:pt x="1250077" y="749359"/>
                    </a:cubicBezTo>
                    <a:close/>
                  </a:path>
                </a:pathLst>
              </a:custGeom>
              <a:solidFill>
                <a:srgbClr val="FFFFFF"/>
              </a:solidFill>
              <a:ln w="0" cap="flat">
                <a:noFill/>
                <a:prstDash val="solid"/>
                <a:miter/>
              </a:ln>
            </p:spPr>
            <p:txBody>
              <a:bodyPr rtlCol="0" anchor="ctr"/>
              <a:lstStyle/>
              <a:p>
                <a:endParaRPr lang="en-IN"/>
              </a:p>
            </p:txBody>
          </p:sp>
          <p:sp>
            <p:nvSpPr>
              <p:cNvPr id="12" name="Freeform: Shape 11">
                <a:extLst>
                  <a:ext uri="{FF2B5EF4-FFF2-40B4-BE49-F238E27FC236}">
                    <a16:creationId xmlns:a16="http://schemas.microsoft.com/office/drawing/2014/main" id="{DDBF2F06-2398-D7EC-872D-76189FD42290}"/>
                  </a:ext>
                </a:extLst>
              </p:cNvPr>
              <p:cNvSpPr/>
              <p:nvPr/>
            </p:nvSpPr>
            <p:spPr>
              <a:xfrm>
                <a:off x="5418962" y="3929908"/>
                <a:ext cx="881980" cy="882362"/>
              </a:xfrm>
              <a:custGeom>
                <a:avLst/>
                <a:gdLst>
                  <a:gd name="connsiteX0" fmla="*/ 32249 w 881980"/>
                  <a:gd name="connsiteY0" fmla="*/ 441181 h 882362"/>
                  <a:gd name="connsiteX1" fmla="*/ 440990 w 881980"/>
                  <a:gd name="connsiteY1" fmla="*/ 32440 h 882362"/>
                  <a:gd name="connsiteX2" fmla="*/ 849732 w 881980"/>
                  <a:gd name="connsiteY2" fmla="*/ 441181 h 882362"/>
                  <a:gd name="connsiteX3" fmla="*/ 440990 w 881980"/>
                  <a:gd name="connsiteY3" fmla="*/ 849923 h 882362"/>
                  <a:gd name="connsiteX4" fmla="*/ 32249 w 881980"/>
                  <a:gd name="connsiteY4" fmla="*/ 441181 h 882362"/>
                  <a:gd name="connsiteX5" fmla="*/ 0 w 881980"/>
                  <a:gd name="connsiteY5" fmla="*/ 441181 h 882362"/>
                  <a:gd name="connsiteX6" fmla="*/ 440990 w 881980"/>
                  <a:gd name="connsiteY6" fmla="*/ 882363 h 882362"/>
                  <a:gd name="connsiteX7" fmla="*/ 881981 w 881980"/>
                  <a:gd name="connsiteY7" fmla="*/ 441181 h 882362"/>
                  <a:gd name="connsiteX8" fmla="*/ 440990 w 881980"/>
                  <a:gd name="connsiteY8" fmla="*/ 0 h 882362"/>
                  <a:gd name="connsiteX9" fmla="*/ 0 w 881980"/>
                  <a:gd name="connsiteY9" fmla="*/ 441181 h 882362"/>
                  <a:gd name="connsiteX10" fmla="*/ 0 w 881980"/>
                  <a:gd name="connsiteY10" fmla="*/ 441181 h 88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1980" h="882362">
                    <a:moveTo>
                      <a:pt x="32249" y="441181"/>
                    </a:moveTo>
                    <a:cubicBezTo>
                      <a:pt x="32249" y="215820"/>
                      <a:pt x="215629" y="32440"/>
                      <a:pt x="440990" y="32440"/>
                    </a:cubicBezTo>
                    <a:cubicBezTo>
                      <a:pt x="666352" y="32440"/>
                      <a:pt x="849732" y="215820"/>
                      <a:pt x="849732" y="441181"/>
                    </a:cubicBezTo>
                    <a:cubicBezTo>
                      <a:pt x="849732" y="666542"/>
                      <a:pt x="666352" y="849923"/>
                      <a:pt x="440990" y="849923"/>
                    </a:cubicBezTo>
                    <a:cubicBezTo>
                      <a:pt x="215629" y="849923"/>
                      <a:pt x="32249" y="666542"/>
                      <a:pt x="32249" y="441181"/>
                    </a:cubicBezTo>
                    <a:moveTo>
                      <a:pt x="0" y="441181"/>
                    </a:moveTo>
                    <a:cubicBezTo>
                      <a:pt x="0" y="684861"/>
                      <a:pt x="197501" y="882363"/>
                      <a:pt x="440990" y="882363"/>
                    </a:cubicBezTo>
                    <a:cubicBezTo>
                      <a:pt x="684480" y="882363"/>
                      <a:pt x="881981" y="684861"/>
                      <a:pt x="881981" y="441181"/>
                    </a:cubicBezTo>
                    <a:cubicBezTo>
                      <a:pt x="881981" y="197501"/>
                      <a:pt x="684480" y="0"/>
                      <a:pt x="440990" y="0"/>
                    </a:cubicBezTo>
                    <a:cubicBezTo>
                      <a:pt x="197501" y="0"/>
                      <a:pt x="0" y="197501"/>
                      <a:pt x="0" y="441181"/>
                    </a:cubicBezTo>
                    <a:lnTo>
                      <a:pt x="0" y="441181"/>
                    </a:lnTo>
                    <a:close/>
                  </a:path>
                </a:pathLst>
              </a:custGeom>
              <a:solidFill>
                <a:srgbClr val="FFFFFF"/>
              </a:solidFill>
              <a:ln w="0" cap="flat">
                <a:noFill/>
                <a:prstDash val="solid"/>
                <a:miter/>
              </a:ln>
            </p:spPr>
            <p:txBody>
              <a:bodyPr rtlCol="0" anchor="ctr"/>
              <a:lstStyle/>
              <a:p>
                <a:endParaRPr lang="en-IN"/>
              </a:p>
            </p:txBody>
          </p:sp>
        </p:grpSp>
        <p:grpSp>
          <p:nvGrpSpPr>
            <p:cNvPr id="13" name="Graphic 4">
              <a:extLst>
                <a:ext uri="{FF2B5EF4-FFF2-40B4-BE49-F238E27FC236}">
                  <a16:creationId xmlns:a16="http://schemas.microsoft.com/office/drawing/2014/main" id="{3258919C-2A59-3354-30F4-24A28EEB941E}"/>
                </a:ext>
              </a:extLst>
            </p:cNvPr>
            <p:cNvGrpSpPr/>
            <p:nvPr/>
          </p:nvGrpSpPr>
          <p:grpSpPr>
            <a:xfrm>
              <a:off x="4216209" y="3628953"/>
              <a:ext cx="922244" cy="922435"/>
              <a:chOff x="4216209" y="3311453"/>
              <a:chExt cx="922244" cy="922435"/>
            </a:xfrm>
            <a:solidFill>
              <a:srgbClr val="FFFFFF"/>
            </a:solidFill>
          </p:grpSpPr>
          <p:sp>
            <p:nvSpPr>
              <p:cNvPr id="14" name="Freeform: Shape 13">
                <a:extLst>
                  <a:ext uri="{FF2B5EF4-FFF2-40B4-BE49-F238E27FC236}">
                    <a16:creationId xmlns:a16="http://schemas.microsoft.com/office/drawing/2014/main" id="{9277415E-E2F4-9B0C-A6B4-4FDD1ED648E9}"/>
                  </a:ext>
                </a:extLst>
              </p:cNvPr>
              <p:cNvSpPr/>
              <p:nvPr/>
            </p:nvSpPr>
            <p:spPr>
              <a:xfrm>
                <a:off x="4216209" y="3311453"/>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10 w 922244"/>
                  <a:gd name="connsiteY9" fmla="*/ 482781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1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1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9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10"/>
                      <a:pt x="380118" y="6106"/>
                    </a:cubicBezTo>
                    <a:cubicBezTo>
                      <a:pt x="336801" y="13739"/>
                      <a:pt x="295584" y="27478"/>
                      <a:pt x="257419" y="46179"/>
                    </a:cubicBezTo>
                    <a:cubicBezTo>
                      <a:pt x="269060" y="79001"/>
                      <a:pt x="274403" y="127469"/>
                      <a:pt x="251313" y="140827"/>
                    </a:cubicBezTo>
                    <a:cubicBezTo>
                      <a:pt x="229559" y="153421"/>
                      <a:pt x="188914" y="131286"/>
                      <a:pt x="163535" y="107624"/>
                    </a:cubicBezTo>
                    <a:cubicBezTo>
                      <a:pt x="130522" y="135484"/>
                      <a:pt x="101517" y="167733"/>
                      <a:pt x="77283" y="203798"/>
                    </a:cubicBezTo>
                    <a:cubicBezTo>
                      <a:pt x="103807" y="226506"/>
                      <a:pt x="132622" y="265625"/>
                      <a:pt x="119264" y="288714"/>
                    </a:cubicBezTo>
                    <a:cubicBezTo>
                      <a:pt x="106670" y="310468"/>
                      <a:pt x="60300" y="311613"/>
                      <a:pt x="26524" y="303789"/>
                    </a:cubicBezTo>
                    <a:cubicBezTo>
                      <a:pt x="12022" y="343671"/>
                      <a:pt x="3053" y="386034"/>
                      <a:pt x="0" y="430304"/>
                    </a:cubicBezTo>
                    <a:cubicBezTo>
                      <a:pt x="34348" y="436602"/>
                      <a:pt x="78810" y="456256"/>
                      <a:pt x="78810" y="482781"/>
                    </a:cubicBezTo>
                    <a:cubicBezTo>
                      <a:pt x="78810"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1"/>
                    </a:cubicBezTo>
                    <a:cubicBezTo>
                      <a:pt x="135484" y="791913"/>
                      <a:pt x="167733" y="820918"/>
                      <a:pt x="203798" y="845152"/>
                    </a:cubicBezTo>
                    <a:cubicBezTo>
                      <a:pt x="226506" y="818628"/>
                      <a:pt x="265625" y="789814"/>
                      <a:pt x="288714" y="803171"/>
                    </a:cubicBezTo>
                    <a:cubicBezTo>
                      <a:pt x="310468" y="815766"/>
                      <a:pt x="311613" y="862136"/>
                      <a:pt x="303789" y="895911"/>
                    </a:cubicBezTo>
                    <a:cubicBezTo>
                      <a:pt x="343671" y="910414"/>
                      <a:pt x="386034" y="919573"/>
                      <a:pt x="430304" y="922435"/>
                    </a:cubicBezTo>
                    <a:cubicBezTo>
                      <a:pt x="436602" y="888087"/>
                      <a:pt x="456065" y="843626"/>
                      <a:pt x="482781" y="843626"/>
                    </a:cubicBezTo>
                    <a:cubicBezTo>
                      <a:pt x="507969" y="843626"/>
                      <a:pt x="532204" y="883126"/>
                      <a:pt x="542126" y="916329"/>
                    </a:cubicBezTo>
                    <a:cubicBezTo>
                      <a:pt x="585443" y="908696"/>
                      <a:pt x="626661" y="894957"/>
                      <a:pt x="664825" y="876256"/>
                    </a:cubicBezTo>
                    <a:cubicBezTo>
                      <a:pt x="653185" y="843435"/>
                      <a:pt x="647842" y="794966"/>
                      <a:pt x="670931" y="781609"/>
                    </a:cubicBezTo>
                    <a:cubicBezTo>
                      <a:pt x="692685" y="769014"/>
                      <a:pt x="733330" y="791150"/>
                      <a:pt x="758710" y="814812"/>
                    </a:cubicBezTo>
                    <a:cubicBezTo>
                      <a:pt x="791722" y="786952"/>
                      <a:pt x="820727" y="754703"/>
                      <a:pt x="844961" y="718637"/>
                    </a:cubicBezTo>
                    <a:cubicBezTo>
                      <a:pt x="818437" y="695929"/>
                      <a:pt x="789623" y="656811"/>
                      <a:pt x="802980" y="633721"/>
                    </a:cubicBezTo>
                    <a:cubicBezTo>
                      <a:pt x="815575" y="611967"/>
                      <a:pt x="861945" y="610632"/>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3"/>
                      <a:pt x="754702" y="101327"/>
                      <a:pt x="718637" y="77283"/>
                    </a:cubicBezTo>
                    <a:cubicBezTo>
                      <a:pt x="695929" y="103807"/>
                      <a:pt x="656811" y="132622"/>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a:p>
            </p:txBody>
          </p:sp>
          <p:sp>
            <p:nvSpPr>
              <p:cNvPr id="15" name="Freeform: Shape 14">
                <a:extLst>
                  <a:ext uri="{FF2B5EF4-FFF2-40B4-BE49-F238E27FC236}">
                    <a16:creationId xmlns:a16="http://schemas.microsoft.com/office/drawing/2014/main" id="{DE264B1B-8910-7C67-3713-D0AE1B46D3CF}"/>
                  </a:ext>
                </a:extLst>
              </p:cNvPr>
              <p:cNvSpPr/>
              <p:nvPr/>
            </p:nvSpPr>
            <p:spPr>
              <a:xfrm>
                <a:off x="4406077" y="3501130"/>
                <a:ext cx="542317" cy="542317"/>
              </a:xfrm>
              <a:custGeom>
                <a:avLst/>
                <a:gdLst>
                  <a:gd name="connsiteX0" fmla="*/ 19846 w 542317"/>
                  <a:gd name="connsiteY0" fmla="*/ 271159 h 542317"/>
                  <a:gd name="connsiteX1" fmla="*/ 271159 w 542317"/>
                  <a:gd name="connsiteY1" fmla="*/ 19846 h 542317"/>
                  <a:gd name="connsiteX2" fmla="*/ 522472 w 542317"/>
                  <a:gd name="connsiteY2" fmla="*/ 271159 h 542317"/>
                  <a:gd name="connsiteX3" fmla="*/ 271159 w 542317"/>
                  <a:gd name="connsiteY3" fmla="*/ 522472 h 542317"/>
                  <a:gd name="connsiteX4" fmla="*/ 19846 w 542317"/>
                  <a:gd name="connsiteY4" fmla="*/ 271159 h 542317"/>
                  <a:gd name="connsiteX5" fmla="*/ 0 w 542317"/>
                  <a:gd name="connsiteY5" fmla="*/ 271159 h 542317"/>
                  <a:gd name="connsiteX6" fmla="*/ 271159 w 542317"/>
                  <a:gd name="connsiteY6" fmla="*/ 542317 h 542317"/>
                  <a:gd name="connsiteX7" fmla="*/ 542317 w 542317"/>
                  <a:gd name="connsiteY7" fmla="*/ 271159 h 542317"/>
                  <a:gd name="connsiteX8" fmla="*/ 271159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6" y="271159"/>
                    </a:moveTo>
                    <a:cubicBezTo>
                      <a:pt x="19846" y="132622"/>
                      <a:pt x="132622" y="19846"/>
                      <a:pt x="271159" y="19846"/>
                    </a:cubicBezTo>
                    <a:cubicBezTo>
                      <a:pt x="409696" y="19846"/>
                      <a:pt x="522472" y="132622"/>
                      <a:pt x="522472" y="271159"/>
                    </a:cubicBezTo>
                    <a:cubicBezTo>
                      <a:pt x="522472" y="409696"/>
                      <a:pt x="409696" y="522472"/>
                      <a:pt x="271159" y="522472"/>
                    </a:cubicBezTo>
                    <a:cubicBezTo>
                      <a:pt x="132622" y="522472"/>
                      <a:pt x="19846" y="409696"/>
                      <a:pt x="19846" y="271159"/>
                    </a:cubicBezTo>
                    <a:moveTo>
                      <a:pt x="0" y="271159"/>
                    </a:moveTo>
                    <a:cubicBezTo>
                      <a:pt x="0" y="420954"/>
                      <a:pt x="121363" y="542317"/>
                      <a:pt x="271159" y="542317"/>
                    </a:cubicBezTo>
                    <a:cubicBezTo>
                      <a:pt x="420954" y="542317"/>
                      <a:pt x="542317" y="420954"/>
                      <a:pt x="542317" y="271159"/>
                    </a:cubicBezTo>
                    <a:cubicBezTo>
                      <a:pt x="542317" y="121363"/>
                      <a:pt x="420954" y="0"/>
                      <a:pt x="271159"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a:p>
            </p:txBody>
          </p:sp>
        </p:grpSp>
        <p:grpSp>
          <p:nvGrpSpPr>
            <p:cNvPr id="16" name="Graphic 4">
              <a:extLst>
                <a:ext uri="{FF2B5EF4-FFF2-40B4-BE49-F238E27FC236}">
                  <a16:creationId xmlns:a16="http://schemas.microsoft.com/office/drawing/2014/main" id="{EFD1C52E-A66C-E90F-E3D1-81EC56D856A0}"/>
                </a:ext>
              </a:extLst>
            </p:cNvPr>
            <p:cNvGrpSpPr/>
            <p:nvPr/>
          </p:nvGrpSpPr>
          <p:grpSpPr>
            <a:xfrm>
              <a:off x="4216209" y="3628953"/>
              <a:ext cx="922244" cy="922435"/>
              <a:chOff x="4216209" y="3311453"/>
              <a:chExt cx="922244" cy="922435"/>
            </a:xfrm>
            <a:solidFill>
              <a:srgbClr val="FFFFFF"/>
            </a:solidFill>
          </p:grpSpPr>
          <p:sp>
            <p:nvSpPr>
              <p:cNvPr id="17" name="Freeform: Shape 16">
                <a:extLst>
                  <a:ext uri="{FF2B5EF4-FFF2-40B4-BE49-F238E27FC236}">
                    <a16:creationId xmlns:a16="http://schemas.microsoft.com/office/drawing/2014/main" id="{559AD2DE-B98A-7A31-B9A9-E562D5FAD3C6}"/>
                  </a:ext>
                </a:extLst>
              </p:cNvPr>
              <p:cNvSpPr/>
              <p:nvPr/>
            </p:nvSpPr>
            <p:spPr>
              <a:xfrm>
                <a:off x="4216209" y="3311453"/>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10 w 922244"/>
                  <a:gd name="connsiteY9" fmla="*/ 482781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1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1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9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10"/>
                      <a:pt x="380118" y="6106"/>
                    </a:cubicBezTo>
                    <a:cubicBezTo>
                      <a:pt x="336801" y="13739"/>
                      <a:pt x="295584" y="27478"/>
                      <a:pt x="257419" y="46179"/>
                    </a:cubicBezTo>
                    <a:cubicBezTo>
                      <a:pt x="269060" y="79001"/>
                      <a:pt x="274403" y="127469"/>
                      <a:pt x="251313" y="140827"/>
                    </a:cubicBezTo>
                    <a:cubicBezTo>
                      <a:pt x="229559" y="153421"/>
                      <a:pt x="188914" y="131286"/>
                      <a:pt x="163535" y="107624"/>
                    </a:cubicBezTo>
                    <a:cubicBezTo>
                      <a:pt x="130522" y="135484"/>
                      <a:pt x="101517" y="167733"/>
                      <a:pt x="77283" y="203798"/>
                    </a:cubicBezTo>
                    <a:cubicBezTo>
                      <a:pt x="103807" y="226506"/>
                      <a:pt x="132622" y="265625"/>
                      <a:pt x="119264" y="288714"/>
                    </a:cubicBezTo>
                    <a:cubicBezTo>
                      <a:pt x="106670" y="310468"/>
                      <a:pt x="60300" y="311613"/>
                      <a:pt x="26524" y="303789"/>
                    </a:cubicBezTo>
                    <a:cubicBezTo>
                      <a:pt x="12022" y="343671"/>
                      <a:pt x="3053" y="386034"/>
                      <a:pt x="0" y="430304"/>
                    </a:cubicBezTo>
                    <a:cubicBezTo>
                      <a:pt x="34348" y="436602"/>
                      <a:pt x="78810" y="456256"/>
                      <a:pt x="78810" y="482781"/>
                    </a:cubicBezTo>
                    <a:cubicBezTo>
                      <a:pt x="78810"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1"/>
                    </a:cubicBezTo>
                    <a:cubicBezTo>
                      <a:pt x="135484" y="791913"/>
                      <a:pt x="167733" y="820918"/>
                      <a:pt x="203798" y="845152"/>
                    </a:cubicBezTo>
                    <a:cubicBezTo>
                      <a:pt x="226506" y="818628"/>
                      <a:pt x="265625" y="789814"/>
                      <a:pt x="288714" y="803171"/>
                    </a:cubicBezTo>
                    <a:cubicBezTo>
                      <a:pt x="310468" y="815766"/>
                      <a:pt x="311613" y="862136"/>
                      <a:pt x="303789" y="895911"/>
                    </a:cubicBezTo>
                    <a:cubicBezTo>
                      <a:pt x="343671" y="910414"/>
                      <a:pt x="386034" y="919573"/>
                      <a:pt x="430304" y="922435"/>
                    </a:cubicBezTo>
                    <a:cubicBezTo>
                      <a:pt x="436602" y="888087"/>
                      <a:pt x="456065" y="843626"/>
                      <a:pt x="482781" y="843626"/>
                    </a:cubicBezTo>
                    <a:cubicBezTo>
                      <a:pt x="507969" y="843626"/>
                      <a:pt x="532204" y="883126"/>
                      <a:pt x="542126" y="916329"/>
                    </a:cubicBezTo>
                    <a:cubicBezTo>
                      <a:pt x="585443" y="908696"/>
                      <a:pt x="626661" y="894957"/>
                      <a:pt x="664825" y="876256"/>
                    </a:cubicBezTo>
                    <a:cubicBezTo>
                      <a:pt x="653185" y="843435"/>
                      <a:pt x="647842" y="794966"/>
                      <a:pt x="670931" y="781609"/>
                    </a:cubicBezTo>
                    <a:cubicBezTo>
                      <a:pt x="692685" y="769014"/>
                      <a:pt x="733330" y="791150"/>
                      <a:pt x="758710" y="814812"/>
                    </a:cubicBezTo>
                    <a:cubicBezTo>
                      <a:pt x="791722" y="786952"/>
                      <a:pt x="820727" y="754703"/>
                      <a:pt x="844961" y="718637"/>
                    </a:cubicBezTo>
                    <a:cubicBezTo>
                      <a:pt x="818437" y="695929"/>
                      <a:pt x="789623" y="656811"/>
                      <a:pt x="802980" y="633721"/>
                    </a:cubicBezTo>
                    <a:cubicBezTo>
                      <a:pt x="815575" y="611967"/>
                      <a:pt x="861945" y="610632"/>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3"/>
                      <a:pt x="754702" y="101327"/>
                      <a:pt x="718637" y="77283"/>
                    </a:cubicBezTo>
                    <a:cubicBezTo>
                      <a:pt x="695929" y="103807"/>
                      <a:pt x="656811" y="132622"/>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a:p>
            </p:txBody>
          </p:sp>
          <p:sp>
            <p:nvSpPr>
              <p:cNvPr id="18" name="Freeform: Shape 17">
                <a:extLst>
                  <a:ext uri="{FF2B5EF4-FFF2-40B4-BE49-F238E27FC236}">
                    <a16:creationId xmlns:a16="http://schemas.microsoft.com/office/drawing/2014/main" id="{E83D5543-F05C-CFD5-1980-A4D556500165}"/>
                  </a:ext>
                </a:extLst>
              </p:cNvPr>
              <p:cNvSpPr/>
              <p:nvPr/>
            </p:nvSpPr>
            <p:spPr>
              <a:xfrm>
                <a:off x="4406077" y="3501130"/>
                <a:ext cx="542317" cy="542317"/>
              </a:xfrm>
              <a:custGeom>
                <a:avLst/>
                <a:gdLst>
                  <a:gd name="connsiteX0" fmla="*/ 19846 w 542317"/>
                  <a:gd name="connsiteY0" fmla="*/ 271159 h 542317"/>
                  <a:gd name="connsiteX1" fmla="*/ 271159 w 542317"/>
                  <a:gd name="connsiteY1" fmla="*/ 19846 h 542317"/>
                  <a:gd name="connsiteX2" fmla="*/ 522472 w 542317"/>
                  <a:gd name="connsiteY2" fmla="*/ 271159 h 542317"/>
                  <a:gd name="connsiteX3" fmla="*/ 271159 w 542317"/>
                  <a:gd name="connsiteY3" fmla="*/ 522472 h 542317"/>
                  <a:gd name="connsiteX4" fmla="*/ 19846 w 542317"/>
                  <a:gd name="connsiteY4" fmla="*/ 271159 h 542317"/>
                  <a:gd name="connsiteX5" fmla="*/ 0 w 542317"/>
                  <a:gd name="connsiteY5" fmla="*/ 271159 h 542317"/>
                  <a:gd name="connsiteX6" fmla="*/ 271159 w 542317"/>
                  <a:gd name="connsiteY6" fmla="*/ 542317 h 542317"/>
                  <a:gd name="connsiteX7" fmla="*/ 542317 w 542317"/>
                  <a:gd name="connsiteY7" fmla="*/ 271159 h 542317"/>
                  <a:gd name="connsiteX8" fmla="*/ 271159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6" y="271159"/>
                    </a:moveTo>
                    <a:cubicBezTo>
                      <a:pt x="19846" y="132622"/>
                      <a:pt x="132622" y="19846"/>
                      <a:pt x="271159" y="19846"/>
                    </a:cubicBezTo>
                    <a:cubicBezTo>
                      <a:pt x="409696" y="19846"/>
                      <a:pt x="522472" y="132622"/>
                      <a:pt x="522472" y="271159"/>
                    </a:cubicBezTo>
                    <a:cubicBezTo>
                      <a:pt x="522472" y="409696"/>
                      <a:pt x="409696" y="522472"/>
                      <a:pt x="271159" y="522472"/>
                    </a:cubicBezTo>
                    <a:cubicBezTo>
                      <a:pt x="132622" y="522472"/>
                      <a:pt x="19846" y="409696"/>
                      <a:pt x="19846" y="271159"/>
                    </a:cubicBezTo>
                    <a:moveTo>
                      <a:pt x="0" y="271159"/>
                    </a:moveTo>
                    <a:cubicBezTo>
                      <a:pt x="0" y="420954"/>
                      <a:pt x="121363" y="542317"/>
                      <a:pt x="271159" y="542317"/>
                    </a:cubicBezTo>
                    <a:cubicBezTo>
                      <a:pt x="420954" y="542317"/>
                      <a:pt x="542317" y="420954"/>
                      <a:pt x="542317" y="271159"/>
                    </a:cubicBezTo>
                    <a:cubicBezTo>
                      <a:pt x="542317" y="121363"/>
                      <a:pt x="420954" y="0"/>
                      <a:pt x="271159"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a:p>
            </p:txBody>
          </p:sp>
        </p:grpSp>
        <p:grpSp>
          <p:nvGrpSpPr>
            <p:cNvPr id="19" name="Graphic 4">
              <a:extLst>
                <a:ext uri="{FF2B5EF4-FFF2-40B4-BE49-F238E27FC236}">
                  <a16:creationId xmlns:a16="http://schemas.microsoft.com/office/drawing/2014/main" id="{449649FE-9534-1076-5224-638B02908656}"/>
                </a:ext>
              </a:extLst>
            </p:cNvPr>
            <p:cNvGrpSpPr/>
            <p:nvPr/>
          </p:nvGrpSpPr>
          <p:grpSpPr>
            <a:xfrm>
              <a:off x="7059462" y="3880266"/>
              <a:ext cx="922244" cy="922435"/>
              <a:chOff x="7059462" y="3562766"/>
              <a:chExt cx="922244" cy="922435"/>
            </a:xfrm>
            <a:solidFill>
              <a:srgbClr val="FFFFFF"/>
            </a:solidFill>
          </p:grpSpPr>
          <p:sp>
            <p:nvSpPr>
              <p:cNvPr id="20" name="Freeform: Shape 19">
                <a:extLst>
                  <a:ext uri="{FF2B5EF4-FFF2-40B4-BE49-F238E27FC236}">
                    <a16:creationId xmlns:a16="http://schemas.microsoft.com/office/drawing/2014/main" id="{CA0356B2-5C06-2F76-27FE-94AFC63D664F}"/>
                  </a:ext>
                </a:extLst>
              </p:cNvPr>
              <p:cNvSpPr/>
              <p:nvPr/>
            </p:nvSpPr>
            <p:spPr>
              <a:xfrm>
                <a:off x="7059462" y="3562766"/>
                <a:ext cx="922244" cy="922435"/>
              </a:xfrm>
              <a:custGeom>
                <a:avLst/>
                <a:gdLst>
                  <a:gd name="connsiteX0" fmla="*/ 439464 w 922244"/>
                  <a:gd name="connsiteY0" fmla="*/ 78810 h 922435"/>
                  <a:gd name="connsiteX1" fmla="*/ 380118 w 922244"/>
                  <a:gd name="connsiteY1" fmla="*/ 6106 h 922435"/>
                  <a:gd name="connsiteX2" fmla="*/ 257419 w 922244"/>
                  <a:gd name="connsiteY2" fmla="*/ 46179 h 922435"/>
                  <a:gd name="connsiteX3" fmla="*/ 251313 w 922244"/>
                  <a:gd name="connsiteY3" fmla="*/ 140827 h 922435"/>
                  <a:gd name="connsiteX4" fmla="*/ 163535 w 922244"/>
                  <a:gd name="connsiteY4" fmla="*/ 107624 h 922435"/>
                  <a:gd name="connsiteX5" fmla="*/ 77283 w 922244"/>
                  <a:gd name="connsiteY5" fmla="*/ 203798 h 922435"/>
                  <a:gd name="connsiteX6" fmla="*/ 119264 w 922244"/>
                  <a:gd name="connsiteY6" fmla="*/ 288714 h 922435"/>
                  <a:gd name="connsiteX7" fmla="*/ 26524 w 922244"/>
                  <a:gd name="connsiteY7" fmla="*/ 303789 h 922435"/>
                  <a:gd name="connsiteX8" fmla="*/ 0 w 922244"/>
                  <a:gd name="connsiteY8" fmla="*/ 430304 h 922435"/>
                  <a:gd name="connsiteX9" fmla="*/ 78809 w 922244"/>
                  <a:gd name="connsiteY9" fmla="*/ 482780 h 922435"/>
                  <a:gd name="connsiteX10" fmla="*/ 6106 w 922244"/>
                  <a:gd name="connsiteY10" fmla="*/ 542126 h 922435"/>
                  <a:gd name="connsiteX11" fmla="*/ 46179 w 922244"/>
                  <a:gd name="connsiteY11" fmla="*/ 665016 h 922435"/>
                  <a:gd name="connsiteX12" fmla="*/ 140827 w 922244"/>
                  <a:gd name="connsiteY12" fmla="*/ 671122 h 922435"/>
                  <a:gd name="connsiteX13" fmla="*/ 107624 w 922244"/>
                  <a:gd name="connsiteY13" fmla="*/ 758900 h 922435"/>
                  <a:gd name="connsiteX14" fmla="*/ 203798 w 922244"/>
                  <a:gd name="connsiteY14" fmla="*/ 845152 h 922435"/>
                  <a:gd name="connsiteX15" fmla="*/ 288714 w 922244"/>
                  <a:gd name="connsiteY15" fmla="*/ 803171 h 922435"/>
                  <a:gd name="connsiteX16" fmla="*/ 303789 w 922244"/>
                  <a:gd name="connsiteY16" fmla="*/ 895911 h 922435"/>
                  <a:gd name="connsiteX17" fmla="*/ 430304 w 922244"/>
                  <a:gd name="connsiteY17" fmla="*/ 922435 h 922435"/>
                  <a:gd name="connsiteX18" fmla="*/ 482780 w 922244"/>
                  <a:gd name="connsiteY18" fmla="*/ 843626 h 922435"/>
                  <a:gd name="connsiteX19" fmla="*/ 542126 w 922244"/>
                  <a:gd name="connsiteY19" fmla="*/ 916329 h 922435"/>
                  <a:gd name="connsiteX20" fmla="*/ 664825 w 922244"/>
                  <a:gd name="connsiteY20" fmla="*/ 876256 h 922435"/>
                  <a:gd name="connsiteX21" fmla="*/ 670931 w 922244"/>
                  <a:gd name="connsiteY21" fmla="*/ 781608 h 922435"/>
                  <a:gd name="connsiteX22" fmla="*/ 758710 w 922244"/>
                  <a:gd name="connsiteY22" fmla="*/ 814812 h 922435"/>
                  <a:gd name="connsiteX23" fmla="*/ 844961 w 922244"/>
                  <a:gd name="connsiteY23" fmla="*/ 718637 h 922435"/>
                  <a:gd name="connsiteX24" fmla="*/ 802980 w 922244"/>
                  <a:gd name="connsiteY24" fmla="*/ 633721 h 922435"/>
                  <a:gd name="connsiteX25" fmla="*/ 895720 w 922244"/>
                  <a:gd name="connsiteY25" fmla="*/ 618646 h 922435"/>
                  <a:gd name="connsiteX26" fmla="*/ 922244 w 922244"/>
                  <a:gd name="connsiteY26" fmla="*/ 492131 h 922435"/>
                  <a:gd name="connsiteX27" fmla="*/ 843435 w 922244"/>
                  <a:gd name="connsiteY27" fmla="*/ 439655 h 922435"/>
                  <a:gd name="connsiteX28" fmla="*/ 916138 w 922244"/>
                  <a:gd name="connsiteY28" fmla="*/ 380309 h 922435"/>
                  <a:gd name="connsiteX29" fmla="*/ 876065 w 922244"/>
                  <a:gd name="connsiteY29" fmla="*/ 257419 h 922435"/>
                  <a:gd name="connsiteX30" fmla="*/ 781417 w 922244"/>
                  <a:gd name="connsiteY30" fmla="*/ 251313 h 922435"/>
                  <a:gd name="connsiteX31" fmla="*/ 814811 w 922244"/>
                  <a:gd name="connsiteY31" fmla="*/ 163535 h 922435"/>
                  <a:gd name="connsiteX32" fmla="*/ 718637 w 922244"/>
                  <a:gd name="connsiteY32" fmla="*/ 77283 h 922435"/>
                  <a:gd name="connsiteX33" fmla="*/ 633721 w 922244"/>
                  <a:gd name="connsiteY33" fmla="*/ 119264 h 922435"/>
                  <a:gd name="connsiteX34" fmla="*/ 618646 w 922244"/>
                  <a:gd name="connsiteY34" fmla="*/ 26524 h 922435"/>
                  <a:gd name="connsiteX35" fmla="*/ 492131 w 922244"/>
                  <a:gd name="connsiteY35" fmla="*/ 0 h 922435"/>
                  <a:gd name="connsiteX36" fmla="*/ 439655 w 922244"/>
                  <a:gd name="connsiteY36" fmla="*/ 78810 h 922435"/>
                  <a:gd name="connsiteX37" fmla="*/ 768632 w 922244"/>
                  <a:gd name="connsiteY37" fmla="*/ 460836 h 922435"/>
                  <a:gd name="connsiteX38" fmla="*/ 461027 w 922244"/>
                  <a:gd name="connsiteY38" fmla="*/ 768442 h 922435"/>
                  <a:gd name="connsiteX39" fmla="*/ 153421 w 922244"/>
                  <a:gd name="connsiteY39" fmla="*/ 460836 h 922435"/>
                  <a:gd name="connsiteX40" fmla="*/ 461027 w 922244"/>
                  <a:gd name="connsiteY40" fmla="*/ 153230 h 922435"/>
                  <a:gd name="connsiteX41" fmla="*/ 768632 w 922244"/>
                  <a:gd name="connsiteY41" fmla="*/ 460836 h 92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22244" h="922435">
                    <a:moveTo>
                      <a:pt x="439464" y="78810"/>
                    </a:moveTo>
                    <a:cubicBezTo>
                      <a:pt x="414275" y="78810"/>
                      <a:pt x="390041" y="39309"/>
                      <a:pt x="380118" y="6106"/>
                    </a:cubicBezTo>
                    <a:cubicBezTo>
                      <a:pt x="336801" y="13739"/>
                      <a:pt x="295584" y="27478"/>
                      <a:pt x="257419" y="46179"/>
                    </a:cubicBezTo>
                    <a:cubicBezTo>
                      <a:pt x="269059" y="79000"/>
                      <a:pt x="274402" y="127469"/>
                      <a:pt x="251313" y="140827"/>
                    </a:cubicBezTo>
                    <a:cubicBezTo>
                      <a:pt x="229559" y="153421"/>
                      <a:pt x="188914" y="131286"/>
                      <a:pt x="163535" y="107624"/>
                    </a:cubicBezTo>
                    <a:cubicBezTo>
                      <a:pt x="130522" y="135484"/>
                      <a:pt x="101517" y="167733"/>
                      <a:pt x="77283" y="203798"/>
                    </a:cubicBezTo>
                    <a:cubicBezTo>
                      <a:pt x="103807" y="226506"/>
                      <a:pt x="132621" y="265625"/>
                      <a:pt x="119264" y="288714"/>
                    </a:cubicBezTo>
                    <a:cubicBezTo>
                      <a:pt x="106670" y="310468"/>
                      <a:pt x="60300" y="311613"/>
                      <a:pt x="26524" y="303789"/>
                    </a:cubicBezTo>
                    <a:cubicBezTo>
                      <a:pt x="12022" y="343671"/>
                      <a:pt x="3053" y="386034"/>
                      <a:pt x="0" y="430304"/>
                    </a:cubicBezTo>
                    <a:cubicBezTo>
                      <a:pt x="34348" y="436602"/>
                      <a:pt x="78809" y="456256"/>
                      <a:pt x="78809" y="482780"/>
                    </a:cubicBezTo>
                    <a:cubicBezTo>
                      <a:pt x="78809" y="507969"/>
                      <a:pt x="39309" y="532204"/>
                      <a:pt x="6106" y="542126"/>
                    </a:cubicBezTo>
                    <a:cubicBezTo>
                      <a:pt x="13739" y="585443"/>
                      <a:pt x="27478" y="626661"/>
                      <a:pt x="46179" y="665016"/>
                    </a:cubicBezTo>
                    <a:cubicBezTo>
                      <a:pt x="79000" y="653376"/>
                      <a:pt x="127469" y="648033"/>
                      <a:pt x="140827" y="671122"/>
                    </a:cubicBezTo>
                    <a:cubicBezTo>
                      <a:pt x="153421" y="692876"/>
                      <a:pt x="131286" y="733521"/>
                      <a:pt x="107624" y="758900"/>
                    </a:cubicBezTo>
                    <a:cubicBezTo>
                      <a:pt x="135484" y="791913"/>
                      <a:pt x="167733" y="820918"/>
                      <a:pt x="203798" y="845152"/>
                    </a:cubicBezTo>
                    <a:cubicBezTo>
                      <a:pt x="226506" y="818628"/>
                      <a:pt x="265625" y="789814"/>
                      <a:pt x="288714" y="803171"/>
                    </a:cubicBezTo>
                    <a:cubicBezTo>
                      <a:pt x="310468" y="815765"/>
                      <a:pt x="311613" y="862135"/>
                      <a:pt x="303789" y="895911"/>
                    </a:cubicBezTo>
                    <a:cubicBezTo>
                      <a:pt x="343671" y="910413"/>
                      <a:pt x="386034" y="919573"/>
                      <a:pt x="430304" y="922435"/>
                    </a:cubicBezTo>
                    <a:cubicBezTo>
                      <a:pt x="436601" y="888087"/>
                      <a:pt x="456065" y="843626"/>
                      <a:pt x="482780" y="843626"/>
                    </a:cubicBezTo>
                    <a:cubicBezTo>
                      <a:pt x="507969" y="843626"/>
                      <a:pt x="532204" y="883126"/>
                      <a:pt x="542126" y="916329"/>
                    </a:cubicBezTo>
                    <a:cubicBezTo>
                      <a:pt x="585443" y="908696"/>
                      <a:pt x="626661" y="894957"/>
                      <a:pt x="664825" y="876256"/>
                    </a:cubicBezTo>
                    <a:cubicBezTo>
                      <a:pt x="653185" y="843435"/>
                      <a:pt x="647842" y="794966"/>
                      <a:pt x="670931" y="781608"/>
                    </a:cubicBezTo>
                    <a:cubicBezTo>
                      <a:pt x="692685" y="769014"/>
                      <a:pt x="733330" y="791150"/>
                      <a:pt x="758710" y="814812"/>
                    </a:cubicBezTo>
                    <a:cubicBezTo>
                      <a:pt x="791722" y="786951"/>
                      <a:pt x="820727" y="754702"/>
                      <a:pt x="844961" y="718637"/>
                    </a:cubicBezTo>
                    <a:cubicBezTo>
                      <a:pt x="818437" y="695929"/>
                      <a:pt x="789623" y="656810"/>
                      <a:pt x="802980" y="633721"/>
                    </a:cubicBezTo>
                    <a:cubicBezTo>
                      <a:pt x="815575" y="611967"/>
                      <a:pt x="861944" y="610631"/>
                      <a:pt x="895720" y="618646"/>
                    </a:cubicBezTo>
                    <a:cubicBezTo>
                      <a:pt x="910223" y="578764"/>
                      <a:pt x="919382" y="536402"/>
                      <a:pt x="922244" y="492131"/>
                    </a:cubicBezTo>
                    <a:cubicBezTo>
                      <a:pt x="887896" y="485834"/>
                      <a:pt x="843435" y="466179"/>
                      <a:pt x="843435" y="439655"/>
                    </a:cubicBezTo>
                    <a:cubicBezTo>
                      <a:pt x="843435" y="414466"/>
                      <a:pt x="882935" y="390232"/>
                      <a:pt x="916138" y="380309"/>
                    </a:cubicBezTo>
                    <a:cubicBezTo>
                      <a:pt x="908505" y="336992"/>
                      <a:pt x="894766" y="295775"/>
                      <a:pt x="876065" y="257419"/>
                    </a:cubicBezTo>
                    <a:cubicBezTo>
                      <a:pt x="843244" y="269060"/>
                      <a:pt x="794775" y="274403"/>
                      <a:pt x="781417" y="251313"/>
                    </a:cubicBezTo>
                    <a:cubicBezTo>
                      <a:pt x="768823" y="229559"/>
                      <a:pt x="790959" y="188914"/>
                      <a:pt x="814811" y="163535"/>
                    </a:cubicBezTo>
                    <a:cubicBezTo>
                      <a:pt x="786951" y="130522"/>
                      <a:pt x="754702" y="101327"/>
                      <a:pt x="718637" y="77283"/>
                    </a:cubicBezTo>
                    <a:cubicBezTo>
                      <a:pt x="695929" y="103807"/>
                      <a:pt x="656810" y="132621"/>
                      <a:pt x="633721" y="119264"/>
                    </a:cubicBezTo>
                    <a:cubicBezTo>
                      <a:pt x="611967" y="106670"/>
                      <a:pt x="610822" y="60300"/>
                      <a:pt x="618646" y="26524"/>
                    </a:cubicBezTo>
                    <a:cubicBezTo>
                      <a:pt x="578764" y="12022"/>
                      <a:pt x="536402" y="2862"/>
                      <a:pt x="492131" y="0"/>
                    </a:cubicBezTo>
                    <a:cubicBezTo>
                      <a:pt x="485834" y="34348"/>
                      <a:pt x="466370" y="78810"/>
                      <a:pt x="439655" y="78810"/>
                    </a:cubicBezTo>
                    <a:close/>
                    <a:moveTo>
                      <a:pt x="768632" y="460836"/>
                    </a:moveTo>
                    <a:cubicBezTo>
                      <a:pt x="768632" y="630668"/>
                      <a:pt x="630859" y="768442"/>
                      <a:pt x="461027" y="768442"/>
                    </a:cubicBezTo>
                    <a:cubicBezTo>
                      <a:pt x="291195" y="768442"/>
                      <a:pt x="153421" y="630668"/>
                      <a:pt x="153421" y="460836"/>
                    </a:cubicBezTo>
                    <a:cubicBezTo>
                      <a:pt x="153421" y="291004"/>
                      <a:pt x="291195" y="153230"/>
                      <a:pt x="461027" y="153230"/>
                    </a:cubicBezTo>
                    <a:cubicBezTo>
                      <a:pt x="630859" y="153230"/>
                      <a:pt x="768632" y="291004"/>
                      <a:pt x="768632" y="460836"/>
                    </a:cubicBezTo>
                    <a:close/>
                  </a:path>
                </a:pathLst>
              </a:custGeom>
              <a:solidFill>
                <a:srgbClr val="FFFFFF"/>
              </a:solidFill>
              <a:ln w="0" cap="flat">
                <a:noFill/>
                <a:prstDash val="solid"/>
                <a:miter/>
              </a:ln>
            </p:spPr>
            <p:txBody>
              <a:bodyPr rtlCol="0" anchor="ctr"/>
              <a:lstStyle/>
              <a:p>
                <a:endParaRPr lang="en-IN"/>
              </a:p>
            </p:txBody>
          </p:sp>
          <p:sp>
            <p:nvSpPr>
              <p:cNvPr id="21" name="Freeform: Shape 20">
                <a:extLst>
                  <a:ext uri="{FF2B5EF4-FFF2-40B4-BE49-F238E27FC236}">
                    <a16:creationId xmlns:a16="http://schemas.microsoft.com/office/drawing/2014/main" id="{49EE7A05-65C6-CC7F-A6F8-04261B93608B}"/>
                  </a:ext>
                </a:extLst>
              </p:cNvPr>
              <p:cNvSpPr/>
              <p:nvPr/>
            </p:nvSpPr>
            <p:spPr>
              <a:xfrm>
                <a:off x="7249330" y="3752634"/>
                <a:ext cx="542317" cy="542317"/>
              </a:xfrm>
              <a:custGeom>
                <a:avLst/>
                <a:gdLst>
                  <a:gd name="connsiteX0" fmla="*/ 19845 w 542317"/>
                  <a:gd name="connsiteY0" fmla="*/ 271159 h 542317"/>
                  <a:gd name="connsiteX1" fmla="*/ 271158 w 542317"/>
                  <a:gd name="connsiteY1" fmla="*/ 19846 h 542317"/>
                  <a:gd name="connsiteX2" fmla="*/ 522472 w 542317"/>
                  <a:gd name="connsiteY2" fmla="*/ 271159 h 542317"/>
                  <a:gd name="connsiteX3" fmla="*/ 271158 w 542317"/>
                  <a:gd name="connsiteY3" fmla="*/ 522472 h 542317"/>
                  <a:gd name="connsiteX4" fmla="*/ 19845 w 542317"/>
                  <a:gd name="connsiteY4" fmla="*/ 271159 h 542317"/>
                  <a:gd name="connsiteX5" fmla="*/ 0 w 542317"/>
                  <a:gd name="connsiteY5" fmla="*/ 271159 h 542317"/>
                  <a:gd name="connsiteX6" fmla="*/ 271158 w 542317"/>
                  <a:gd name="connsiteY6" fmla="*/ 542317 h 542317"/>
                  <a:gd name="connsiteX7" fmla="*/ 542317 w 542317"/>
                  <a:gd name="connsiteY7" fmla="*/ 271159 h 542317"/>
                  <a:gd name="connsiteX8" fmla="*/ 271158 w 542317"/>
                  <a:gd name="connsiteY8" fmla="*/ 0 h 542317"/>
                  <a:gd name="connsiteX9" fmla="*/ 0 w 542317"/>
                  <a:gd name="connsiteY9" fmla="*/ 271159 h 542317"/>
                  <a:gd name="connsiteX10" fmla="*/ 0 w 542317"/>
                  <a:gd name="connsiteY10" fmla="*/ 271159 h 54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317" h="542317">
                    <a:moveTo>
                      <a:pt x="19845" y="271159"/>
                    </a:moveTo>
                    <a:cubicBezTo>
                      <a:pt x="19845" y="132622"/>
                      <a:pt x="132621" y="19846"/>
                      <a:pt x="271158" y="19846"/>
                    </a:cubicBezTo>
                    <a:cubicBezTo>
                      <a:pt x="409696" y="19846"/>
                      <a:pt x="522472" y="132622"/>
                      <a:pt x="522472" y="271159"/>
                    </a:cubicBezTo>
                    <a:cubicBezTo>
                      <a:pt x="522472" y="409696"/>
                      <a:pt x="409696" y="522472"/>
                      <a:pt x="271158" y="522472"/>
                    </a:cubicBezTo>
                    <a:cubicBezTo>
                      <a:pt x="132621" y="522472"/>
                      <a:pt x="19845" y="409696"/>
                      <a:pt x="19845" y="271159"/>
                    </a:cubicBezTo>
                    <a:moveTo>
                      <a:pt x="0" y="271159"/>
                    </a:moveTo>
                    <a:cubicBezTo>
                      <a:pt x="0" y="420954"/>
                      <a:pt x="121363" y="542317"/>
                      <a:pt x="271158" y="542317"/>
                    </a:cubicBezTo>
                    <a:cubicBezTo>
                      <a:pt x="420954" y="542317"/>
                      <a:pt x="542317" y="420954"/>
                      <a:pt x="542317" y="271159"/>
                    </a:cubicBezTo>
                    <a:cubicBezTo>
                      <a:pt x="542317" y="121363"/>
                      <a:pt x="420954" y="0"/>
                      <a:pt x="271158" y="0"/>
                    </a:cubicBezTo>
                    <a:cubicBezTo>
                      <a:pt x="121363" y="0"/>
                      <a:pt x="0" y="121363"/>
                      <a:pt x="0" y="271159"/>
                    </a:cubicBezTo>
                    <a:lnTo>
                      <a:pt x="0" y="271159"/>
                    </a:lnTo>
                    <a:close/>
                  </a:path>
                </a:pathLst>
              </a:custGeom>
              <a:solidFill>
                <a:srgbClr val="FFFFFF"/>
              </a:solidFill>
              <a:ln w="0" cap="flat">
                <a:noFill/>
                <a:prstDash val="solid"/>
                <a:miter/>
              </a:ln>
            </p:spPr>
            <p:txBody>
              <a:bodyPr rtlCol="0" anchor="ctr"/>
              <a:lstStyle/>
              <a:p>
                <a:endParaRPr lang="en-IN"/>
              </a:p>
            </p:txBody>
          </p:sp>
        </p:grpSp>
        <p:grpSp>
          <p:nvGrpSpPr>
            <p:cNvPr id="22" name="Graphic 4">
              <a:extLst>
                <a:ext uri="{FF2B5EF4-FFF2-40B4-BE49-F238E27FC236}">
                  <a16:creationId xmlns:a16="http://schemas.microsoft.com/office/drawing/2014/main" id="{8D0A05A5-CD4F-F039-D17E-E4DCA65C3BE5}"/>
                </a:ext>
              </a:extLst>
            </p:cNvPr>
            <p:cNvGrpSpPr/>
            <p:nvPr/>
          </p:nvGrpSpPr>
          <p:grpSpPr>
            <a:xfrm>
              <a:off x="5704623" y="2048371"/>
              <a:ext cx="1979972" cy="1979591"/>
              <a:chOff x="5704623" y="1730871"/>
              <a:chExt cx="1979972" cy="1979591"/>
            </a:xfrm>
            <a:solidFill>
              <a:srgbClr val="FFFFFF"/>
            </a:solidFill>
          </p:grpSpPr>
          <p:sp>
            <p:nvSpPr>
              <p:cNvPr id="23" name="Freeform: Shape 22">
                <a:extLst>
                  <a:ext uri="{FF2B5EF4-FFF2-40B4-BE49-F238E27FC236}">
                    <a16:creationId xmlns:a16="http://schemas.microsoft.com/office/drawing/2014/main" id="{91E2463B-7200-9D86-61F6-CD1C2D9DF1CF}"/>
                  </a:ext>
                </a:extLst>
              </p:cNvPr>
              <p:cNvSpPr/>
              <p:nvPr/>
            </p:nvSpPr>
            <p:spPr>
              <a:xfrm>
                <a:off x="5704623" y="1730871"/>
                <a:ext cx="1979972" cy="1979591"/>
              </a:xfrm>
              <a:custGeom>
                <a:avLst/>
                <a:gdLst>
                  <a:gd name="connsiteX0" fmla="*/ 943617 w 1979972"/>
                  <a:gd name="connsiteY0" fmla="*/ 169069 h 1979591"/>
                  <a:gd name="connsiteX1" fmla="*/ 816147 w 1979972"/>
                  <a:gd name="connsiteY1" fmla="*/ 12785 h 1979591"/>
                  <a:gd name="connsiteX2" fmla="*/ 552431 w 1979972"/>
                  <a:gd name="connsiteY2" fmla="*/ 99037 h 1979591"/>
                  <a:gd name="connsiteX3" fmla="*/ 539455 w 1979972"/>
                  <a:gd name="connsiteY3" fmla="*/ 302263 h 1979591"/>
                  <a:gd name="connsiteX4" fmla="*/ 351113 w 1979972"/>
                  <a:gd name="connsiteY4" fmla="*/ 230704 h 1979591"/>
                  <a:gd name="connsiteX5" fmla="*/ 165825 w 1979972"/>
                  <a:gd name="connsiteY5" fmla="*/ 437174 h 1979591"/>
                  <a:gd name="connsiteX6" fmla="*/ 256084 w 1979972"/>
                  <a:gd name="connsiteY6" fmla="*/ 619600 h 1979591"/>
                  <a:gd name="connsiteX7" fmla="*/ 56865 w 1979972"/>
                  <a:gd name="connsiteY7" fmla="*/ 651849 h 1979591"/>
                  <a:gd name="connsiteX8" fmla="*/ 0 w 1979972"/>
                  <a:gd name="connsiteY8" fmla="*/ 923389 h 1979591"/>
                  <a:gd name="connsiteX9" fmla="*/ 169259 w 1979972"/>
                  <a:gd name="connsiteY9" fmla="*/ 1036165 h 1979591"/>
                  <a:gd name="connsiteX10" fmla="*/ 12976 w 1979972"/>
                  <a:gd name="connsiteY10" fmla="*/ 1163444 h 1979591"/>
                  <a:gd name="connsiteX11" fmla="*/ 99228 w 1979972"/>
                  <a:gd name="connsiteY11" fmla="*/ 1427161 h 1979591"/>
                  <a:gd name="connsiteX12" fmla="*/ 302453 w 1979972"/>
                  <a:gd name="connsiteY12" fmla="*/ 1440136 h 1979591"/>
                  <a:gd name="connsiteX13" fmla="*/ 230895 w 1979972"/>
                  <a:gd name="connsiteY13" fmla="*/ 1628478 h 1979591"/>
                  <a:gd name="connsiteX14" fmla="*/ 437365 w 1979972"/>
                  <a:gd name="connsiteY14" fmla="*/ 1813767 h 1979591"/>
                  <a:gd name="connsiteX15" fmla="*/ 619791 w 1979972"/>
                  <a:gd name="connsiteY15" fmla="*/ 1723698 h 1979591"/>
                  <a:gd name="connsiteX16" fmla="*/ 652040 w 1979972"/>
                  <a:gd name="connsiteY16" fmla="*/ 1922726 h 1979591"/>
                  <a:gd name="connsiteX17" fmla="*/ 923580 w 1979972"/>
                  <a:gd name="connsiteY17" fmla="*/ 1979591 h 1979591"/>
                  <a:gd name="connsiteX18" fmla="*/ 1036356 w 1979972"/>
                  <a:gd name="connsiteY18" fmla="*/ 1810332 h 1979591"/>
                  <a:gd name="connsiteX19" fmla="*/ 1163825 w 1979972"/>
                  <a:gd name="connsiteY19" fmla="*/ 1966615 h 1979591"/>
                  <a:gd name="connsiteX20" fmla="*/ 1427542 w 1979972"/>
                  <a:gd name="connsiteY20" fmla="*/ 1880364 h 1979591"/>
                  <a:gd name="connsiteX21" fmla="*/ 1440518 w 1979972"/>
                  <a:gd name="connsiteY21" fmla="*/ 1677329 h 1979591"/>
                  <a:gd name="connsiteX22" fmla="*/ 1628860 w 1979972"/>
                  <a:gd name="connsiteY22" fmla="*/ 1748887 h 1979591"/>
                  <a:gd name="connsiteX23" fmla="*/ 1814148 w 1979972"/>
                  <a:gd name="connsiteY23" fmla="*/ 1542417 h 1979591"/>
                  <a:gd name="connsiteX24" fmla="*/ 1724080 w 1979972"/>
                  <a:gd name="connsiteY24" fmla="*/ 1359991 h 1979591"/>
                  <a:gd name="connsiteX25" fmla="*/ 1923108 w 1979972"/>
                  <a:gd name="connsiteY25" fmla="*/ 1327742 h 1979591"/>
                  <a:gd name="connsiteX26" fmla="*/ 1979973 w 1979972"/>
                  <a:gd name="connsiteY26" fmla="*/ 1056202 h 1979591"/>
                  <a:gd name="connsiteX27" fmla="*/ 1810713 w 1979972"/>
                  <a:gd name="connsiteY27" fmla="*/ 943426 h 1979591"/>
                  <a:gd name="connsiteX28" fmla="*/ 1966997 w 1979972"/>
                  <a:gd name="connsiteY28" fmla="*/ 816147 h 1979591"/>
                  <a:gd name="connsiteX29" fmla="*/ 1880745 w 1979972"/>
                  <a:gd name="connsiteY29" fmla="*/ 552431 h 1979591"/>
                  <a:gd name="connsiteX30" fmla="*/ 1677519 w 1979972"/>
                  <a:gd name="connsiteY30" fmla="*/ 539455 h 1979591"/>
                  <a:gd name="connsiteX31" fmla="*/ 1749078 w 1979972"/>
                  <a:gd name="connsiteY31" fmla="*/ 351113 h 1979591"/>
                  <a:gd name="connsiteX32" fmla="*/ 1542608 w 1979972"/>
                  <a:gd name="connsiteY32" fmla="*/ 165825 h 1979591"/>
                  <a:gd name="connsiteX33" fmla="*/ 1360182 w 1979972"/>
                  <a:gd name="connsiteY33" fmla="*/ 256084 h 1979591"/>
                  <a:gd name="connsiteX34" fmla="*/ 1327933 w 1979972"/>
                  <a:gd name="connsiteY34" fmla="*/ 56865 h 1979591"/>
                  <a:gd name="connsiteX35" fmla="*/ 1056393 w 1979972"/>
                  <a:gd name="connsiteY35" fmla="*/ 0 h 1979591"/>
                  <a:gd name="connsiteX36" fmla="*/ 943617 w 1979972"/>
                  <a:gd name="connsiteY36" fmla="*/ 169259 h 1979591"/>
                  <a:gd name="connsiteX37" fmla="*/ 1650804 w 1979972"/>
                  <a:gd name="connsiteY37" fmla="*/ 989605 h 1979591"/>
                  <a:gd name="connsiteX38" fmla="*/ 989986 w 1979972"/>
                  <a:gd name="connsiteY38" fmla="*/ 1650423 h 1979591"/>
                  <a:gd name="connsiteX39" fmla="*/ 329169 w 1979972"/>
                  <a:gd name="connsiteY39" fmla="*/ 989605 h 1979591"/>
                  <a:gd name="connsiteX40" fmla="*/ 989986 w 1979972"/>
                  <a:gd name="connsiteY40" fmla="*/ 328787 h 1979591"/>
                  <a:gd name="connsiteX41" fmla="*/ 1650804 w 1979972"/>
                  <a:gd name="connsiteY41" fmla="*/ 989605 h 197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79972" h="1979591">
                    <a:moveTo>
                      <a:pt x="943617" y="169069"/>
                    </a:moveTo>
                    <a:cubicBezTo>
                      <a:pt x="889614" y="169069"/>
                      <a:pt x="837519" y="84153"/>
                      <a:pt x="816147" y="12785"/>
                    </a:cubicBezTo>
                    <a:cubicBezTo>
                      <a:pt x="723026" y="29196"/>
                      <a:pt x="634675" y="58582"/>
                      <a:pt x="552431" y="99037"/>
                    </a:cubicBezTo>
                    <a:cubicBezTo>
                      <a:pt x="577428" y="169641"/>
                      <a:pt x="589069" y="273448"/>
                      <a:pt x="539455" y="302263"/>
                    </a:cubicBezTo>
                    <a:cubicBezTo>
                      <a:pt x="492703" y="329169"/>
                      <a:pt x="405307" y="281845"/>
                      <a:pt x="351113" y="230704"/>
                    </a:cubicBezTo>
                    <a:cubicBezTo>
                      <a:pt x="280127" y="290432"/>
                      <a:pt x="217728" y="360082"/>
                      <a:pt x="165825" y="437174"/>
                    </a:cubicBezTo>
                    <a:cubicBezTo>
                      <a:pt x="222690" y="485834"/>
                      <a:pt x="284707" y="569796"/>
                      <a:pt x="256084" y="619600"/>
                    </a:cubicBezTo>
                    <a:cubicBezTo>
                      <a:pt x="229178" y="666352"/>
                      <a:pt x="129568" y="669023"/>
                      <a:pt x="56865" y="651849"/>
                    </a:cubicBezTo>
                    <a:cubicBezTo>
                      <a:pt x="25952" y="737528"/>
                      <a:pt x="6297" y="828551"/>
                      <a:pt x="0" y="923389"/>
                    </a:cubicBezTo>
                    <a:cubicBezTo>
                      <a:pt x="73657" y="936938"/>
                      <a:pt x="169259" y="978919"/>
                      <a:pt x="169259" y="1036165"/>
                    </a:cubicBezTo>
                    <a:cubicBezTo>
                      <a:pt x="169259" y="1090168"/>
                      <a:pt x="84344" y="1142072"/>
                      <a:pt x="12976" y="1163444"/>
                    </a:cubicBezTo>
                    <a:cubicBezTo>
                      <a:pt x="29387" y="1256565"/>
                      <a:pt x="58773" y="1345107"/>
                      <a:pt x="99228" y="1427161"/>
                    </a:cubicBezTo>
                    <a:cubicBezTo>
                      <a:pt x="169832" y="1402163"/>
                      <a:pt x="273830" y="1390523"/>
                      <a:pt x="302453" y="1440136"/>
                    </a:cubicBezTo>
                    <a:cubicBezTo>
                      <a:pt x="329359" y="1486888"/>
                      <a:pt x="282035" y="1574285"/>
                      <a:pt x="230895" y="1628478"/>
                    </a:cubicBezTo>
                    <a:cubicBezTo>
                      <a:pt x="290622" y="1699464"/>
                      <a:pt x="360082" y="1761863"/>
                      <a:pt x="437365" y="1813767"/>
                    </a:cubicBezTo>
                    <a:cubicBezTo>
                      <a:pt x="486025" y="1756902"/>
                      <a:pt x="570177" y="1694884"/>
                      <a:pt x="619791" y="1723698"/>
                    </a:cubicBezTo>
                    <a:cubicBezTo>
                      <a:pt x="666542" y="1750604"/>
                      <a:pt x="669214" y="1850214"/>
                      <a:pt x="652040" y="1922726"/>
                    </a:cubicBezTo>
                    <a:cubicBezTo>
                      <a:pt x="737719" y="1953830"/>
                      <a:pt x="828741" y="1973294"/>
                      <a:pt x="923580" y="1979591"/>
                    </a:cubicBezTo>
                    <a:cubicBezTo>
                      <a:pt x="937129" y="1905934"/>
                      <a:pt x="979110" y="1810332"/>
                      <a:pt x="1036356" y="1810332"/>
                    </a:cubicBezTo>
                    <a:cubicBezTo>
                      <a:pt x="1090359" y="1810332"/>
                      <a:pt x="1142453" y="1895248"/>
                      <a:pt x="1163825" y="1966615"/>
                    </a:cubicBezTo>
                    <a:cubicBezTo>
                      <a:pt x="1256947" y="1950205"/>
                      <a:pt x="1345298" y="1920818"/>
                      <a:pt x="1427542" y="1880364"/>
                    </a:cubicBezTo>
                    <a:cubicBezTo>
                      <a:pt x="1402544" y="1809759"/>
                      <a:pt x="1390904" y="1705952"/>
                      <a:pt x="1440518" y="1677329"/>
                    </a:cubicBezTo>
                    <a:cubicBezTo>
                      <a:pt x="1487269" y="1650423"/>
                      <a:pt x="1574666" y="1697747"/>
                      <a:pt x="1628860" y="1748887"/>
                    </a:cubicBezTo>
                    <a:cubicBezTo>
                      <a:pt x="1699846" y="1689160"/>
                      <a:pt x="1762244" y="1619509"/>
                      <a:pt x="1814148" y="1542417"/>
                    </a:cubicBezTo>
                    <a:cubicBezTo>
                      <a:pt x="1757283" y="1493758"/>
                      <a:pt x="1695266" y="1409605"/>
                      <a:pt x="1724080" y="1359991"/>
                    </a:cubicBezTo>
                    <a:cubicBezTo>
                      <a:pt x="1750986" y="1313240"/>
                      <a:pt x="1850595" y="1310568"/>
                      <a:pt x="1923108" y="1327742"/>
                    </a:cubicBezTo>
                    <a:cubicBezTo>
                      <a:pt x="1954212" y="1242063"/>
                      <a:pt x="1973675" y="1151041"/>
                      <a:pt x="1979973" y="1056202"/>
                    </a:cubicBezTo>
                    <a:cubicBezTo>
                      <a:pt x="1906315" y="1042463"/>
                      <a:pt x="1810713" y="1000672"/>
                      <a:pt x="1810713" y="943426"/>
                    </a:cubicBezTo>
                    <a:cubicBezTo>
                      <a:pt x="1810713" y="889423"/>
                      <a:pt x="1895629" y="837519"/>
                      <a:pt x="1966997" y="816147"/>
                    </a:cubicBezTo>
                    <a:cubicBezTo>
                      <a:pt x="1950586" y="723026"/>
                      <a:pt x="1921199" y="634484"/>
                      <a:pt x="1880745" y="552431"/>
                    </a:cubicBezTo>
                    <a:cubicBezTo>
                      <a:pt x="1810141" y="577428"/>
                      <a:pt x="1706333" y="589069"/>
                      <a:pt x="1677519" y="539455"/>
                    </a:cubicBezTo>
                    <a:cubicBezTo>
                      <a:pt x="1650613" y="492703"/>
                      <a:pt x="1697937" y="405307"/>
                      <a:pt x="1749078" y="351113"/>
                    </a:cubicBezTo>
                    <a:cubicBezTo>
                      <a:pt x="1689350" y="280127"/>
                      <a:pt x="1619891" y="217728"/>
                      <a:pt x="1542608" y="165825"/>
                    </a:cubicBezTo>
                    <a:cubicBezTo>
                      <a:pt x="1493948" y="222690"/>
                      <a:pt x="1409795" y="284707"/>
                      <a:pt x="1360182" y="256084"/>
                    </a:cubicBezTo>
                    <a:cubicBezTo>
                      <a:pt x="1313430" y="229178"/>
                      <a:pt x="1310759" y="129568"/>
                      <a:pt x="1327933" y="56865"/>
                    </a:cubicBezTo>
                    <a:cubicBezTo>
                      <a:pt x="1242253" y="25761"/>
                      <a:pt x="1151231" y="6297"/>
                      <a:pt x="1056393" y="0"/>
                    </a:cubicBezTo>
                    <a:cubicBezTo>
                      <a:pt x="1042844" y="73657"/>
                      <a:pt x="1000863" y="169259"/>
                      <a:pt x="943617" y="169259"/>
                    </a:cubicBezTo>
                    <a:close/>
                    <a:moveTo>
                      <a:pt x="1650804" y="989605"/>
                    </a:moveTo>
                    <a:cubicBezTo>
                      <a:pt x="1650804" y="1354457"/>
                      <a:pt x="1355030" y="1650423"/>
                      <a:pt x="989986" y="1650423"/>
                    </a:cubicBezTo>
                    <a:cubicBezTo>
                      <a:pt x="624943" y="1650423"/>
                      <a:pt x="329169" y="1354648"/>
                      <a:pt x="329169" y="989605"/>
                    </a:cubicBezTo>
                    <a:cubicBezTo>
                      <a:pt x="329169" y="624562"/>
                      <a:pt x="624943" y="328787"/>
                      <a:pt x="989986" y="328787"/>
                    </a:cubicBezTo>
                    <a:cubicBezTo>
                      <a:pt x="1355030" y="328787"/>
                      <a:pt x="1650804" y="624562"/>
                      <a:pt x="1650804" y="989605"/>
                    </a:cubicBezTo>
                    <a:close/>
                  </a:path>
                </a:pathLst>
              </a:custGeom>
              <a:solidFill>
                <a:srgbClr val="FFFFFF"/>
              </a:solidFill>
              <a:ln w="0"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BAA41507-D24A-4D52-3560-C5CD60F22AD7}"/>
                  </a:ext>
                </a:extLst>
              </p:cNvPr>
              <p:cNvSpPr/>
              <p:nvPr/>
            </p:nvSpPr>
            <p:spPr>
              <a:xfrm>
                <a:off x="6112029" y="2138086"/>
                <a:ext cx="1164779" cy="1164779"/>
              </a:xfrm>
              <a:custGeom>
                <a:avLst/>
                <a:gdLst>
                  <a:gd name="connsiteX0" fmla="*/ 42744 w 1164779"/>
                  <a:gd name="connsiteY0" fmla="*/ 582390 h 1164779"/>
                  <a:gd name="connsiteX1" fmla="*/ 582581 w 1164779"/>
                  <a:gd name="connsiteY1" fmla="*/ 42553 h 1164779"/>
                  <a:gd name="connsiteX2" fmla="*/ 1122417 w 1164779"/>
                  <a:gd name="connsiteY2" fmla="*/ 582390 h 1164779"/>
                  <a:gd name="connsiteX3" fmla="*/ 582581 w 1164779"/>
                  <a:gd name="connsiteY3" fmla="*/ 1122226 h 1164779"/>
                  <a:gd name="connsiteX4" fmla="*/ 42744 w 1164779"/>
                  <a:gd name="connsiteY4" fmla="*/ 582390 h 1164779"/>
                  <a:gd name="connsiteX5" fmla="*/ 0 w 1164779"/>
                  <a:gd name="connsiteY5" fmla="*/ 582390 h 1164779"/>
                  <a:gd name="connsiteX6" fmla="*/ 582390 w 1164779"/>
                  <a:gd name="connsiteY6" fmla="*/ 1164780 h 1164779"/>
                  <a:gd name="connsiteX7" fmla="*/ 1164780 w 1164779"/>
                  <a:gd name="connsiteY7" fmla="*/ 582390 h 1164779"/>
                  <a:gd name="connsiteX8" fmla="*/ 582390 w 1164779"/>
                  <a:gd name="connsiteY8" fmla="*/ 0 h 1164779"/>
                  <a:gd name="connsiteX9" fmla="*/ 0 w 1164779"/>
                  <a:gd name="connsiteY9" fmla="*/ 582390 h 1164779"/>
                  <a:gd name="connsiteX10" fmla="*/ 0 w 1164779"/>
                  <a:gd name="connsiteY10" fmla="*/ 582390 h 116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79" h="1164779">
                    <a:moveTo>
                      <a:pt x="42744" y="582390"/>
                    </a:moveTo>
                    <a:cubicBezTo>
                      <a:pt x="42744" y="284707"/>
                      <a:pt x="284898" y="42553"/>
                      <a:pt x="582581" y="42553"/>
                    </a:cubicBezTo>
                    <a:cubicBezTo>
                      <a:pt x="880264" y="42553"/>
                      <a:pt x="1122417" y="284707"/>
                      <a:pt x="1122417" y="582390"/>
                    </a:cubicBezTo>
                    <a:cubicBezTo>
                      <a:pt x="1122417" y="880073"/>
                      <a:pt x="880264" y="1122226"/>
                      <a:pt x="582581" y="1122226"/>
                    </a:cubicBezTo>
                    <a:cubicBezTo>
                      <a:pt x="284898" y="1122226"/>
                      <a:pt x="42744" y="880073"/>
                      <a:pt x="42744" y="582390"/>
                    </a:cubicBezTo>
                    <a:moveTo>
                      <a:pt x="0" y="582390"/>
                    </a:moveTo>
                    <a:cubicBezTo>
                      <a:pt x="0" y="904116"/>
                      <a:pt x="260854" y="1164780"/>
                      <a:pt x="582390" y="1164780"/>
                    </a:cubicBezTo>
                    <a:cubicBezTo>
                      <a:pt x="903926" y="1164780"/>
                      <a:pt x="1164780" y="903926"/>
                      <a:pt x="1164780" y="582390"/>
                    </a:cubicBezTo>
                    <a:cubicBezTo>
                      <a:pt x="1164780" y="260854"/>
                      <a:pt x="903926" y="0"/>
                      <a:pt x="582390" y="0"/>
                    </a:cubicBezTo>
                    <a:cubicBezTo>
                      <a:pt x="260854" y="0"/>
                      <a:pt x="0" y="260854"/>
                      <a:pt x="0" y="582390"/>
                    </a:cubicBezTo>
                    <a:lnTo>
                      <a:pt x="0" y="582390"/>
                    </a:lnTo>
                    <a:close/>
                  </a:path>
                </a:pathLst>
              </a:custGeom>
              <a:solidFill>
                <a:srgbClr val="FFFFFF"/>
              </a:solidFill>
              <a:ln w="0" cap="flat">
                <a:noFill/>
                <a:prstDash val="solid"/>
                <a:miter/>
              </a:ln>
            </p:spPr>
            <p:txBody>
              <a:bodyPr rtlCol="0" anchor="ctr"/>
              <a:lstStyle/>
              <a:p>
                <a:endParaRPr lang="en-IN"/>
              </a:p>
            </p:txBody>
          </p:sp>
        </p:grpSp>
        <p:grpSp>
          <p:nvGrpSpPr>
            <p:cNvPr id="25" name="Graphic 4">
              <a:extLst>
                <a:ext uri="{FF2B5EF4-FFF2-40B4-BE49-F238E27FC236}">
                  <a16:creationId xmlns:a16="http://schemas.microsoft.com/office/drawing/2014/main" id="{DD5F16E9-CC5B-86AA-C05C-EBDE73E3A4D1}"/>
                </a:ext>
              </a:extLst>
            </p:cNvPr>
            <p:cNvGrpSpPr/>
            <p:nvPr/>
          </p:nvGrpSpPr>
          <p:grpSpPr>
            <a:xfrm>
              <a:off x="5704623" y="2048371"/>
              <a:ext cx="1979972" cy="1979591"/>
              <a:chOff x="5704623" y="1730871"/>
              <a:chExt cx="1979972" cy="1979591"/>
            </a:xfrm>
            <a:solidFill>
              <a:srgbClr val="FFFFFF"/>
            </a:solidFill>
          </p:grpSpPr>
          <p:sp>
            <p:nvSpPr>
              <p:cNvPr id="26" name="Freeform: Shape 25">
                <a:extLst>
                  <a:ext uri="{FF2B5EF4-FFF2-40B4-BE49-F238E27FC236}">
                    <a16:creationId xmlns:a16="http://schemas.microsoft.com/office/drawing/2014/main" id="{5D514E72-4AEA-7BB1-EC49-9B07C3A06CCA}"/>
                  </a:ext>
                </a:extLst>
              </p:cNvPr>
              <p:cNvSpPr/>
              <p:nvPr/>
            </p:nvSpPr>
            <p:spPr>
              <a:xfrm>
                <a:off x="5704623" y="1730871"/>
                <a:ext cx="1979972" cy="1979591"/>
              </a:xfrm>
              <a:custGeom>
                <a:avLst/>
                <a:gdLst>
                  <a:gd name="connsiteX0" fmla="*/ 943617 w 1979972"/>
                  <a:gd name="connsiteY0" fmla="*/ 169069 h 1979591"/>
                  <a:gd name="connsiteX1" fmla="*/ 816147 w 1979972"/>
                  <a:gd name="connsiteY1" fmla="*/ 12785 h 1979591"/>
                  <a:gd name="connsiteX2" fmla="*/ 552431 w 1979972"/>
                  <a:gd name="connsiteY2" fmla="*/ 99037 h 1979591"/>
                  <a:gd name="connsiteX3" fmla="*/ 539455 w 1979972"/>
                  <a:gd name="connsiteY3" fmla="*/ 302263 h 1979591"/>
                  <a:gd name="connsiteX4" fmla="*/ 351113 w 1979972"/>
                  <a:gd name="connsiteY4" fmla="*/ 230704 h 1979591"/>
                  <a:gd name="connsiteX5" fmla="*/ 165825 w 1979972"/>
                  <a:gd name="connsiteY5" fmla="*/ 437174 h 1979591"/>
                  <a:gd name="connsiteX6" fmla="*/ 256084 w 1979972"/>
                  <a:gd name="connsiteY6" fmla="*/ 619600 h 1979591"/>
                  <a:gd name="connsiteX7" fmla="*/ 56865 w 1979972"/>
                  <a:gd name="connsiteY7" fmla="*/ 651849 h 1979591"/>
                  <a:gd name="connsiteX8" fmla="*/ 0 w 1979972"/>
                  <a:gd name="connsiteY8" fmla="*/ 923389 h 1979591"/>
                  <a:gd name="connsiteX9" fmla="*/ 169259 w 1979972"/>
                  <a:gd name="connsiteY9" fmla="*/ 1036165 h 1979591"/>
                  <a:gd name="connsiteX10" fmla="*/ 12976 w 1979972"/>
                  <a:gd name="connsiteY10" fmla="*/ 1163444 h 1979591"/>
                  <a:gd name="connsiteX11" fmla="*/ 99228 w 1979972"/>
                  <a:gd name="connsiteY11" fmla="*/ 1427161 h 1979591"/>
                  <a:gd name="connsiteX12" fmla="*/ 302453 w 1979972"/>
                  <a:gd name="connsiteY12" fmla="*/ 1440136 h 1979591"/>
                  <a:gd name="connsiteX13" fmla="*/ 230895 w 1979972"/>
                  <a:gd name="connsiteY13" fmla="*/ 1628478 h 1979591"/>
                  <a:gd name="connsiteX14" fmla="*/ 437365 w 1979972"/>
                  <a:gd name="connsiteY14" fmla="*/ 1813767 h 1979591"/>
                  <a:gd name="connsiteX15" fmla="*/ 619791 w 1979972"/>
                  <a:gd name="connsiteY15" fmla="*/ 1723698 h 1979591"/>
                  <a:gd name="connsiteX16" fmla="*/ 652040 w 1979972"/>
                  <a:gd name="connsiteY16" fmla="*/ 1922726 h 1979591"/>
                  <a:gd name="connsiteX17" fmla="*/ 923580 w 1979972"/>
                  <a:gd name="connsiteY17" fmla="*/ 1979591 h 1979591"/>
                  <a:gd name="connsiteX18" fmla="*/ 1036356 w 1979972"/>
                  <a:gd name="connsiteY18" fmla="*/ 1810332 h 1979591"/>
                  <a:gd name="connsiteX19" fmla="*/ 1163825 w 1979972"/>
                  <a:gd name="connsiteY19" fmla="*/ 1966615 h 1979591"/>
                  <a:gd name="connsiteX20" fmla="*/ 1427542 w 1979972"/>
                  <a:gd name="connsiteY20" fmla="*/ 1880364 h 1979591"/>
                  <a:gd name="connsiteX21" fmla="*/ 1440518 w 1979972"/>
                  <a:gd name="connsiteY21" fmla="*/ 1677329 h 1979591"/>
                  <a:gd name="connsiteX22" fmla="*/ 1628860 w 1979972"/>
                  <a:gd name="connsiteY22" fmla="*/ 1748887 h 1979591"/>
                  <a:gd name="connsiteX23" fmla="*/ 1814148 w 1979972"/>
                  <a:gd name="connsiteY23" fmla="*/ 1542417 h 1979591"/>
                  <a:gd name="connsiteX24" fmla="*/ 1724080 w 1979972"/>
                  <a:gd name="connsiteY24" fmla="*/ 1359991 h 1979591"/>
                  <a:gd name="connsiteX25" fmla="*/ 1923108 w 1979972"/>
                  <a:gd name="connsiteY25" fmla="*/ 1327742 h 1979591"/>
                  <a:gd name="connsiteX26" fmla="*/ 1979973 w 1979972"/>
                  <a:gd name="connsiteY26" fmla="*/ 1056202 h 1979591"/>
                  <a:gd name="connsiteX27" fmla="*/ 1810713 w 1979972"/>
                  <a:gd name="connsiteY27" fmla="*/ 943426 h 1979591"/>
                  <a:gd name="connsiteX28" fmla="*/ 1966997 w 1979972"/>
                  <a:gd name="connsiteY28" fmla="*/ 816147 h 1979591"/>
                  <a:gd name="connsiteX29" fmla="*/ 1880745 w 1979972"/>
                  <a:gd name="connsiteY29" fmla="*/ 552431 h 1979591"/>
                  <a:gd name="connsiteX30" fmla="*/ 1677519 w 1979972"/>
                  <a:gd name="connsiteY30" fmla="*/ 539455 h 1979591"/>
                  <a:gd name="connsiteX31" fmla="*/ 1749078 w 1979972"/>
                  <a:gd name="connsiteY31" fmla="*/ 351113 h 1979591"/>
                  <a:gd name="connsiteX32" fmla="*/ 1542608 w 1979972"/>
                  <a:gd name="connsiteY32" fmla="*/ 165825 h 1979591"/>
                  <a:gd name="connsiteX33" fmla="*/ 1360182 w 1979972"/>
                  <a:gd name="connsiteY33" fmla="*/ 256084 h 1979591"/>
                  <a:gd name="connsiteX34" fmla="*/ 1327933 w 1979972"/>
                  <a:gd name="connsiteY34" fmla="*/ 56865 h 1979591"/>
                  <a:gd name="connsiteX35" fmla="*/ 1056393 w 1979972"/>
                  <a:gd name="connsiteY35" fmla="*/ 0 h 1979591"/>
                  <a:gd name="connsiteX36" fmla="*/ 943617 w 1979972"/>
                  <a:gd name="connsiteY36" fmla="*/ 169259 h 1979591"/>
                  <a:gd name="connsiteX37" fmla="*/ 1650804 w 1979972"/>
                  <a:gd name="connsiteY37" fmla="*/ 989605 h 1979591"/>
                  <a:gd name="connsiteX38" fmla="*/ 989986 w 1979972"/>
                  <a:gd name="connsiteY38" fmla="*/ 1650423 h 1979591"/>
                  <a:gd name="connsiteX39" fmla="*/ 329169 w 1979972"/>
                  <a:gd name="connsiteY39" fmla="*/ 989605 h 1979591"/>
                  <a:gd name="connsiteX40" fmla="*/ 989986 w 1979972"/>
                  <a:gd name="connsiteY40" fmla="*/ 328787 h 1979591"/>
                  <a:gd name="connsiteX41" fmla="*/ 1650804 w 1979972"/>
                  <a:gd name="connsiteY41" fmla="*/ 989605 h 197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979972" h="1979591">
                    <a:moveTo>
                      <a:pt x="943617" y="169069"/>
                    </a:moveTo>
                    <a:cubicBezTo>
                      <a:pt x="889614" y="169069"/>
                      <a:pt x="837519" y="84153"/>
                      <a:pt x="816147" y="12785"/>
                    </a:cubicBezTo>
                    <a:cubicBezTo>
                      <a:pt x="723026" y="29196"/>
                      <a:pt x="634675" y="58582"/>
                      <a:pt x="552431" y="99037"/>
                    </a:cubicBezTo>
                    <a:cubicBezTo>
                      <a:pt x="577428" y="169641"/>
                      <a:pt x="589069" y="273448"/>
                      <a:pt x="539455" y="302263"/>
                    </a:cubicBezTo>
                    <a:cubicBezTo>
                      <a:pt x="492703" y="329169"/>
                      <a:pt x="405307" y="281845"/>
                      <a:pt x="351113" y="230704"/>
                    </a:cubicBezTo>
                    <a:cubicBezTo>
                      <a:pt x="280127" y="290432"/>
                      <a:pt x="217728" y="360082"/>
                      <a:pt x="165825" y="437174"/>
                    </a:cubicBezTo>
                    <a:cubicBezTo>
                      <a:pt x="222690" y="485834"/>
                      <a:pt x="284707" y="569796"/>
                      <a:pt x="256084" y="619600"/>
                    </a:cubicBezTo>
                    <a:cubicBezTo>
                      <a:pt x="229178" y="666352"/>
                      <a:pt x="129568" y="669023"/>
                      <a:pt x="56865" y="651849"/>
                    </a:cubicBezTo>
                    <a:cubicBezTo>
                      <a:pt x="25952" y="737528"/>
                      <a:pt x="6297" y="828551"/>
                      <a:pt x="0" y="923389"/>
                    </a:cubicBezTo>
                    <a:cubicBezTo>
                      <a:pt x="73657" y="936938"/>
                      <a:pt x="169259" y="978919"/>
                      <a:pt x="169259" y="1036165"/>
                    </a:cubicBezTo>
                    <a:cubicBezTo>
                      <a:pt x="169259" y="1090168"/>
                      <a:pt x="84344" y="1142072"/>
                      <a:pt x="12976" y="1163444"/>
                    </a:cubicBezTo>
                    <a:cubicBezTo>
                      <a:pt x="29387" y="1256565"/>
                      <a:pt x="58773" y="1345107"/>
                      <a:pt x="99228" y="1427161"/>
                    </a:cubicBezTo>
                    <a:cubicBezTo>
                      <a:pt x="169832" y="1402163"/>
                      <a:pt x="273830" y="1390523"/>
                      <a:pt x="302453" y="1440136"/>
                    </a:cubicBezTo>
                    <a:cubicBezTo>
                      <a:pt x="329359" y="1486888"/>
                      <a:pt x="282035" y="1574285"/>
                      <a:pt x="230895" y="1628478"/>
                    </a:cubicBezTo>
                    <a:cubicBezTo>
                      <a:pt x="290622" y="1699464"/>
                      <a:pt x="360082" y="1761863"/>
                      <a:pt x="437365" y="1813767"/>
                    </a:cubicBezTo>
                    <a:cubicBezTo>
                      <a:pt x="486025" y="1756902"/>
                      <a:pt x="570177" y="1694884"/>
                      <a:pt x="619791" y="1723698"/>
                    </a:cubicBezTo>
                    <a:cubicBezTo>
                      <a:pt x="666542" y="1750604"/>
                      <a:pt x="669214" y="1850214"/>
                      <a:pt x="652040" y="1922726"/>
                    </a:cubicBezTo>
                    <a:cubicBezTo>
                      <a:pt x="737719" y="1953830"/>
                      <a:pt x="828741" y="1973294"/>
                      <a:pt x="923580" y="1979591"/>
                    </a:cubicBezTo>
                    <a:cubicBezTo>
                      <a:pt x="937129" y="1905934"/>
                      <a:pt x="979110" y="1810332"/>
                      <a:pt x="1036356" y="1810332"/>
                    </a:cubicBezTo>
                    <a:cubicBezTo>
                      <a:pt x="1090359" y="1810332"/>
                      <a:pt x="1142453" y="1895248"/>
                      <a:pt x="1163825" y="1966615"/>
                    </a:cubicBezTo>
                    <a:cubicBezTo>
                      <a:pt x="1256947" y="1950205"/>
                      <a:pt x="1345298" y="1920818"/>
                      <a:pt x="1427542" y="1880364"/>
                    </a:cubicBezTo>
                    <a:cubicBezTo>
                      <a:pt x="1402544" y="1809759"/>
                      <a:pt x="1390904" y="1705952"/>
                      <a:pt x="1440518" y="1677329"/>
                    </a:cubicBezTo>
                    <a:cubicBezTo>
                      <a:pt x="1487269" y="1650423"/>
                      <a:pt x="1574666" y="1697747"/>
                      <a:pt x="1628860" y="1748887"/>
                    </a:cubicBezTo>
                    <a:cubicBezTo>
                      <a:pt x="1699846" y="1689160"/>
                      <a:pt x="1762244" y="1619509"/>
                      <a:pt x="1814148" y="1542417"/>
                    </a:cubicBezTo>
                    <a:cubicBezTo>
                      <a:pt x="1757283" y="1493758"/>
                      <a:pt x="1695266" y="1409605"/>
                      <a:pt x="1724080" y="1359991"/>
                    </a:cubicBezTo>
                    <a:cubicBezTo>
                      <a:pt x="1750986" y="1313240"/>
                      <a:pt x="1850595" y="1310568"/>
                      <a:pt x="1923108" y="1327742"/>
                    </a:cubicBezTo>
                    <a:cubicBezTo>
                      <a:pt x="1954212" y="1242063"/>
                      <a:pt x="1973675" y="1151041"/>
                      <a:pt x="1979973" y="1056202"/>
                    </a:cubicBezTo>
                    <a:cubicBezTo>
                      <a:pt x="1906315" y="1042463"/>
                      <a:pt x="1810713" y="1000672"/>
                      <a:pt x="1810713" y="943426"/>
                    </a:cubicBezTo>
                    <a:cubicBezTo>
                      <a:pt x="1810713" y="889423"/>
                      <a:pt x="1895629" y="837519"/>
                      <a:pt x="1966997" y="816147"/>
                    </a:cubicBezTo>
                    <a:cubicBezTo>
                      <a:pt x="1950586" y="723026"/>
                      <a:pt x="1921199" y="634484"/>
                      <a:pt x="1880745" y="552431"/>
                    </a:cubicBezTo>
                    <a:cubicBezTo>
                      <a:pt x="1810141" y="577428"/>
                      <a:pt x="1706333" y="589069"/>
                      <a:pt x="1677519" y="539455"/>
                    </a:cubicBezTo>
                    <a:cubicBezTo>
                      <a:pt x="1650613" y="492703"/>
                      <a:pt x="1697937" y="405307"/>
                      <a:pt x="1749078" y="351113"/>
                    </a:cubicBezTo>
                    <a:cubicBezTo>
                      <a:pt x="1689350" y="280127"/>
                      <a:pt x="1619891" y="217728"/>
                      <a:pt x="1542608" y="165825"/>
                    </a:cubicBezTo>
                    <a:cubicBezTo>
                      <a:pt x="1493948" y="222690"/>
                      <a:pt x="1409795" y="284707"/>
                      <a:pt x="1360182" y="256084"/>
                    </a:cubicBezTo>
                    <a:cubicBezTo>
                      <a:pt x="1313430" y="229178"/>
                      <a:pt x="1310759" y="129568"/>
                      <a:pt x="1327933" y="56865"/>
                    </a:cubicBezTo>
                    <a:cubicBezTo>
                      <a:pt x="1242253" y="25761"/>
                      <a:pt x="1151231" y="6297"/>
                      <a:pt x="1056393" y="0"/>
                    </a:cubicBezTo>
                    <a:cubicBezTo>
                      <a:pt x="1042844" y="73657"/>
                      <a:pt x="1000863" y="169259"/>
                      <a:pt x="943617" y="169259"/>
                    </a:cubicBezTo>
                    <a:close/>
                    <a:moveTo>
                      <a:pt x="1650804" y="989605"/>
                    </a:moveTo>
                    <a:cubicBezTo>
                      <a:pt x="1650804" y="1354457"/>
                      <a:pt x="1355030" y="1650423"/>
                      <a:pt x="989986" y="1650423"/>
                    </a:cubicBezTo>
                    <a:cubicBezTo>
                      <a:pt x="624943" y="1650423"/>
                      <a:pt x="329169" y="1354648"/>
                      <a:pt x="329169" y="989605"/>
                    </a:cubicBezTo>
                    <a:cubicBezTo>
                      <a:pt x="329169" y="624562"/>
                      <a:pt x="624943" y="328787"/>
                      <a:pt x="989986" y="328787"/>
                    </a:cubicBezTo>
                    <a:cubicBezTo>
                      <a:pt x="1355030" y="328787"/>
                      <a:pt x="1650804" y="624562"/>
                      <a:pt x="1650804" y="989605"/>
                    </a:cubicBezTo>
                    <a:close/>
                  </a:path>
                </a:pathLst>
              </a:custGeom>
              <a:solidFill>
                <a:srgbClr val="FFFFFF"/>
              </a:solidFill>
              <a:ln w="0" cap="flat">
                <a:noFill/>
                <a:prstDash val="solid"/>
                <a:miter/>
              </a:ln>
            </p:spPr>
            <p:txBody>
              <a:bodyPr rtlCol="0" anchor="ctr"/>
              <a:lstStyle/>
              <a:p>
                <a:endParaRPr lang="en-IN"/>
              </a:p>
            </p:txBody>
          </p:sp>
          <p:sp>
            <p:nvSpPr>
              <p:cNvPr id="27" name="Freeform: Shape 26">
                <a:extLst>
                  <a:ext uri="{FF2B5EF4-FFF2-40B4-BE49-F238E27FC236}">
                    <a16:creationId xmlns:a16="http://schemas.microsoft.com/office/drawing/2014/main" id="{003C418F-AB1D-C2AD-3A6A-0866D46E410F}"/>
                  </a:ext>
                </a:extLst>
              </p:cNvPr>
              <p:cNvSpPr/>
              <p:nvPr/>
            </p:nvSpPr>
            <p:spPr>
              <a:xfrm>
                <a:off x="6112029" y="2138086"/>
                <a:ext cx="1164779" cy="1164779"/>
              </a:xfrm>
              <a:custGeom>
                <a:avLst/>
                <a:gdLst>
                  <a:gd name="connsiteX0" fmla="*/ 42744 w 1164779"/>
                  <a:gd name="connsiteY0" fmla="*/ 582390 h 1164779"/>
                  <a:gd name="connsiteX1" fmla="*/ 582581 w 1164779"/>
                  <a:gd name="connsiteY1" fmla="*/ 42553 h 1164779"/>
                  <a:gd name="connsiteX2" fmla="*/ 1122417 w 1164779"/>
                  <a:gd name="connsiteY2" fmla="*/ 582390 h 1164779"/>
                  <a:gd name="connsiteX3" fmla="*/ 582581 w 1164779"/>
                  <a:gd name="connsiteY3" fmla="*/ 1122226 h 1164779"/>
                  <a:gd name="connsiteX4" fmla="*/ 42744 w 1164779"/>
                  <a:gd name="connsiteY4" fmla="*/ 582390 h 1164779"/>
                  <a:gd name="connsiteX5" fmla="*/ 0 w 1164779"/>
                  <a:gd name="connsiteY5" fmla="*/ 582390 h 1164779"/>
                  <a:gd name="connsiteX6" fmla="*/ 582390 w 1164779"/>
                  <a:gd name="connsiteY6" fmla="*/ 1164780 h 1164779"/>
                  <a:gd name="connsiteX7" fmla="*/ 1164780 w 1164779"/>
                  <a:gd name="connsiteY7" fmla="*/ 582390 h 1164779"/>
                  <a:gd name="connsiteX8" fmla="*/ 582390 w 1164779"/>
                  <a:gd name="connsiteY8" fmla="*/ 0 h 1164779"/>
                  <a:gd name="connsiteX9" fmla="*/ 0 w 1164779"/>
                  <a:gd name="connsiteY9" fmla="*/ 582390 h 1164779"/>
                  <a:gd name="connsiteX10" fmla="*/ 0 w 1164779"/>
                  <a:gd name="connsiteY10" fmla="*/ 582390 h 1164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79" h="1164779">
                    <a:moveTo>
                      <a:pt x="42744" y="582390"/>
                    </a:moveTo>
                    <a:cubicBezTo>
                      <a:pt x="42744" y="284707"/>
                      <a:pt x="284898" y="42553"/>
                      <a:pt x="582581" y="42553"/>
                    </a:cubicBezTo>
                    <a:cubicBezTo>
                      <a:pt x="880264" y="42553"/>
                      <a:pt x="1122417" y="284707"/>
                      <a:pt x="1122417" y="582390"/>
                    </a:cubicBezTo>
                    <a:cubicBezTo>
                      <a:pt x="1122417" y="880073"/>
                      <a:pt x="880264" y="1122226"/>
                      <a:pt x="582581" y="1122226"/>
                    </a:cubicBezTo>
                    <a:cubicBezTo>
                      <a:pt x="284898" y="1122226"/>
                      <a:pt x="42744" y="880073"/>
                      <a:pt x="42744" y="582390"/>
                    </a:cubicBezTo>
                    <a:moveTo>
                      <a:pt x="0" y="582390"/>
                    </a:moveTo>
                    <a:cubicBezTo>
                      <a:pt x="0" y="904116"/>
                      <a:pt x="260854" y="1164780"/>
                      <a:pt x="582390" y="1164780"/>
                    </a:cubicBezTo>
                    <a:cubicBezTo>
                      <a:pt x="903926" y="1164780"/>
                      <a:pt x="1164780" y="903926"/>
                      <a:pt x="1164780" y="582390"/>
                    </a:cubicBezTo>
                    <a:cubicBezTo>
                      <a:pt x="1164780" y="260854"/>
                      <a:pt x="903926" y="0"/>
                      <a:pt x="582390" y="0"/>
                    </a:cubicBezTo>
                    <a:cubicBezTo>
                      <a:pt x="260854" y="0"/>
                      <a:pt x="0" y="260854"/>
                      <a:pt x="0" y="582390"/>
                    </a:cubicBezTo>
                    <a:lnTo>
                      <a:pt x="0" y="582390"/>
                    </a:lnTo>
                    <a:close/>
                  </a:path>
                </a:pathLst>
              </a:custGeom>
              <a:solidFill>
                <a:srgbClr val="FFFFFF"/>
              </a:solidFill>
              <a:ln w="0" cap="flat">
                <a:noFill/>
                <a:prstDash val="solid"/>
                <a:miter/>
              </a:ln>
            </p:spPr>
            <p:txBody>
              <a:bodyPr rtlCol="0" anchor="ctr"/>
              <a:lstStyle/>
              <a:p>
                <a:endParaRPr lang="en-IN"/>
              </a:p>
            </p:txBody>
          </p:sp>
        </p:grpSp>
        <p:sp>
          <p:nvSpPr>
            <p:cNvPr id="29" name="Oval 28">
              <a:extLst>
                <a:ext uri="{FF2B5EF4-FFF2-40B4-BE49-F238E27FC236}">
                  <a16:creationId xmlns:a16="http://schemas.microsoft.com/office/drawing/2014/main" id="{AD2BC9C9-7AFB-A0DD-A2A9-31ADBBD698ED}"/>
                </a:ext>
              </a:extLst>
            </p:cNvPr>
            <p:cNvSpPr/>
            <p:nvPr/>
          </p:nvSpPr>
          <p:spPr>
            <a:xfrm>
              <a:off x="6405563" y="2752725"/>
              <a:ext cx="568325" cy="56832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4" name="Oval 33">
              <a:extLst>
                <a:ext uri="{FF2B5EF4-FFF2-40B4-BE49-F238E27FC236}">
                  <a16:creationId xmlns:a16="http://schemas.microsoft.com/office/drawing/2014/main" id="{F1156ECF-00BF-843B-FC77-29E02713786D}"/>
                </a:ext>
              </a:extLst>
            </p:cNvPr>
            <p:cNvSpPr/>
            <p:nvPr/>
          </p:nvSpPr>
          <p:spPr>
            <a:xfrm>
              <a:off x="5618657" y="4448109"/>
              <a:ext cx="493372" cy="49337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5" name="TextBox 34">
              <a:extLst>
                <a:ext uri="{FF2B5EF4-FFF2-40B4-BE49-F238E27FC236}">
                  <a16:creationId xmlns:a16="http://schemas.microsoft.com/office/drawing/2014/main" id="{F64B7B94-638B-3D2B-4D7A-B5E73B298F17}"/>
                </a:ext>
              </a:extLst>
            </p:cNvPr>
            <p:cNvSpPr txBox="1"/>
            <p:nvPr/>
          </p:nvSpPr>
          <p:spPr>
            <a:xfrm>
              <a:off x="8038874" y="3939631"/>
              <a:ext cx="1496407" cy="307777"/>
            </a:xfrm>
            <a:prstGeom prst="rect">
              <a:avLst/>
            </a:prstGeom>
            <a:noFill/>
          </p:spPr>
          <p:txBody>
            <a:bodyPr wrap="square">
              <a:spAutoFit/>
            </a:bodyPr>
            <a:lstStyle/>
            <a:p>
              <a:r>
                <a:rPr lang="en-IN" sz="1400" b="1" dirty="0">
                  <a:solidFill>
                    <a:schemeClr val="bg1"/>
                  </a:solidFill>
                </a:rPr>
                <a:t>Lorem ipsum </a:t>
              </a:r>
            </a:p>
          </p:txBody>
        </p:sp>
        <p:sp>
          <p:nvSpPr>
            <p:cNvPr id="36" name="TextBox 35">
              <a:extLst>
                <a:ext uri="{FF2B5EF4-FFF2-40B4-BE49-F238E27FC236}">
                  <a16:creationId xmlns:a16="http://schemas.microsoft.com/office/drawing/2014/main" id="{475CE230-D688-EB2E-CDEF-7C6806414107}"/>
                </a:ext>
              </a:extLst>
            </p:cNvPr>
            <p:cNvSpPr txBox="1"/>
            <p:nvPr/>
          </p:nvSpPr>
          <p:spPr>
            <a:xfrm>
              <a:off x="8038874" y="4205112"/>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latin typeface="+mn-lt"/>
                </a:rPr>
                <a:t>Lorem ipsum dolor sit amet, consectetur adipiscing elit.</a:t>
              </a:r>
            </a:p>
          </p:txBody>
        </p:sp>
        <p:sp>
          <p:nvSpPr>
            <p:cNvPr id="37" name="TextBox 36">
              <a:extLst>
                <a:ext uri="{FF2B5EF4-FFF2-40B4-BE49-F238E27FC236}">
                  <a16:creationId xmlns:a16="http://schemas.microsoft.com/office/drawing/2014/main" id="{D747D18D-04E7-B0B7-2E84-5FD3F488DC97}"/>
                </a:ext>
              </a:extLst>
            </p:cNvPr>
            <p:cNvSpPr txBox="1"/>
            <p:nvPr/>
          </p:nvSpPr>
          <p:spPr>
            <a:xfrm>
              <a:off x="7776108" y="2498999"/>
              <a:ext cx="1496407" cy="307777"/>
            </a:xfrm>
            <a:prstGeom prst="rect">
              <a:avLst/>
            </a:prstGeom>
            <a:noFill/>
          </p:spPr>
          <p:txBody>
            <a:bodyPr wrap="square">
              <a:spAutoFit/>
            </a:bodyPr>
            <a:lstStyle/>
            <a:p>
              <a:r>
                <a:rPr lang="en-IN" sz="1400" b="1" dirty="0">
                  <a:solidFill>
                    <a:schemeClr val="bg1"/>
                  </a:solidFill>
                </a:rPr>
                <a:t>Lorem ipsum </a:t>
              </a:r>
            </a:p>
          </p:txBody>
        </p:sp>
        <p:sp>
          <p:nvSpPr>
            <p:cNvPr id="38" name="TextBox 37">
              <a:extLst>
                <a:ext uri="{FF2B5EF4-FFF2-40B4-BE49-F238E27FC236}">
                  <a16:creationId xmlns:a16="http://schemas.microsoft.com/office/drawing/2014/main" id="{33B06F7F-24DA-01A9-DE27-F93D12465EEA}"/>
                </a:ext>
              </a:extLst>
            </p:cNvPr>
            <p:cNvSpPr txBox="1"/>
            <p:nvPr/>
          </p:nvSpPr>
          <p:spPr>
            <a:xfrm>
              <a:off x="7776108" y="2764480"/>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latin typeface="+mn-lt"/>
                </a:rPr>
                <a:t>Lorem ipsum dolor sit amet, consectetur adipiscing elit.</a:t>
              </a:r>
            </a:p>
          </p:txBody>
        </p:sp>
        <p:sp>
          <p:nvSpPr>
            <p:cNvPr id="39" name="TextBox 38">
              <a:extLst>
                <a:ext uri="{FF2B5EF4-FFF2-40B4-BE49-F238E27FC236}">
                  <a16:creationId xmlns:a16="http://schemas.microsoft.com/office/drawing/2014/main" id="{982FDB8F-4306-6257-5DED-DCCA435309EC}"/>
                </a:ext>
              </a:extLst>
            </p:cNvPr>
            <p:cNvSpPr txBox="1"/>
            <p:nvPr/>
          </p:nvSpPr>
          <p:spPr>
            <a:xfrm>
              <a:off x="5110402" y="5497988"/>
              <a:ext cx="1496407" cy="307777"/>
            </a:xfrm>
            <a:prstGeom prst="rect">
              <a:avLst/>
            </a:prstGeom>
            <a:noFill/>
          </p:spPr>
          <p:txBody>
            <a:bodyPr wrap="square">
              <a:spAutoFit/>
            </a:bodyPr>
            <a:lstStyle/>
            <a:p>
              <a:pPr algn="ctr"/>
              <a:r>
                <a:rPr lang="en-IN" sz="1400" b="1" dirty="0">
                  <a:solidFill>
                    <a:schemeClr val="bg1"/>
                  </a:solidFill>
                </a:rPr>
                <a:t>Lorem ipsum </a:t>
              </a:r>
            </a:p>
          </p:txBody>
        </p:sp>
        <p:sp>
          <p:nvSpPr>
            <p:cNvPr id="40" name="TextBox 39">
              <a:extLst>
                <a:ext uri="{FF2B5EF4-FFF2-40B4-BE49-F238E27FC236}">
                  <a16:creationId xmlns:a16="http://schemas.microsoft.com/office/drawing/2014/main" id="{BB02B14A-7109-39EB-F6EE-2AD2015215FD}"/>
                </a:ext>
              </a:extLst>
            </p:cNvPr>
            <p:cNvSpPr txBox="1"/>
            <p:nvPr/>
          </p:nvSpPr>
          <p:spPr>
            <a:xfrm>
              <a:off x="4688127" y="5763469"/>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ctr"/>
              <a:r>
                <a:rPr lang="en-IN" dirty="0">
                  <a:latin typeface="+mn-lt"/>
                </a:rPr>
                <a:t>Lorem ipsum dolor sit amet, consectetur adipiscing elit.</a:t>
              </a:r>
            </a:p>
          </p:txBody>
        </p:sp>
        <p:sp>
          <p:nvSpPr>
            <p:cNvPr id="41" name="TextBox 40">
              <a:extLst>
                <a:ext uri="{FF2B5EF4-FFF2-40B4-BE49-F238E27FC236}">
                  <a16:creationId xmlns:a16="http://schemas.microsoft.com/office/drawing/2014/main" id="{4DB3A1F8-5078-807D-884A-AA81F6FD6428}"/>
                </a:ext>
              </a:extLst>
            </p:cNvPr>
            <p:cNvSpPr txBox="1"/>
            <p:nvPr/>
          </p:nvSpPr>
          <p:spPr>
            <a:xfrm>
              <a:off x="2656719" y="3726377"/>
              <a:ext cx="1496407" cy="307777"/>
            </a:xfrm>
            <a:prstGeom prst="rect">
              <a:avLst/>
            </a:prstGeom>
            <a:noFill/>
          </p:spPr>
          <p:txBody>
            <a:bodyPr wrap="square">
              <a:spAutoFit/>
            </a:bodyPr>
            <a:lstStyle/>
            <a:p>
              <a:pPr algn="r"/>
              <a:r>
                <a:rPr lang="en-IN" sz="1400" b="1" dirty="0">
                  <a:solidFill>
                    <a:schemeClr val="bg1"/>
                  </a:solidFill>
                </a:rPr>
                <a:t>Lorem ipsum </a:t>
              </a:r>
            </a:p>
          </p:txBody>
        </p:sp>
        <p:sp>
          <p:nvSpPr>
            <p:cNvPr id="42" name="TextBox 41">
              <a:extLst>
                <a:ext uri="{FF2B5EF4-FFF2-40B4-BE49-F238E27FC236}">
                  <a16:creationId xmlns:a16="http://schemas.microsoft.com/office/drawing/2014/main" id="{00483EA4-2B58-FBA3-E0C9-FE5AAC82D966}"/>
                </a:ext>
              </a:extLst>
            </p:cNvPr>
            <p:cNvSpPr txBox="1"/>
            <p:nvPr/>
          </p:nvSpPr>
          <p:spPr>
            <a:xfrm>
              <a:off x="1812170" y="3991858"/>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pPr algn="r"/>
              <a:r>
                <a:rPr lang="en-IN" dirty="0">
                  <a:latin typeface="+mn-lt"/>
                </a:rPr>
                <a:t>Lorem ipsum dolor sit amet, consectetur adipiscing elit.</a:t>
              </a:r>
            </a:p>
          </p:txBody>
        </p:sp>
      </p:grpSp>
      <p:sp>
        <p:nvSpPr>
          <p:cNvPr id="4" name="Title 3">
            <a:extLst>
              <a:ext uri="{FF2B5EF4-FFF2-40B4-BE49-F238E27FC236}">
                <a16:creationId xmlns:a16="http://schemas.microsoft.com/office/drawing/2014/main" id="{C7EF4F87-9A0E-96CA-A08D-64D75B36DED9}"/>
              </a:ext>
            </a:extLst>
          </p:cNvPr>
          <p:cNvSpPr txBox="1">
            <a:spLocks noGrp="1"/>
          </p:cNvSpPr>
          <p:nvPr>
            <p:ph type="title"/>
          </p:nvPr>
        </p:nvSpPr>
        <p:spPr>
          <a:xfrm>
            <a:off x="2561771" y="438831"/>
            <a:ext cx="7068458" cy="718658"/>
          </a:xfrm>
          <a:noFill/>
        </p:spPr>
        <p:txBody>
          <a:bodyPr wrap="none" rtlCol="0">
            <a:spAutoFit/>
          </a:bodyPr>
          <a:lstStyle/>
          <a:p>
            <a:r>
              <a:rPr lang="en-IN"/>
              <a:t>Gear Diagram</a:t>
            </a:r>
            <a:endParaRPr lang="en-IN" dirty="0"/>
          </a:p>
        </p:txBody>
      </p:sp>
    </p:spTree>
    <p:extLst>
      <p:ext uri="{BB962C8B-B14F-4D97-AF65-F5344CB8AC3E}">
        <p14:creationId xmlns:p14="http://schemas.microsoft.com/office/powerpoint/2010/main" val="525271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994D4D0C-01D2-ECD8-1969-1A1F32F7335A}"/>
              </a:ext>
            </a:extLst>
          </p:cNvPr>
          <p:cNvSpPr/>
          <p:nvPr/>
        </p:nvSpPr>
        <p:spPr>
          <a:xfrm>
            <a:off x="7364671" y="2059799"/>
            <a:ext cx="3611671" cy="3200968"/>
          </a:xfrm>
          <a:custGeom>
            <a:avLst/>
            <a:gdLst>
              <a:gd name="connsiteX0" fmla="*/ 2405420 w 3611671"/>
              <a:gd name="connsiteY0" fmla="*/ 2066493 h 3200968"/>
              <a:gd name="connsiteX1" fmla="*/ 2410016 w 3611671"/>
              <a:gd name="connsiteY1" fmla="*/ 2066058 h 3200968"/>
              <a:gd name="connsiteX2" fmla="*/ 2422685 w 3611671"/>
              <a:gd name="connsiteY2" fmla="*/ 2081460 h 3200968"/>
              <a:gd name="connsiteX3" fmla="*/ 2427156 w 3611671"/>
              <a:gd name="connsiteY3" fmla="*/ 2098849 h 3200968"/>
              <a:gd name="connsiteX4" fmla="*/ 2443427 w 3611671"/>
              <a:gd name="connsiteY4" fmla="*/ 2141638 h 3200968"/>
              <a:gd name="connsiteX5" fmla="*/ 2447092 w 3611671"/>
              <a:gd name="connsiteY5" fmla="*/ 2151140 h 3200968"/>
              <a:gd name="connsiteX6" fmla="*/ 2449079 w 3611671"/>
              <a:gd name="connsiteY6" fmla="*/ 2161139 h 3200968"/>
              <a:gd name="connsiteX7" fmla="*/ 2449638 w 3611671"/>
              <a:gd name="connsiteY7" fmla="*/ 2198960 h 3200968"/>
              <a:gd name="connsiteX8" fmla="*/ 2448706 w 3611671"/>
              <a:gd name="connsiteY8" fmla="*/ 2208958 h 3200968"/>
              <a:gd name="connsiteX9" fmla="*/ 2447092 w 3611671"/>
              <a:gd name="connsiteY9" fmla="*/ 2236594 h 3200968"/>
              <a:gd name="connsiteX10" fmla="*/ 2456159 w 3611671"/>
              <a:gd name="connsiteY10" fmla="*/ 2259448 h 3200968"/>
              <a:gd name="connsiteX11" fmla="*/ 2458270 w 3611671"/>
              <a:gd name="connsiteY11" fmla="*/ 2260877 h 3200968"/>
              <a:gd name="connsiteX12" fmla="*/ 2488329 w 3611671"/>
              <a:gd name="connsiteY12" fmla="*/ 2298884 h 3200968"/>
              <a:gd name="connsiteX13" fmla="*/ 2493545 w 3611671"/>
              <a:gd name="connsiteY13" fmla="*/ 2320993 h 3200968"/>
              <a:gd name="connsiteX14" fmla="*/ 2495470 w 3611671"/>
              <a:gd name="connsiteY14" fmla="*/ 2325713 h 3200968"/>
              <a:gd name="connsiteX15" fmla="*/ 2498514 w 3611671"/>
              <a:gd name="connsiteY15" fmla="*/ 2340493 h 3200968"/>
              <a:gd name="connsiteX16" fmla="*/ 2503917 w 3611671"/>
              <a:gd name="connsiteY16" fmla="*/ 2354405 h 3200968"/>
              <a:gd name="connsiteX17" fmla="*/ 2516399 w 3611671"/>
              <a:gd name="connsiteY17" fmla="*/ 2373284 h 3200968"/>
              <a:gd name="connsiteX18" fmla="*/ 2521243 w 3611671"/>
              <a:gd name="connsiteY18" fmla="*/ 2378998 h 3200968"/>
              <a:gd name="connsiteX19" fmla="*/ 2529006 w 3611671"/>
              <a:gd name="connsiteY19" fmla="*/ 2385581 h 3200968"/>
              <a:gd name="connsiteX20" fmla="*/ 2547016 w 3611671"/>
              <a:gd name="connsiteY20" fmla="*/ 2399368 h 3200968"/>
              <a:gd name="connsiteX21" fmla="*/ 2571982 w 3611671"/>
              <a:gd name="connsiteY21" fmla="*/ 2412347 h 3200968"/>
              <a:gd name="connsiteX22" fmla="*/ 2571361 w 3611671"/>
              <a:gd name="connsiteY22" fmla="*/ 2413030 h 3200968"/>
              <a:gd name="connsiteX23" fmla="*/ 2573038 w 3611671"/>
              <a:gd name="connsiteY23" fmla="*/ 2412906 h 3200968"/>
              <a:gd name="connsiteX24" fmla="*/ 2572044 w 3611671"/>
              <a:gd name="connsiteY24" fmla="*/ 2412347 h 3200968"/>
              <a:gd name="connsiteX25" fmla="*/ 2576888 w 3611671"/>
              <a:gd name="connsiteY25" fmla="*/ 2407876 h 3200968"/>
              <a:gd name="connsiteX26" fmla="*/ 2579496 w 3611671"/>
              <a:gd name="connsiteY26" fmla="*/ 2399057 h 3200968"/>
              <a:gd name="connsiteX27" fmla="*/ 2569622 w 3611671"/>
              <a:gd name="connsiteY27" fmla="*/ 2378687 h 3200968"/>
              <a:gd name="connsiteX28" fmla="*/ 2561921 w 3611671"/>
              <a:gd name="connsiteY28" fmla="*/ 2355274 h 3200968"/>
              <a:gd name="connsiteX29" fmla="*/ 2561921 w 3611671"/>
              <a:gd name="connsiteY29" fmla="*/ 2340059 h 3200968"/>
              <a:gd name="connsiteX30" fmla="*/ 2556642 w 3611671"/>
              <a:gd name="connsiteY30" fmla="*/ 2323415 h 3200968"/>
              <a:gd name="connsiteX31" fmla="*/ 2535713 w 3611671"/>
              <a:gd name="connsiteY31" fmla="*/ 2301430 h 3200968"/>
              <a:gd name="connsiteX32" fmla="*/ 2508388 w 3611671"/>
              <a:gd name="connsiteY32" fmla="*/ 2283669 h 3200968"/>
              <a:gd name="connsiteX33" fmla="*/ 2496526 w 3611671"/>
              <a:gd name="connsiteY33" fmla="*/ 2265597 h 3200968"/>
              <a:gd name="connsiteX34" fmla="*/ 2490812 w 3611671"/>
              <a:gd name="connsiteY34" fmla="*/ 2251872 h 3200968"/>
              <a:gd name="connsiteX35" fmla="*/ 2479572 w 3611671"/>
              <a:gd name="connsiteY35" fmla="*/ 2232682 h 3200968"/>
              <a:gd name="connsiteX36" fmla="*/ 2466965 w 3611671"/>
              <a:gd name="connsiteY36" fmla="*/ 2218957 h 3200968"/>
              <a:gd name="connsiteX37" fmla="*/ 2468021 w 3611671"/>
              <a:gd name="connsiteY37" fmla="*/ 2203804 h 3200968"/>
              <a:gd name="connsiteX38" fmla="*/ 2481808 w 3611671"/>
              <a:gd name="connsiteY38" fmla="*/ 2146731 h 3200968"/>
              <a:gd name="connsiteX39" fmla="*/ 2482988 w 3611671"/>
              <a:gd name="connsiteY39" fmla="*/ 2144557 h 3200968"/>
              <a:gd name="connsiteX40" fmla="*/ 2487149 w 3611671"/>
              <a:gd name="connsiteY40" fmla="*/ 2142259 h 3200968"/>
              <a:gd name="connsiteX41" fmla="*/ 2491806 w 3611671"/>
              <a:gd name="connsiteY41" fmla="*/ 2143501 h 3200968"/>
              <a:gd name="connsiteX42" fmla="*/ 2494352 w 3611671"/>
              <a:gd name="connsiteY42" fmla="*/ 2147724 h 3200968"/>
              <a:gd name="connsiteX43" fmla="*/ 2510003 w 3611671"/>
              <a:gd name="connsiteY43" fmla="*/ 2160952 h 3200968"/>
              <a:gd name="connsiteX44" fmla="*/ 2517455 w 3611671"/>
              <a:gd name="connsiteY44" fmla="*/ 2162257 h 3200968"/>
              <a:gd name="connsiteX45" fmla="*/ 2541862 w 3611671"/>
              <a:gd name="connsiteY45" fmla="*/ 2183806 h 3200968"/>
              <a:gd name="connsiteX46" fmla="*/ 2569373 w 3611671"/>
              <a:gd name="connsiteY46" fmla="*/ 2213119 h 3200968"/>
              <a:gd name="connsiteX47" fmla="*/ 2576081 w 3611671"/>
              <a:gd name="connsiteY47" fmla="*/ 2210511 h 3200968"/>
              <a:gd name="connsiteX48" fmla="*/ 2586141 w 3611671"/>
              <a:gd name="connsiteY48" fmla="*/ 2223739 h 3200968"/>
              <a:gd name="connsiteX49" fmla="*/ 2586638 w 3611671"/>
              <a:gd name="connsiteY49" fmla="*/ 2244109 h 3200968"/>
              <a:gd name="connsiteX50" fmla="*/ 2593097 w 3611671"/>
              <a:gd name="connsiteY50" fmla="*/ 2246531 h 3200968"/>
              <a:gd name="connsiteX51" fmla="*/ 2595395 w 3611671"/>
              <a:gd name="connsiteY51" fmla="*/ 2245475 h 3200968"/>
              <a:gd name="connsiteX52" fmla="*/ 2624707 w 3611671"/>
              <a:gd name="connsiteY52" fmla="*/ 2217032 h 3200968"/>
              <a:gd name="connsiteX53" fmla="*/ 2632781 w 3611671"/>
              <a:gd name="connsiteY53" fmla="*/ 2211318 h 3200968"/>
              <a:gd name="connsiteX54" fmla="*/ 2665075 w 3611671"/>
              <a:gd name="connsiteY54" fmla="*/ 2191135 h 3200968"/>
              <a:gd name="connsiteX55" fmla="*/ 2676129 w 3611671"/>
              <a:gd name="connsiteY55" fmla="*/ 2171448 h 3200968"/>
              <a:gd name="connsiteX56" fmla="*/ 2675943 w 3611671"/>
              <a:gd name="connsiteY56" fmla="*/ 2136546 h 3200968"/>
              <a:gd name="connsiteX57" fmla="*/ 2675632 w 3611671"/>
              <a:gd name="connsiteY57" fmla="*/ 2133999 h 3200968"/>
              <a:gd name="connsiteX58" fmla="*/ 2660790 w 3611671"/>
              <a:gd name="connsiteY58" fmla="*/ 2090527 h 3200968"/>
              <a:gd name="connsiteX59" fmla="*/ 2650108 w 3611671"/>
              <a:gd name="connsiteY59" fmla="*/ 2076305 h 3200968"/>
              <a:gd name="connsiteX60" fmla="*/ 2621602 w 3611671"/>
              <a:gd name="connsiteY60" fmla="*/ 2054569 h 3200968"/>
              <a:gd name="connsiteX61" fmla="*/ 2607505 w 3611671"/>
              <a:gd name="connsiteY61" fmla="*/ 2037118 h 3200968"/>
              <a:gd name="connsiteX62" fmla="*/ 2600115 w 3611671"/>
              <a:gd name="connsiteY62" fmla="*/ 2026933 h 3200968"/>
              <a:gd name="connsiteX63" fmla="*/ 2592538 w 3611671"/>
              <a:gd name="connsiteY63" fmla="*/ 2019977 h 3200968"/>
              <a:gd name="connsiteX64" fmla="*/ 2590054 w 3611671"/>
              <a:gd name="connsiteY64" fmla="*/ 2015630 h 3200968"/>
              <a:gd name="connsiteX65" fmla="*/ 2596016 w 3611671"/>
              <a:gd name="connsiteY65" fmla="*/ 1989671 h 3200968"/>
              <a:gd name="connsiteX66" fmla="*/ 2603282 w 3611671"/>
              <a:gd name="connsiteY66" fmla="*/ 1976443 h 3200968"/>
              <a:gd name="connsiteX67" fmla="*/ 2608747 w 3611671"/>
              <a:gd name="connsiteY67" fmla="*/ 1968121 h 3200968"/>
              <a:gd name="connsiteX68" fmla="*/ 2637998 w 3611671"/>
              <a:gd name="connsiteY68" fmla="*/ 1952223 h 3200968"/>
              <a:gd name="connsiteX69" fmla="*/ 2645450 w 3611671"/>
              <a:gd name="connsiteY69" fmla="*/ 1951601 h 3200968"/>
              <a:gd name="connsiteX70" fmla="*/ 2652654 w 3611671"/>
              <a:gd name="connsiteY70" fmla="*/ 1954148 h 3200968"/>
              <a:gd name="connsiteX71" fmla="*/ 2664578 w 3611671"/>
              <a:gd name="connsiteY71" fmla="*/ 1965264 h 3200968"/>
              <a:gd name="connsiteX72" fmla="*/ 2673148 w 3611671"/>
              <a:gd name="connsiteY72" fmla="*/ 1977623 h 3200968"/>
              <a:gd name="connsiteX73" fmla="*/ 2685072 w 3611671"/>
              <a:gd name="connsiteY73" fmla="*/ 1973089 h 3200968"/>
              <a:gd name="connsiteX74" fmla="*/ 2685010 w 3611671"/>
              <a:gd name="connsiteY74" fmla="*/ 1965451 h 3200968"/>
              <a:gd name="connsiteX75" fmla="*/ 2685569 w 3611671"/>
              <a:gd name="connsiteY75" fmla="*/ 1966072 h 3200968"/>
              <a:gd name="connsiteX76" fmla="*/ 2685942 w 3611671"/>
              <a:gd name="connsiteY76" fmla="*/ 1964643 h 3200968"/>
              <a:gd name="connsiteX77" fmla="*/ 2685134 w 3611671"/>
              <a:gd name="connsiteY77" fmla="*/ 1965326 h 3200968"/>
              <a:gd name="connsiteX78" fmla="*/ 2683457 w 3611671"/>
              <a:gd name="connsiteY78" fmla="*/ 1961724 h 3200968"/>
              <a:gd name="connsiteX79" fmla="*/ 2686314 w 3611671"/>
              <a:gd name="connsiteY79" fmla="*/ 1958122 h 3200968"/>
              <a:gd name="connsiteX80" fmla="*/ 2719912 w 3611671"/>
              <a:gd name="connsiteY80" fmla="*/ 1946198 h 3200968"/>
              <a:gd name="connsiteX81" fmla="*/ 2742828 w 3611671"/>
              <a:gd name="connsiteY81" fmla="*/ 1927381 h 3200968"/>
              <a:gd name="connsiteX82" fmla="*/ 2748666 w 3611671"/>
              <a:gd name="connsiteY82" fmla="*/ 1925953 h 3200968"/>
              <a:gd name="connsiteX83" fmla="*/ 2757919 w 3611671"/>
              <a:gd name="connsiteY83" fmla="*/ 1928313 h 3200968"/>
              <a:gd name="connsiteX84" fmla="*/ 2779842 w 3611671"/>
              <a:gd name="connsiteY84" fmla="*/ 1921978 h 3200968"/>
              <a:gd name="connsiteX85" fmla="*/ 2796796 w 3611671"/>
              <a:gd name="connsiteY85" fmla="*/ 1916637 h 3200968"/>
              <a:gd name="connsiteX86" fmla="*/ 2809155 w 3611671"/>
              <a:gd name="connsiteY86" fmla="*/ 1904838 h 3200968"/>
              <a:gd name="connsiteX87" fmla="*/ 2814558 w 3611671"/>
              <a:gd name="connsiteY87" fmla="*/ 1900180 h 3200968"/>
              <a:gd name="connsiteX88" fmla="*/ 2835487 w 3611671"/>
              <a:gd name="connsiteY88" fmla="*/ 1879002 h 3200968"/>
              <a:gd name="connsiteX89" fmla="*/ 2836791 w 3611671"/>
              <a:gd name="connsiteY89" fmla="*/ 1876891 h 3200968"/>
              <a:gd name="connsiteX90" fmla="*/ 2850081 w 3611671"/>
              <a:gd name="connsiteY90" fmla="*/ 1858881 h 3200968"/>
              <a:gd name="connsiteX91" fmla="*/ 2856229 w 3611671"/>
              <a:gd name="connsiteY91" fmla="*/ 1855341 h 3200968"/>
              <a:gd name="connsiteX92" fmla="*/ 2860639 w 3611671"/>
              <a:gd name="connsiteY92" fmla="*/ 1847578 h 3200968"/>
              <a:gd name="connsiteX93" fmla="*/ 2859210 w 3611671"/>
              <a:gd name="connsiteY93" fmla="*/ 1827581 h 3200968"/>
              <a:gd name="connsiteX94" fmla="*/ 2862626 w 3611671"/>
              <a:gd name="connsiteY94" fmla="*/ 1816961 h 3200968"/>
              <a:gd name="connsiteX95" fmla="*/ 2875730 w 3611671"/>
              <a:gd name="connsiteY95" fmla="*/ 1796094 h 3200968"/>
              <a:gd name="connsiteX96" fmla="*/ 2882251 w 3611671"/>
              <a:gd name="connsiteY96" fmla="*/ 1782618 h 3200968"/>
              <a:gd name="connsiteX97" fmla="*/ 2890014 w 3611671"/>
              <a:gd name="connsiteY97" fmla="*/ 1764918 h 3200968"/>
              <a:gd name="connsiteX98" fmla="*/ 2892932 w 3611671"/>
              <a:gd name="connsiteY98" fmla="*/ 1752746 h 3200968"/>
              <a:gd name="connsiteX99" fmla="*/ 2889951 w 3611671"/>
              <a:gd name="connsiteY99" fmla="*/ 1734177 h 3200968"/>
              <a:gd name="connsiteX100" fmla="*/ 2880450 w 3611671"/>
              <a:gd name="connsiteY100" fmla="*/ 1725731 h 3200968"/>
              <a:gd name="connsiteX101" fmla="*/ 2871383 w 3611671"/>
              <a:gd name="connsiteY101" fmla="*/ 1723868 h 3200968"/>
              <a:gd name="connsiteX102" fmla="*/ 2871320 w 3611671"/>
              <a:gd name="connsiteY102" fmla="*/ 1724365 h 3200968"/>
              <a:gd name="connsiteX103" fmla="*/ 2869830 w 3611671"/>
              <a:gd name="connsiteY103" fmla="*/ 1724489 h 3200968"/>
              <a:gd name="connsiteX104" fmla="*/ 2870700 w 3611671"/>
              <a:gd name="connsiteY104" fmla="*/ 1723868 h 3200968"/>
              <a:gd name="connsiteX105" fmla="*/ 2871383 w 3611671"/>
              <a:gd name="connsiteY105" fmla="*/ 1723868 h 3200968"/>
              <a:gd name="connsiteX106" fmla="*/ 2873060 w 3611671"/>
              <a:gd name="connsiteY106" fmla="*/ 1717471 h 3200968"/>
              <a:gd name="connsiteX107" fmla="*/ 2882189 w 3611671"/>
              <a:gd name="connsiteY107" fmla="*/ 1709025 h 3200968"/>
              <a:gd name="connsiteX108" fmla="*/ 2883120 w 3611671"/>
              <a:gd name="connsiteY108" fmla="*/ 1700082 h 3200968"/>
              <a:gd name="connsiteX109" fmla="*/ 2871072 w 3611671"/>
              <a:gd name="connsiteY109" fmla="*/ 1688096 h 3200968"/>
              <a:gd name="connsiteX110" fmla="*/ 2870451 w 3611671"/>
              <a:gd name="connsiteY110" fmla="*/ 1688159 h 3200968"/>
              <a:gd name="connsiteX111" fmla="*/ 2869333 w 3611671"/>
              <a:gd name="connsiteY111" fmla="*/ 1687103 h 3200968"/>
              <a:gd name="connsiteX112" fmla="*/ 2870886 w 3611671"/>
              <a:gd name="connsiteY112" fmla="*/ 1687910 h 3200968"/>
              <a:gd name="connsiteX113" fmla="*/ 2871072 w 3611671"/>
              <a:gd name="connsiteY113" fmla="*/ 1688096 h 3200968"/>
              <a:gd name="connsiteX114" fmla="*/ 2875419 w 3611671"/>
              <a:gd name="connsiteY114" fmla="*/ 1687103 h 3200968"/>
              <a:gd name="connsiteX115" fmla="*/ 2878276 w 3611671"/>
              <a:gd name="connsiteY115" fmla="*/ 1674682 h 3200968"/>
              <a:gd name="connsiteX116" fmla="*/ 2869023 w 3611671"/>
              <a:gd name="connsiteY116" fmla="*/ 1666050 h 3200968"/>
              <a:gd name="connsiteX117" fmla="*/ 2855546 w 3611671"/>
              <a:gd name="connsiteY117" fmla="*/ 1651207 h 3200968"/>
              <a:gd name="connsiteX118" fmla="*/ 2842629 w 3611671"/>
              <a:gd name="connsiteY118" fmla="*/ 1626241 h 3200968"/>
              <a:gd name="connsiteX119" fmla="*/ 2830518 w 3611671"/>
              <a:gd name="connsiteY119" fmla="*/ 1613572 h 3200968"/>
              <a:gd name="connsiteX120" fmla="*/ 2821389 w 3611671"/>
              <a:gd name="connsiteY120" fmla="*/ 1608852 h 3200968"/>
              <a:gd name="connsiteX121" fmla="*/ 2813005 w 3611671"/>
              <a:gd name="connsiteY121" fmla="*/ 1591712 h 3200968"/>
              <a:gd name="connsiteX122" fmla="*/ 2817290 w 3611671"/>
              <a:gd name="connsiteY122" fmla="*/ 1577242 h 3200968"/>
              <a:gd name="connsiteX123" fmla="*/ 2824246 w 3611671"/>
              <a:gd name="connsiteY123" fmla="*/ 1566622 h 3200968"/>
              <a:gd name="connsiteX124" fmla="*/ 2839648 w 3611671"/>
              <a:gd name="connsiteY124" fmla="*/ 1550040 h 3200968"/>
              <a:gd name="connsiteX125" fmla="*/ 2861198 w 3611671"/>
              <a:gd name="connsiteY125" fmla="*/ 1542899 h 3200968"/>
              <a:gd name="connsiteX126" fmla="*/ 2866104 w 3611671"/>
              <a:gd name="connsiteY126" fmla="*/ 1537744 h 3200968"/>
              <a:gd name="connsiteX127" fmla="*/ 2866973 w 3611671"/>
              <a:gd name="connsiteY127" fmla="*/ 1530167 h 3200968"/>
              <a:gd name="connsiteX128" fmla="*/ 2859583 w 3611671"/>
              <a:gd name="connsiteY128" fmla="*/ 1521100 h 3200968"/>
              <a:gd name="connsiteX129" fmla="*/ 2846914 w 3611671"/>
              <a:gd name="connsiteY129" fmla="*/ 1521349 h 3200968"/>
              <a:gd name="connsiteX130" fmla="*/ 2836977 w 3611671"/>
              <a:gd name="connsiteY130" fmla="*/ 1519982 h 3200968"/>
              <a:gd name="connsiteX131" fmla="*/ 2828034 w 3611671"/>
              <a:gd name="connsiteY131" fmla="*/ 1515014 h 3200968"/>
              <a:gd name="connsiteX132" fmla="*/ 2818284 w 3611671"/>
              <a:gd name="connsiteY132" fmla="*/ 1515759 h 3200968"/>
              <a:gd name="connsiteX133" fmla="*/ 2803690 w 3611671"/>
              <a:gd name="connsiteY133" fmla="*/ 1529919 h 3200968"/>
              <a:gd name="connsiteX134" fmla="*/ 2797045 w 3611671"/>
              <a:gd name="connsiteY134" fmla="*/ 1533273 h 3200968"/>
              <a:gd name="connsiteX135" fmla="*/ 2786798 w 3611671"/>
              <a:gd name="connsiteY135" fmla="*/ 1527683 h 3200968"/>
              <a:gd name="connsiteX136" fmla="*/ 2773259 w 3611671"/>
              <a:gd name="connsiteY136" fmla="*/ 1513772 h 3200968"/>
              <a:gd name="connsiteX137" fmla="*/ 2755373 w 3611671"/>
              <a:gd name="connsiteY137" fmla="*/ 1499799 h 3200968"/>
              <a:gd name="connsiteX138" fmla="*/ 2761025 w 3611671"/>
              <a:gd name="connsiteY138" fmla="*/ 1483279 h 3200968"/>
              <a:gd name="connsiteX139" fmla="*/ 2768664 w 3611671"/>
              <a:gd name="connsiteY139" fmla="*/ 1482658 h 3200968"/>
              <a:gd name="connsiteX140" fmla="*/ 2780028 w 3611671"/>
              <a:gd name="connsiteY140" fmla="*/ 1474026 h 3200968"/>
              <a:gd name="connsiteX141" fmla="*/ 2795554 w 3611671"/>
              <a:gd name="connsiteY141" fmla="*/ 1449060 h 3200968"/>
              <a:gd name="connsiteX142" fmla="*/ 2801206 w 3611671"/>
              <a:gd name="connsiteY142" fmla="*/ 1440800 h 3200968"/>
              <a:gd name="connsiteX143" fmla="*/ 2808658 w 3611671"/>
              <a:gd name="connsiteY143" fmla="*/ 1427386 h 3200968"/>
              <a:gd name="connsiteX144" fmla="*/ 2814806 w 3611671"/>
              <a:gd name="connsiteY144" fmla="*/ 1423412 h 3200968"/>
              <a:gd name="connsiteX145" fmla="*/ 2830456 w 3611671"/>
              <a:gd name="connsiteY145" fmla="*/ 1429932 h 3200968"/>
              <a:gd name="connsiteX146" fmla="*/ 2830705 w 3611671"/>
              <a:gd name="connsiteY146" fmla="*/ 1441732 h 3200968"/>
              <a:gd name="connsiteX147" fmla="*/ 2828407 w 3611671"/>
              <a:gd name="connsiteY147" fmla="*/ 1446266 h 3200968"/>
              <a:gd name="connsiteX148" fmla="*/ 2826978 w 3611671"/>
              <a:gd name="connsiteY148" fmla="*/ 1463344 h 3200968"/>
              <a:gd name="connsiteX149" fmla="*/ 2829525 w 3611671"/>
              <a:gd name="connsiteY149" fmla="*/ 1470610 h 3200968"/>
              <a:gd name="connsiteX150" fmla="*/ 2826295 w 3611671"/>
              <a:gd name="connsiteY150" fmla="*/ 1479305 h 3200968"/>
              <a:gd name="connsiteX151" fmla="*/ 2825178 w 3611671"/>
              <a:gd name="connsiteY151" fmla="*/ 1481602 h 3200968"/>
              <a:gd name="connsiteX152" fmla="*/ 2826544 w 3611671"/>
              <a:gd name="connsiteY152" fmla="*/ 1485825 h 3200968"/>
              <a:gd name="connsiteX153" fmla="*/ 2831078 w 3611671"/>
              <a:gd name="connsiteY153" fmla="*/ 1486757 h 3200968"/>
              <a:gd name="connsiteX154" fmla="*/ 2844306 w 3611671"/>
              <a:gd name="connsiteY154" fmla="*/ 1475020 h 3200968"/>
              <a:gd name="connsiteX155" fmla="*/ 2881133 w 3611671"/>
              <a:gd name="connsiteY155" fmla="*/ 1454525 h 3200968"/>
              <a:gd name="connsiteX156" fmla="*/ 2888399 w 3611671"/>
              <a:gd name="connsiteY156" fmla="*/ 1455830 h 3200968"/>
              <a:gd name="connsiteX157" fmla="*/ 2895665 w 3611671"/>
              <a:gd name="connsiteY157" fmla="*/ 1458252 h 3200968"/>
              <a:gd name="connsiteX158" fmla="*/ 2905664 w 3611671"/>
              <a:gd name="connsiteY158" fmla="*/ 1472101 h 3200968"/>
              <a:gd name="connsiteX159" fmla="*/ 2905539 w 3611671"/>
              <a:gd name="connsiteY159" fmla="*/ 1497625 h 3200968"/>
              <a:gd name="connsiteX160" fmla="*/ 2910508 w 3611671"/>
              <a:gd name="connsiteY160" fmla="*/ 1509114 h 3200968"/>
              <a:gd name="connsiteX161" fmla="*/ 2919513 w 3611671"/>
              <a:gd name="connsiteY161" fmla="*/ 1512468 h 3200968"/>
              <a:gd name="connsiteX162" fmla="*/ 2926841 w 3611671"/>
              <a:gd name="connsiteY162" fmla="*/ 1510356 h 3200968"/>
              <a:gd name="connsiteX163" fmla="*/ 2938889 w 3611671"/>
              <a:gd name="connsiteY163" fmla="*/ 1513337 h 3200968"/>
              <a:gd name="connsiteX164" fmla="*/ 2947708 w 3611671"/>
              <a:gd name="connsiteY164" fmla="*/ 1522591 h 3200968"/>
              <a:gd name="connsiteX165" fmla="*/ 2945845 w 3611671"/>
              <a:gd name="connsiteY165" fmla="*/ 1533335 h 3200968"/>
              <a:gd name="connsiteX166" fmla="*/ 2944913 w 3611671"/>
              <a:gd name="connsiteY166" fmla="*/ 1542091 h 3200968"/>
              <a:gd name="connsiteX167" fmla="*/ 2955347 w 3611671"/>
              <a:gd name="connsiteY167" fmla="*/ 1574695 h 3200968"/>
              <a:gd name="connsiteX168" fmla="*/ 2954787 w 3611671"/>
              <a:gd name="connsiteY168" fmla="*/ 1584943 h 3200968"/>
              <a:gd name="connsiteX169" fmla="*/ 2962364 w 3611671"/>
              <a:gd name="connsiteY169" fmla="*/ 1603387 h 3200968"/>
              <a:gd name="connsiteX170" fmla="*/ 2964662 w 3611671"/>
              <a:gd name="connsiteY170" fmla="*/ 1603946 h 3200968"/>
              <a:gd name="connsiteX171" fmla="*/ 2975530 w 3611671"/>
              <a:gd name="connsiteY171" fmla="*/ 1597674 h 3200968"/>
              <a:gd name="connsiteX172" fmla="*/ 2991739 w 3611671"/>
              <a:gd name="connsiteY172" fmla="*/ 1591525 h 3200968"/>
              <a:gd name="connsiteX173" fmla="*/ 2999378 w 3611671"/>
              <a:gd name="connsiteY173" fmla="*/ 1591650 h 3200968"/>
              <a:gd name="connsiteX174" fmla="*/ 3011985 w 3611671"/>
              <a:gd name="connsiteY174" fmla="*/ 1584694 h 3200968"/>
              <a:gd name="connsiteX175" fmla="*/ 3017264 w 3611671"/>
              <a:gd name="connsiteY175" fmla="*/ 1555940 h 3200968"/>
              <a:gd name="connsiteX176" fmla="*/ 3013103 w 3611671"/>
              <a:gd name="connsiteY176" fmla="*/ 1541160 h 3200968"/>
              <a:gd name="connsiteX177" fmla="*/ 2993726 w 3611671"/>
              <a:gd name="connsiteY177" fmla="*/ 1505761 h 3200968"/>
              <a:gd name="connsiteX178" fmla="*/ 2980064 w 3611671"/>
              <a:gd name="connsiteY178" fmla="*/ 1487254 h 3200968"/>
              <a:gd name="connsiteX179" fmla="*/ 2966215 w 3611671"/>
              <a:gd name="connsiteY179" fmla="*/ 1472535 h 3200968"/>
              <a:gd name="connsiteX180" fmla="*/ 2953545 w 3611671"/>
              <a:gd name="connsiteY180" fmla="*/ 1463779 h 3200968"/>
              <a:gd name="connsiteX181" fmla="*/ 2951061 w 3611671"/>
              <a:gd name="connsiteY181" fmla="*/ 1447508 h 3200968"/>
              <a:gd name="connsiteX182" fmla="*/ 2957644 w 3611671"/>
              <a:gd name="connsiteY182" fmla="*/ 1439745 h 3200968"/>
              <a:gd name="connsiteX183" fmla="*/ 2970003 w 3611671"/>
              <a:gd name="connsiteY183" fmla="*/ 1427076 h 3200968"/>
              <a:gd name="connsiteX184" fmla="*/ 2978759 w 3611671"/>
              <a:gd name="connsiteY184" fmla="*/ 1389751 h 3200968"/>
              <a:gd name="connsiteX185" fmla="*/ 2987019 w 3611671"/>
              <a:gd name="connsiteY185" fmla="*/ 1361867 h 3200968"/>
              <a:gd name="connsiteX186" fmla="*/ 2994534 w 3611671"/>
              <a:gd name="connsiteY186" fmla="*/ 1354911 h 3200968"/>
              <a:gd name="connsiteX187" fmla="*/ 3001303 w 3611671"/>
              <a:gd name="connsiteY187" fmla="*/ 1347335 h 3200968"/>
              <a:gd name="connsiteX188" fmla="*/ 3009935 w 3611671"/>
              <a:gd name="connsiteY188" fmla="*/ 1335225 h 3200968"/>
              <a:gd name="connsiteX189" fmla="*/ 3025461 w 3611671"/>
              <a:gd name="connsiteY189" fmla="*/ 1342242 h 3200968"/>
              <a:gd name="connsiteX190" fmla="*/ 3042664 w 3611671"/>
              <a:gd name="connsiteY190" fmla="*/ 1342615 h 3200968"/>
              <a:gd name="connsiteX191" fmla="*/ 3056823 w 3611671"/>
              <a:gd name="connsiteY191" fmla="*/ 1331871 h 3200968"/>
              <a:gd name="connsiteX192" fmla="*/ 3071977 w 3611671"/>
              <a:gd name="connsiteY192" fmla="*/ 1305229 h 3200968"/>
              <a:gd name="connsiteX193" fmla="*/ 3089366 w 3611671"/>
              <a:gd name="connsiteY193" fmla="*/ 1259893 h 3200968"/>
              <a:gd name="connsiteX194" fmla="*/ 3093216 w 3611671"/>
              <a:gd name="connsiteY194" fmla="*/ 1250453 h 3200968"/>
              <a:gd name="connsiteX195" fmla="*/ 3106320 w 3611671"/>
              <a:gd name="connsiteY195" fmla="*/ 1204621 h 3200968"/>
              <a:gd name="connsiteX196" fmla="*/ 3113027 w 3611671"/>
              <a:gd name="connsiteY196" fmla="*/ 1164316 h 3200968"/>
              <a:gd name="connsiteX197" fmla="*/ 3115201 w 3611671"/>
              <a:gd name="connsiteY197" fmla="*/ 1156988 h 3200968"/>
              <a:gd name="connsiteX198" fmla="*/ 3118182 w 3611671"/>
              <a:gd name="connsiteY198" fmla="*/ 1129724 h 3200968"/>
              <a:gd name="connsiteX199" fmla="*/ 3102904 w 3611671"/>
              <a:gd name="connsiteY199" fmla="*/ 1081408 h 3200968"/>
              <a:gd name="connsiteX200" fmla="*/ 3097129 w 3611671"/>
              <a:gd name="connsiteY200" fmla="*/ 1062031 h 3200968"/>
              <a:gd name="connsiteX201" fmla="*/ 3096073 w 3611671"/>
              <a:gd name="connsiteY201" fmla="*/ 1018435 h 3200968"/>
              <a:gd name="connsiteX202" fmla="*/ 3097688 w 3611671"/>
              <a:gd name="connsiteY202" fmla="*/ 1014398 h 3200968"/>
              <a:gd name="connsiteX203" fmla="*/ 3099737 w 3611671"/>
              <a:gd name="connsiteY203" fmla="*/ 1015578 h 3200968"/>
              <a:gd name="connsiteX204" fmla="*/ 3117809 w 3611671"/>
              <a:gd name="connsiteY204" fmla="*/ 1037128 h 3200968"/>
              <a:gd name="connsiteX205" fmla="*/ 3127497 w 3611671"/>
              <a:gd name="connsiteY205" fmla="*/ 1063336 h 3200968"/>
              <a:gd name="connsiteX206" fmla="*/ 3133459 w 3611671"/>
              <a:gd name="connsiteY206" fmla="*/ 1074638 h 3200968"/>
              <a:gd name="connsiteX207" fmla="*/ 3142091 w 3611671"/>
              <a:gd name="connsiteY207" fmla="*/ 1103951 h 3200968"/>
              <a:gd name="connsiteX208" fmla="*/ 3142650 w 3611671"/>
              <a:gd name="connsiteY208" fmla="*/ 1109044 h 3200968"/>
              <a:gd name="connsiteX209" fmla="*/ 3155071 w 3611671"/>
              <a:gd name="connsiteY209" fmla="*/ 1142269 h 3200968"/>
              <a:gd name="connsiteX210" fmla="*/ 3160971 w 3611671"/>
              <a:gd name="connsiteY210" fmla="*/ 1158913 h 3200968"/>
              <a:gd name="connsiteX211" fmla="*/ 3168175 w 3611671"/>
              <a:gd name="connsiteY211" fmla="*/ 1183257 h 3200968"/>
              <a:gd name="connsiteX212" fmla="*/ 3171901 w 3611671"/>
              <a:gd name="connsiteY212" fmla="*/ 1200522 h 3200968"/>
              <a:gd name="connsiteX213" fmla="*/ 3172522 w 3611671"/>
              <a:gd name="connsiteY213" fmla="*/ 1208161 h 3200968"/>
              <a:gd name="connsiteX214" fmla="*/ 3183018 w 3611671"/>
              <a:gd name="connsiteY214" fmla="*/ 1221699 h 3200968"/>
              <a:gd name="connsiteX215" fmla="*/ 3187116 w 3611671"/>
              <a:gd name="connsiteY215" fmla="*/ 1220271 h 3200968"/>
              <a:gd name="connsiteX216" fmla="*/ 3186992 w 3611671"/>
              <a:gd name="connsiteY216" fmla="*/ 1210210 h 3200968"/>
              <a:gd name="connsiteX217" fmla="*/ 3195066 w 3611671"/>
              <a:gd name="connsiteY217" fmla="*/ 1203938 h 3200968"/>
              <a:gd name="connsiteX218" fmla="*/ 3208480 w 3611671"/>
              <a:gd name="connsiteY218" fmla="*/ 1210893 h 3200968"/>
              <a:gd name="connsiteX219" fmla="*/ 3210840 w 3611671"/>
              <a:gd name="connsiteY219" fmla="*/ 1211080 h 3200968"/>
              <a:gd name="connsiteX220" fmla="*/ 3212827 w 3611671"/>
              <a:gd name="connsiteY220" fmla="*/ 1206732 h 3200968"/>
              <a:gd name="connsiteX221" fmla="*/ 3204257 w 3611671"/>
              <a:gd name="connsiteY221" fmla="*/ 1191703 h 3200968"/>
              <a:gd name="connsiteX222" fmla="*/ 3181465 w 3611671"/>
              <a:gd name="connsiteY222" fmla="*/ 1168042 h 3200968"/>
              <a:gd name="connsiteX223" fmla="*/ 3174199 w 3611671"/>
              <a:gd name="connsiteY223" fmla="*/ 1149038 h 3200968"/>
              <a:gd name="connsiteX224" fmla="*/ 3170349 w 3611671"/>
              <a:gd name="connsiteY224" fmla="*/ 1123762 h 3200968"/>
              <a:gd name="connsiteX225" fmla="*/ 3169976 w 3611671"/>
              <a:gd name="connsiteY225" fmla="*/ 1116061 h 3200968"/>
              <a:gd name="connsiteX226" fmla="*/ 3175876 w 3611671"/>
              <a:gd name="connsiteY226" fmla="*/ 1108671 h 3200968"/>
              <a:gd name="connsiteX227" fmla="*/ 3188172 w 3611671"/>
              <a:gd name="connsiteY227" fmla="*/ 1107491 h 3200968"/>
              <a:gd name="connsiteX228" fmla="*/ 3185688 w 3611671"/>
              <a:gd name="connsiteY228" fmla="*/ 1095692 h 3200968"/>
              <a:gd name="connsiteX229" fmla="*/ 3136999 w 3611671"/>
              <a:gd name="connsiteY229" fmla="*/ 1017627 h 3200968"/>
              <a:gd name="connsiteX230" fmla="*/ 3127000 w 3611671"/>
              <a:gd name="connsiteY230" fmla="*/ 992041 h 3200968"/>
              <a:gd name="connsiteX231" fmla="*/ 3124268 w 3611671"/>
              <a:gd name="connsiteY231" fmla="*/ 979744 h 3200968"/>
              <a:gd name="connsiteX232" fmla="*/ 3102656 w 3611671"/>
              <a:gd name="connsiteY232" fmla="*/ 945525 h 3200968"/>
              <a:gd name="connsiteX233" fmla="*/ 3095265 w 3611671"/>
              <a:gd name="connsiteY233" fmla="*/ 932235 h 3200968"/>
              <a:gd name="connsiteX234" fmla="*/ 3082783 w 3611671"/>
              <a:gd name="connsiteY234" fmla="*/ 924596 h 3200968"/>
              <a:gd name="connsiteX235" fmla="*/ 3078808 w 3611671"/>
              <a:gd name="connsiteY235" fmla="*/ 927267 h 3200968"/>
              <a:gd name="connsiteX236" fmla="*/ 3078435 w 3611671"/>
              <a:gd name="connsiteY236" fmla="*/ 929689 h 3200968"/>
              <a:gd name="connsiteX237" fmla="*/ 3081106 w 3611671"/>
              <a:gd name="connsiteY237" fmla="*/ 933912 h 3200968"/>
              <a:gd name="connsiteX238" fmla="*/ 3081851 w 3611671"/>
              <a:gd name="connsiteY238" fmla="*/ 957014 h 3200968"/>
              <a:gd name="connsiteX239" fmla="*/ 3080733 w 3611671"/>
              <a:gd name="connsiteY239" fmla="*/ 961796 h 3200968"/>
              <a:gd name="connsiteX240" fmla="*/ 3084584 w 3611671"/>
              <a:gd name="connsiteY240" fmla="*/ 971174 h 3200968"/>
              <a:gd name="connsiteX241" fmla="*/ 3093340 w 3611671"/>
              <a:gd name="connsiteY241" fmla="*/ 997692 h 3200968"/>
              <a:gd name="connsiteX242" fmla="*/ 3091477 w 3611671"/>
              <a:gd name="connsiteY242" fmla="*/ 1002102 h 3200968"/>
              <a:gd name="connsiteX243" fmla="*/ 3086323 w 3611671"/>
              <a:gd name="connsiteY243" fmla="*/ 998375 h 3200968"/>
              <a:gd name="connsiteX244" fmla="*/ 3080671 w 3611671"/>
              <a:gd name="connsiteY244" fmla="*/ 984402 h 3200968"/>
              <a:gd name="connsiteX245" fmla="*/ 3076759 w 3611671"/>
              <a:gd name="connsiteY245" fmla="*/ 975211 h 3200968"/>
              <a:gd name="connsiteX246" fmla="*/ 3067195 w 3611671"/>
              <a:gd name="connsiteY246" fmla="*/ 958381 h 3200968"/>
              <a:gd name="connsiteX247" fmla="*/ 3036888 w 3611671"/>
              <a:gd name="connsiteY247" fmla="*/ 939315 h 3200968"/>
              <a:gd name="connsiteX248" fmla="*/ 3029622 w 3611671"/>
              <a:gd name="connsiteY248" fmla="*/ 937390 h 3200968"/>
              <a:gd name="connsiteX249" fmla="*/ 3016891 w 3611671"/>
              <a:gd name="connsiteY249" fmla="*/ 938508 h 3200968"/>
              <a:gd name="connsiteX250" fmla="*/ 3008072 w 3611671"/>
              <a:gd name="connsiteY250" fmla="*/ 945463 h 3200968"/>
              <a:gd name="connsiteX251" fmla="*/ 3000123 w 3611671"/>
              <a:gd name="connsiteY251" fmla="*/ 961051 h 3200968"/>
              <a:gd name="connsiteX252" fmla="*/ 2997701 w 3611671"/>
              <a:gd name="connsiteY252" fmla="*/ 960741 h 3200968"/>
              <a:gd name="connsiteX253" fmla="*/ 2987640 w 3611671"/>
              <a:gd name="connsiteY253" fmla="*/ 940309 h 3200968"/>
              <a:gd name="connsiteX254" fmla="*/ 2985964 w 3611671"/>
              <a:gd name="connsiteY254" fmla="*/ 938694 h 3200968"/>
              <a:gd name="connsiteX255" fmla="*/ 2981989 w 3611671"/>
              <a:gd name="connsiteY255" fmla="*/ 941489 h 3200968"/>
              <a:gd name="connsiteX256" fmla="*/ 2980561 w 3611671"/>
              <a:gd name="connsiteY256" fmla="*/ 950990 h 3200968"/>
              <a:gd name="connsiteX257" fmla="*/ 2978573 w 3611671"/>
              <a:gd name="connsiteY257" fmla="*/ 955089 h 3200968"/>
              <a:gd name="connsiteX258" fmla="*/ 2974723 w 3611671"/>
              <a:gd name="connsiteY258" fmla="*/ 953537 h 3200968"/>
              <a:gd name="connsiteX259" fmla="*/ 2967456 w 3611671"/>
              <a:gd name="connsiteY259" fmla="*/ 934409 h 3200968"/>
              <a:gd name="connsiteX260" fmla="*/ 2955284 w 3611671"/>
              <a:gd name="connsiteY260" fmla="*/ 929192 h 3200968"/>
              <a:gd name="connsiteX261" fmla="*/ 2948018 w 3611671"/>
              <a:gd name="connsiteY261" fmla="*/ 931676 h 3200968"/>
              <a:gd name="connsiteX262" fmla="*/ 2940379 w 3611671"/>
              <a:gd name="connsiteY262" fmla="*/ 931614 h 3200968"/>
              <a:gd name="connsiteX263" fmla="*/ 2933734 w 3611671"/>
              <a:gd name="connsiteY263" fmla="*/ 922671 h 3200968"/>
              <a:gd name="connsiteX264" fmla="*/ 2936529 w 3611671"/>
              <a:gd name="connsiteY264" fmla="*/ 915591 h 3200968"/>
              <a:gd name="connsiteX265" fmla="*/ 2948701 w 3611671"/>
              <a:gd name="connsiteY265" fmla="*/ 893048 h 3200968"/>
              <a:gd name="connsiteX266" fmla="*/ 2958886 w 3611671"/>
              <a:gd name="connsiteY266" fmla="*/ 866902 h 3200968"/>
              <a:gd name="connsiteX267" fmla="*/ 2973543 w 3611671"/>
              <a:gd name="connsiteY267" fmla="*/ 818089 h 3200968"/>
              <a:gd name="connsiteX268" fmla="*/ 2980436 w 3611671"/>
              <a:gd name="connsiteY268" fmla="*/ 783559 h 3200968"/>
              <a:gd name="connsiteX269" fmla="*/ 2983790 w 3611671"/>
              <a:gd name="connsiteY269" fmla="*/ 768903 h 3200968"/>
              <a:gd name="connsiteX270" fmla="*/ 2987019 w 3611671"/>
              <a:gd name="connsiteY270" fmla="*/ 747167 h 3200968"/>
              <a:gd name="connsiteX271" fmla="*/ 2989007 w 3611671"/>
              <a:gd name="connsiteY271" fmla="*/ 737417 h 3200968"/>
              <a:gd name="connsiteX272" fmla="*/ 3006830 w 3611671"/>
              <a:gd name="connsiteY272" fmla="*/ 724499 h 3200968"/>
              <a:gd name="connsiteX273" fmla="*/ 3035708 w 3611671"/>
              <a:gd name="connsiteY273" fmla="*/ 714314 h 3200968"/>
              <a:gd name="connsiteX274" fmla="*/ 3048129 w 3611671"/>
              <a:gd name="connsiteY274" fmla="*/ 715370 h 3200968"/>
              <a:gd name="connsiteX275" fmla="*/ 3058935 w 3611671"/>
              <a:gd name="connsiteY275" fmla="*/ 712699 h 3200968"/>
              <a:gd name="connsiteX276" fmla="*/ 3073840 w 3611671"/>
              <a:gd name="connsiteY276" fmla="*/ 704937 h 3200968"/>
              <a:gd name="connsiteX277" fmla="*/ 3101351 w 3611671"/>
              <a:gd name="connsiteY277" fmla="*/ 700900 h 3200968"/>
              <a:gd name="connsiteX278" fmla="*/ 3104891 w 3611671"/>
              <a:gd name="connsiteY278" fmla="*/ 697546 h 3200968"/>
              <a:gd name="connsiteX279" fmla="*/ 3107873 w 3611671"/>
              <a:gd name="connsiteY279" fmla="*/ 685125 h 3200968"/>
              <a:gd name="connsiteX280" fmla="*/ 3117685 w 3611671"/>
              <a:gd name="connsiteY280" fmla="*/ 678356 h 3200968"/>
              <a:gd name="connsiteX281" fmla="*/ 3153270 w 3611671"/>
              <a:gd name="connsiteY281" fmla="*/ 682082 h 3200968"/>
              <a:gd name="connsiteX282" fmla="*/ 3159977 w 3611671"/>
              <a:gd name="connsiteY282" fmla="*/ 685560 h 3200968"/>
              <a:gd name="connsiteX283" fmla="*/ 3161281 w 3611671"/>
              <a:gd name="connsiteY283" fmla="*/ 689659 h 3200968"/>
              <a:gd name="connsiteX284" fmla="*/ 3158673 w 3611671"/>
              <a:gd name="connsiteY284" fmla="*/ 694006 h 3200968"/>
              <a:gd name="connsiteX285" fmla="*/ 3160474 w 3611671"/>
              <a:gd name="connsiteY285" fmla="*/ 703198 h 3200968"/>
              <a:gd name="connsiteX286" fmla="*/ 3169604 w 3611671"/>
              <a:gd name="connsiteY286" fmla="*/ 705930 h 3200968"/>
              <a:gd name="connsiteX287" fmla="*/ 3194258 w 3611671"/>
              <a:gd name="connsiteY287" fmla="*/ 688479 h 3200968"/>
              <a:gd name="connsiteX288" fmla="*/ 3203201 w 3611671"/>
              <a:gd name="connsiteY288" fmla="*/ 685995 h 3200968"/>
              <a:gd name="connsiteX289" fmla="*/ 3212269 w 3611671"/>
              <a:gd name="connsiteY289" fmla="*/ 683200 h 3200968"/>
              <a:gd name="connsiteX290" fmla="*/ 3220466 w 3611671"/>
              <a:gd name="connsiteY290" fmla="*/ 671339 h 3200968"/>
              <a:gd name="connsiteX291" fmla="*/ 3208232 w 3611671"/>
              <a:gd name="connsiteY291" fmla="*/ 664445 h 3200968"/>
              <a:gd name="connsiteX292" fmla="*/ 3205686 w 3611671"/>
              <a:gd name="connsiteY292" fmla="*/ 664072 h 3200968"/>
              <a:gd name="connsiteX293" fmla="*/ 3200096 w 3611671"/>
              <a:gd name="connsiteY293" fmla="*/ 659539 h 3200968"/>
              <a:gd name="connsiteX294" fmla="*/ 3199289 w 3611671"/>
              <a:gd name="connsiteY294" fmla="*/ 632027 h 3200968"/>
              <a:gd name="connsiteX295" fmla="*/ 3200841 w 3611671"/>
              <a:gd name="connsiteY295" fmla="*/ 627121 h 3200968"/>
              <a:gd name="connsiteX296" fmla="*/ 3204506 w 3611671"/>
              <a:gd name="connsiteY296" fmla="*/ 604639 h 3200968"/>
              <a:gd name="connsiteX297" fmla="*/ 3204071 w 3611671"/>
              <a:gd name="connsiteY297" fmla="*/ 574022 h 3200968"/>
              <a:gd name="connsiteX298" fmla="*/ 3214380 w 3611671"/>
              <a:gd name="connsiteY298" fmla="*/ 557938 h 3200968"/>
              <a:gd name="connsiteX299" fmla="*/ 3231086 w 3611671"/>
              <a:gd name="connsiteY299" fmla="*/ 551355 h 3200968"/>
              <a:gd name="connsiteX300" fmla="*/ 3248164 w 3611671"/>
              <a:gd name="connsiteY300" fmla="*/ 549429 h 3200968"/>
              <a:gd name="connsiteX301" fmla="*/ 3257294 w 3611671"/>
              <a:gd name="connsiteY301" fmla="*/ 546138 h 3200968"/>
              <a:gd name="connsiteX302" fmla="*/ 3263255 w 3611671"/>
              <a:gd name="connsiteY302" fmla="*/ 548063 h 3200968"/>
              <a:gd name="connsiteX303" fmla="*/ 3265367 w 3611671"/>
              <a:gd name="connsiteY303" fmla="*/ 565825 h 3200968"/>
              <a:gd name="connsiteX304" fmla="*/ 3273378 w 3611671"/>
              <a:gd name="connsiteY304" fmla="*/ 578183 h 3200968"/>
              <a:gd name="connsiteX305" fmla="*/ 3288469 w 3611671"/>
              <a:gd name="connsiteY305" fmla="*/ 586816 h 3200968"/>
              <a:gd name="connsiteX306" fmla="*/ 3292817 w 3611671"/>
              <a:gd name="connsiteY306" fmla="*/ 585325 h 3200968"/>
              <a:gd name="connsiteX307" fmla="*/ 3296605 w 3611671"/>
              <a:gd name="connsiteY307" fmla="*/ 578804 h 3200968"/>
              <a:gd name="connsiteX308" fmla="*/ 3301884 w 3611671"/>
              <a:gd name="connsiteY308" fmla="*/ 548498 h 3200968"/>
              <a:gd name="connsiteX309" fmla="*/ 3312255 w 3611671"/>
              <a:gd name="connsiteY309" fmla="*/ 535767 h 3200968"/>
              <a:gd name="connsiteX310" fmla="*/ 3316354 w 3611671"/>
              <a:gd name="connsiteY310" fmla="*/ 527321 h 3200968"/>
              <a:gd name="connsiteX311" fmla="*/ 3314801 w 3611671"/>
              <a:gd name="connsiteY311" fmla="*/ 526451 h 3200968"/>
              <a:gd name="connsiteX312" fmla="*/ 3297599 w 3611671"/>
              <a:gd name="connsiteY312" fmla="*/ 490679 h 3200968"/>
              <a:gd name="connsiteX313" fmla="*/ 3298468 w 3611671"/>
              <a:gd name="connsiteY313" fmla="*/ 488444 h 3200968"/>
              <a:gd name="connsiteX314" fmla="*/ 3316478 w 3611671"/>
              <a:gd name="connsiteY314" fmla="*/ 482979 h 3200968"/>
              <a:gd name="connsiteX315" fmla="*/ 3319148 w 3611671"/>
              <a:gd name="connsiteY315" fmla="*/ 489375 h 3200968"/>
              <a:gd name="connsiteX316" fmla="*/ 3319956 w 3611671"/>
              <a:gd name="connsiteY316" fmla="*/ 511236 h 3200968"/>
              <a:gd name="connsiteX317" fmla="*/ 3330016 w 3611671"/>
              <a:gd name="connsiteY317" fmla="*/ 539555 h 3200968"/>
              <a:gd name="connsiteX318" fmla="*/ 3332376 w 3611671"/>
              <a:gd name="connsiteY318" fmla="*/ 544026 h 3200968"/>
              <a:gd name="connsiteX319" fmla="*/ 3338401 w 3611671"/>
              <a:gd name="connsiteY319" fmla="*/ 568433 h 3200968"/>
              <a:gd name="connsiteX320" fmla="*/ 3328650 w 3611671"/>
              <a:gd name="connsiteY320" fmla="*/ 583152 h 3200968"/>
              <a:gd name="connsiteX321" fmla="*/ 3326911 w 3611671"/>
              <a:gd name="connsiteY321" fmla="*/ 585077 h 3200968"/>
              <a:gd name="connsiteX322" fmla="*/ 3322378 w 3611671"/>
              <a:gd name="connsiteY322" fmla="*/ 599112 h 3200968"/>
              <a:gd name="connsiteX323" fmla="*/ 3318093 w 3611671"/>
              <a:gd name="connsiteY323" fmla="*/ 639293 h 3200968"/>
              <a:gd name="connsiteX324" fmla="*/ 3316913 w 3611671"/>
              <a:gd name="connsiteY324" fmla="*/ 649416 h 3200968"/>
              <a:gd name="connsiteX325" fmla="*/ 3316540 w 3611671"/>
              <a:gd name="connsiteY325" fmla="*/ 687796 h 3200968"/>
              <a:gd name="connsiteX326" fmla="*/ 3308280 w 3611671"/>
              <a:gd name="connsiteY326" fmla="*/ 716301 h 3200968"/>
              <a:gd name="connsiteX327" fmla="*/ 3304679 w 3611671"/>
              <a:gd name="connsiteY327" fmla="*/ 723009 h 3200968"/>
              <a:gd name="connsiteX328" fmla="*/ 3299275 w 3611671"/>
              <a:gd name="connsiteY328" fmla="*/ 728163 h 3200968"/>
              <a:gd name="connsiteX329" fmla="*/ 3296108 w 3611671"/>
              <a:gd name="connsiteY329" fmla="*/ 739218 h 3200968"/>
              <a:gd name="connsiteX330" fmla="*/ 3300579 w 3611671"/>
              <a:gd name="connsiteY330" fmla="*/ 760954 h 3200968"/>
              <a:gd name="connsiteX331" fmla="*/ 3296605 w 3611671"/>
              <a:gd name="connsiteY331" fmla="*/ 773064 h 3200968"/>
              <a:gd name="connsiteX332" fmla="*/ 3295114 w 3611671"/>
              <a:gd name="connsiteY332" fmla="*/ 790701 h 3200968"/>
              <a:gd name="connsiteX333" fmla="*/ 3303871 w 3611671"/>
              <a:gd name="connsiteY333" fmla="*/ 820076 h 3200968"/>
              <a:gd name="connsiteX334" fmla="*/ 3349890 w 3611671"/>
              <a:gd name="connsiteY334" fmla="*/ 908139 h 3200968"/>
              <a:gd name="connsiteX335" fmla="*/ 3365167 w 3611671"/>
              <a:gd name="connsiteY335" fmla="*/ 931738 h 3200968"/>
              <a:gd name="connsiteX336" fmla="*/ 3375166 w 3611671"/>
              <a:gd name="connsiteY336" fmla="*/ 946395 h 3200968"/>
              <a:gd name="connsiteX337" fmla="*/ 3388021 w 3611671"/>
              <a:gd name="connsiteY337" fmla="*/ 965026 h 3200968"/>
              <a:gd name="connsiteX338" fmla="*/ 3396716 w 3611671"/>
              <a:gd name="connsiteY338" fmla="*/ 986389 h 3200968"/>
              <a:gd name="connsiteX339" fmla="*/ 3413235 w 3611671"/>
              <a:gd name="connsiteY339" fmla="*/ 1001170 h 3200968"/>
              <a:gd name="connsiteX340" fmla="*/ 3415533 w 3611671"/>
              <a:gd name="connsiteY340" fmla="*/ 1000363 h 3200968"/>
              <a:gd name="connsiteX341" fmla="*/ 3423731 w 3611671"/>
              <a:gd name="connsiteY341" fmla="*/ 984650 h 3200968"/>
              <a:gd name="connsiteX342" fmla="*/ 3425904 w 3611671"/>
              <a:gd name="connsiteY342" fmla="*/ 942731 h 3200968"/>
              <a:gd name="connsiteX343" fmla="*/ 3435965 w 3611671"/>
              <a:gd name="connsiteY343" fmla="*/ 914163 h 3200968"/>
              <a:gd name="connsiteX344" fmla="*/ 3438139 w 3611671"/>
              <a:gd name="connsiteY344" fmla="*/ 912797 h 3200968"/>
              <a:gd name="connsiteX345" fmla="*/ 3439629 w 3611671"/>
              <a:gd name="connsiteY345" fmla="*/ 906524 h 3200968"/>
              <a:gd name="connsiteX346" fmla="*/ 3432798 w 3611671"/>
              <a:gd name="connsiteY346" fmla="*/ 895718 h 3200968"/>
              <a:gd name="connsiteX347" fmla="*/ 3429692 w 3611671"/>
              <a:gd name="connsiteY347" fmla="*/ 886092 h 3200968"/>
              <a:gd name="connsiteX348" fmla="*/ 3430872 w 3611671"/>
              <a:gd name="connsiteY348" fmla="*/ 863176 h 3200968"/>
              <a:gd name="connsiteX349" fmla="*/ 3440188 w 3611671"/>
              <a:gd name="connsiteY349" fmla="*/ 851935 h 3200968"/>
              <a:gd name="connsiteX350" fmla="*/ 3451615 w 3611671"/>
              <a:gd name="connsiteY350" fmla="*/ 846470 h 3200968"/>
              <a:gd name="connsiteX351" fmla="*/ 3453665 w 3611671"/>
              <a:gd name="connsiteY351" fmla="*/ 835043 h 3200968"/>
              <a:gd name="connsiteX352" fmla="*/ 3442113 w 3611671"/>
              <a:gd name="connsiteY352" fmla="*/ 821381 h 3200968"/>
              <a:gd name="connsiteX353" fmla="*/ 3430252 w 3611671"/>
              <a:gd name="connsiteY353" fmla="*/ 781200 h 3200968"/>
              <a:gd name="connsiteX354" fmla="*/ 3435530 w 3611671"/>
              <a:gd name="connsiteY354" fmla="*/ 776852 h 3200968"/>
              <a:gd name="connsiteX355" fmla="*/ 3440561 w 3611671"/>
              <a:gd name="connsiteY355" fmla="*/ 777846 h 3200968"/>
              <a:gd name="connsiteX356" fmla="*/ 3448137 w 3611671"/>
              <a:gd name="connsiteY356" fmla="*/ 767475 h 3200968"/>
              <a:gd name="connsiteX357" fmla="*/ 3437580 w 3611671"/>
              <a:gd name="connsiteY357" fmla="*/ 750086 h 3200968"/>
              <a:gd name="connsiteX358" fmla="*/ 3425594 w 3611671"/>
              <a:gd name="connsiteY358" fmla="*/ 743503 h 3200968"/>
              <a:gd name="connsiteX359" fmla="*/ 3421557 w 3611671"/>
              <a:gd name="connsiteY359" fmla="*/ 741391 h 3200968"/>
              <a:gd name="connsiteX360" fmla="*/ 3417955 w 3611671"/>
              <a:gd name="connsiteY360" fmla="*/ 719469 h 3200968"/>
              <a:gd name="connsiteX361" fmla="*/ 3418390 w 3611671"/>
              <a:gd name="connsiteY361" fmla="*/ 711954 h 3200968"/>
              <a:gd name="connsiteX362" fmla="*/ 3415285 w 3611671"/>
              <a:gd name="connsiteY362" fmla="*/ 705061 h 3200968"/>
              <a:gd name="connsiteX363" fmla="*/ 3401808 w 3611671"/>
              <a:gd name="connsiteY363" fmla="*/ 698602 h 3200968"/>
              <a:gd name="connsiteX364" fmla="*/ 3397523 w 3611671"/>
              <a:gd name="connsiteY364" fmla="*/ 700775 h 3200968"/>
              <a:gd name="connsiteX365" fmla="*/ 3393735 w 3611671"/>
              <a:gd name="connsiteY365" fmla="*/ 706365 h 3200968"/>
              <a:gd name="connsiteX366" fmla="*/ 3393921 w 3611671"/>
              <a:gd name="connsiteY366" fmla="*/ 706489 h 3200968"/>
              <a:gd name="connsiteX367" fmla="*/ 3394356 w 3611671"/>
              <a:gd name="connsiteY367" fmla="*/ 707359 h 3200968"/>
              <a:gd name="connsiteX368" fmla="*/ 3395349 w 3611671"/>
              <a:gd name="connsiteY368" fmla="*/ 707607 h 3200968"/>
              <a:gd name="connsiteX369" fmla="*/ 3394356 w 3611671"/>
              <a:gd name="connsiteY369" fmla="*/ 707359 h 3200968"/>
              <a:gd name="connsiteX370" fmla="*/ 3393300 w 3611671"/>
              <a:gd name="connsiteY370" fmla="*/ 707172 h 3200968"/>
              <a:gd name="connsiteX371" fmla="*/ 3393797 w 3611671"/>
              <a:gd name="connsiteY371" fmla="*/ 706427 h 3200968"/>
              <a:gd name="connsiteX372" fmla="*/ 3383860 w 3611671"/>
              <a:gd name="connsiteY372" fmla="*/ 695559 h 3200968"/>
              <a:gd name="connsiteX373" fmla="*/ 3379699 w 3611671"/>
              <a:gd name="connsiteY373" fmla="*/ 667923 h 3200968"/>
              <a:gd name="connsiteX374" fmla="*/ 3371315 w 3611671"/>
              <a:gd name="connsiteY374" fmla="*/ 626003 h 3200968"/>
              <a:gd name="connsiteX375" fmla="*/ 3369763 w 3611671"/>
              <a:gd name="connsiteY375" fmla="*/ 621159 h 3200968"/>
              <a:gd name="connsiteX376" fmla="*/ 3381252 w 3611671"/>
              <a:gd name="connsiteY376" fmla="*/ 602031 h 3200968"/>
              <a:gd name="connsiteX377" fmla="*/ 3386344 w 3611671"/>
              <a:gd name="connsiteY377" fmla="*/ 602279 h 3200968"/>
              <a:gd name="connsiteX378" fmla="*/ 3393300 w 3611671"/>
              <a:gd name="connsiteY378" fmla="*/ 596566 h 3200968"/>
              <a:gd name="connsiteX379" fmla="*/ 3397523 w 3611671"/>
              <a:gd name="connsiteY379" fmla="*/ 584766 h 3200968"/>
              <a:gd name="connsiteX380" fmla="*/ 3403733 w 3611671"/>
              <a:gd name="connsiteY380" fmla="*/ 584518 h 3200968"/>
              <a:gd name="connsiteX381" fmla="*/ 3410130 w 3611671"/>
              <a:gd name="connsiteY381" fmla="*/ 595634 h 3200968"/>
              <a:gd name="connsiteX382" fmla="*/ 3414540 w 3611671"/>
              <a:gd name="connsiteY382" fmla="*/ 596876 h 3200968"/>
              <a:gd name="connsiteX383" fmla="*/ 3418141 w 3611671"/>
              <a:gd name="connsiteY383" fmla="*/ 593771 h 3200968"/>
              <a:gd name="connsiteX384" fmla="*/ 3420812 w 3611671"/>
              <a:gd name="connsiteY384" fmla="*/ 581351 h 3200968"/>
              <a:gd name="connsiteX385" fmla="*/ 3429196 w 3611671"/>
              <a:gd name="connsiteY385" fmla="*/ 565700 h 3200968"/>
              <a:gd name="connsiteX386" fmla="*/ 3449566 w 3611671"/>
              <a:gd name="connsiteY386" fmla="*/ 555888 h 3200968"/>
              <a:gd name="connsiteX387" fmla="*/ 3463539 w 3611671"/>
              <a:gd name="connsiteY387" fmla="*/ 561415 h 3200968"/>
              <a:gd name="connsiteX388" fmla="*/ 3476022 w 3611671"/>
              <a:gd name="connsiteY388" fmla="*/ 570420 h 3200968"/>
              <a:gd name="connsiteX389" fmla="*/ 3480369 w 3611671"/>
              <a:gd name="connsiteY389" fmla="*/ 573091 h 3200968"/>
              <a:gd name="connsiteX390" fmla="*/ 3487821 w 3611671"/>
              <a:gd name="connsiteY390" fmla="*/ 574333 h 3200968"/>
              <a:gd name="connsiteX391" fmla="*/ 3492665 w 3611671"/>
              <a:gd name="connsiteY391" fmla="*/ 569551 h 3200968"/>
              <a:gd name="connsiteX392" fmla="*/ 3489312 w 3611671"/>
              <a:gd name="connsiteY392" fmla="*/ 552162 h 3200968"/>
              <a:gd name="connsiteX393" fmla="*/ 3493286 w 3611671"/>
              <a:gd name="connsiteY393" fmla="*/ 534649 h 3200968"/>
              <a:gd name="connsiteX394" fmla="*/ 3497572 w 3611671"/>
              <a:gd name="connsiteY394" fmla="*/ 509559 h 3200968"/>
              <a:gd name="connsiteX395" fmla="*/ 3509123 w 3611671"/>
              <a:gd name="connsiteY395" fmla="*/ 473415 h 3200968"/>
              <a:gd name="connsiteX396" fmla="*/ 3519184 w 3611671"/>
              <a:gd name="connsiteY396" fmla="*/ 452921 h 3200968"/>
              <a:gd name="connsiteX397" fmla="*/ 3539554 w 3611671"/>
              <a:gd name="connsiteY397" fmla="*/ 424167 h 3200968"/>
              <a:gd name="connsiteX398" fmla="*/ 3551291 w 3611671"/>
              <a:gd name="connsiteY398" fmla="*/ 419633 h 3200968"/>
              <a:gd name="connsiteX399" fmla="*/ 3569177 w 3611671"/>
              <a:gd name="connsiteY399" fmla="*/ 420316 h 3200968"/>
              <a:gd name="connsiteX400" fmla="*/ 3576754 w 3611671"/>
              <a:gd name="connsiteY400" fmla="*/ 419261 h 3200968"/>
              <a:gd name="connsiteX401" fmla="*/ 3579921 w 3611671"/>
              <a:gd name="connsiteY401" fmla="*/ 415783 h 3200968"/>
              <a:gd name="connsiteX402" fmla="*/ 3570419 w 3611671"/>
              <a:gd name="connsiteY402" fmla="*/ 385476 h 3200968"/>
              <a:gd name="connsiteX403" fmla="*/ 3564892 w 3611671"/>
              <a:gd name="connsiteY403" fmla="*/ 376968 h 3200968"/>
              <a:gd name="connsiteX404" fmla="*/ 3559985 w 3611671"/>
              <a:gd name="connsiteY404" fmla="*/ 371379 h 3200968"/>
              <a:gd name="connsiteX405" fmla="*/ 3533281 w 3611671"/>
              <a:gd name="connsiteY405" fmla="*/ 357592 h 3200968"/>
              <a:gd name="connsiteX406" fmla="*/ 3533406 w 3611671"/>
              <a:gd name="connsiteY406" fmla="*/ 358089 h 3200968"/>
              <a:gd name="connsiteX407" fmla="*/ 3531356 w 3611671"/>
              <a:gd name="connsiteY407" fmla="*/ 358648 h 3200968"/>
              <a:gd name="connsiteX408" fmla="*/ 3532784 w 3611671"/>
              <a:gd name="connsiteY408" fmla="*/ 357468 h 3200968"/>
              <a:gd name="connsiteX409" fmla="*/ 3533281 w 3611671"/>
              <a:gd name="connsiteY409" fmla="*/ 357592 h 3200968"/>
              <a:gd name="connsiteX410" fmla="*/ 3530611 w 3611671"/>
              <a:gd name="connsiteY410" fmla="*/ 348276 h 3200968"/>
              <a:gd name="connsiteX411" fmla="*/ 3517631 w 3611671"/>
              <a:gd name="connsiteY411" fmla="*/ 338402 h 3200968"/>
              <a:gd name="connsiteX412" fmla="*/ 3513408 w 3611671"/>
              <a:gd name="connsiteY412" fmla="*/ 336290 h 3200968"/>
              <a:gd name="connsiteX413" fmla="*/ 3511732 w 3611671"/>
              <a:gd name="connsiteY413" fmla="*/ 331508 h 3200968"/>
              <a:gd name="connsiteX414" fmla="*/ 3498006 w 3611671"/>
              <a:gd name="connsiteY414" fmla="*/ 323683 h 3200968"/>
              <a:gd name="connsiteX415" fmla="*/ 3480680 w 3611671"/>
              <a:gd name="connsiteY415" fmla="*/ 315920 h 3200968"/>
              <a:gd name="connsiteX416" fmla="*/ 3482046 w 3611671"/>
              <a:gd name="connsiteY416" fmla="*/ 309400 h 3200968"/>
              <a:gd name="connsiteX417" fmla="*/ 3491796 w 3611671"/>
              <a:gd name="connsiteY417" fmla="*/ 306605 h 3200968"/>
              <a:gd name="connsiteX418" fmla="*/ 3506577 w 3611671"/>
              <a:gd name="connsiteY418" fmla="*/ 287850 h 3200968"/>
              <a:gd name="connsiteX419" fmla="*/ 3507446 w 3611671"/>
              <a:gd name="connsiteY419" fmla="*/ 257170 h 3200968"/>
              <a:gd name="connsiteX420" fmla="*/ 3505024 w 3611671"/>
              <a:gd name="connsiteY420" fmla="*/ 247358 h 3200968"/>
              <a:gd name="connsiteX421" fmla="*/ 3499000 w 3611671"/>
              <a:gd name="connsiteY421" fmla="*/ 236055 h 3200968"/>
              <a:gd name="connsiteX422" fmla="*/ 3486021 w 3611671"/>
              <a:gd name="connsiteY422" fmla="*/ 225187 h 3200968"/>
              <a:gd name="connsiteX423" fmla="*/ 3471737 w 3611671"/>
              <a:gd name="connsiteY423" fmla="*/ 215251 h 3200968"/>
              <a:gd name="connsiteX424" fmla="*/ 3470743 w 3611671"/>
              <a:gd name="connsiteY424" fmla="*/ 208171 h 3200968"/>
              <a:gd name="connsiteX425" fmla="*/ 3473724 w 3611671"/>
              <a:gd name="connsiteY425" fmla="*/ 201091 h 3200968"/>
              <a:gd name="connsiteX426" fmla="*/ 3481052 w 3611671"/>
              <a:gd name="connsiteY426" fmla="*/ 199973 h 3200968"/>
              <a:gd name="connsiteX427" fmla="*/ 3492790 w 3611671"/>
              <a:gd name="connsiteY427" fmla="*/ 212891 h 3200968"/>
              <a:gd name="connsiteX428" fmla="*/ 3517010 w 3611671"/>
              <a:gd name="connsiteY428" fmla="*/ 204010 h 3200968"/>
              <a:gd name="connsiteX429" fmla="*/ 3518997 w 3611671"/>
              <a:gd name="connsiteY429" fmla="*/ 199290 h 3200968"/>
              <a:gd name="connsiteX430" fmla="*/ 3531604 w 3611671"/>
              <a:gd name="connsiteY430" fmla="*/ 191217 h 3200968"/>
              <a:gd name="connsiteX431" fmla="*/ 3540423 w 3611671"/>
              <a:gd name="connsiteY431" fmla="*/ 195502 h 3200968"/>
              <a:gd name="connsiteX432" fmla="*/ 3549242 w 3611671"/>
              <a:gd name="connsiteY432" fmla="*/ 204755 h 3200968"/>
              <a:gd name="connsiteX433" fmla="*/ 3565450 w 3611671"/>
              <a:gd name="connsiteY433" fmla="*/ 207736 h 3200968"/>
              <a:gd name="connsiteX434" fmla="*/ 3582157 w 3611671"/>
              <a:gd name="connsiteY434" fmla="*/ 203451 h 3200968"/>
              <a:gd name="connsiteX435" fmla="*/ 3594950 w 3611671"/>
              <a:gd name="connsiteY435" fmla="*/ 204196 h 3200968"/>
              <a:gd name="connsiteX436" fmla="*/ 3604948 w 3611671"/>
              <a:gd name="connsiteY436" fmla="*/ 202271 h 3200968"/>
              <a:gd name="connsiteX437" fmla="*/ 3609234 w 3611671"/>
              <a:gd name="connsiteY437" fmla="*/ 199663 h 3200968"/>
              <a:gd name="connsiteX438" fmla="*/ 3611656 w 3611671"/>
              <a:gd name="connsiteY438" fmla="*/ 195440 h 3200968"/>
              <a:gd name="connsiteX439" fmla="*/ 3598862 w 3611671"/>
              <a:gd name="connsiteY439" fmla="*/ 176622 h 3200968"/>
              <a:gd name="connsiteX440" fmla="*/ 3592776 w 3611671"/>
              <a:gd name="connsiteY440" fmla="*/ 169046 h 3200968"/>
              <a:gd name="connsiteX441" fmla="*/ 3592714 w 3611671"/>
              <a:gd name="connsiteY441" fmla="*/ 163953 h 3200968"/>
              <a:gd name="connsiteX442" fmla="*/ 3583398 w 3611671"/>
              <a:gd name="connsiteY442" fmla="*/ 144453 h 3200968"/>
              <a:gd name="connsiteX443" fmla="*/ 3575015 w 3611671"/>
              <a:gd name="connsiteY443" fmla="*/ 135013 h 3200968"/>
              <a:gd name="connsiteX444" fmla="*/ 3575325 w 3611671"/>
              <a:gd name="connsiteY444" fmla="*/ 126629 h 3200968"/>
              <a:gd name="connsiteX445" fmla="*/ 3586814 w 3611671"/>
              <a:gd name="connsiteY445" fmla="*/ 107191 h 3200968"/>
              <a:gd name="connsiteX446" fmla="*/ 3585511 w 3611671"/>
              <a:gd name="connsiteY446" fmla="*/ 100049 h 3200968"/>
              <a:gd name="connsiteX447" fmla="*/ 3575636 w 3611671"/>
              <a:gd name="connsiteY447" fmla="*/ 71792 h 3200968"/>
              <a:gd name="connsiteX448" fmla="*/ 3570853 w 3611671"/>
              <a:gd name="connsiteY448" fmla="*/ 67134 h 3200968"/>
              <a:gd name="connsiteX449" fmla="*/ 3565823 w 3611671"/>
              <a:gd name="connsiteY449" fmla="*/ 67755 h 3200968"/>
              <a:gd name="connsiteX450" fmla="*/ 3538684 w 3611671"/>
              <a:gd name="connsiteY450" fmla="*/ 61234 h 3200968"/>
              <a:gd name="connsiteX451" fmla="*/ 3529617 w 3611671"/>
              <a:gd name="connsiteY451" fmla="*/ 56576 h 3200968"/>
              <a:gd name="connsiteX452" fmla="*/ 3515582 w 3611671"/>
              <a:gd name="connsiteY452" fmla="*/ 58936 h 3200968"/>
              <a:gd name="connsiteX453" fmla="*/ 3497385 w 3611671"/>
              <a:gd name="connsiteY453" fmla="*/ 72040 h 3200968"/>
              <a:gd name="connsiteX454" fmla="*/ 3493969 w 3611671"/>
              <a:gd name="connsiteY454" fmla="*/ 75704 h 3200968"/>
              <a:gd name="connsiteX455" fmla="*/ 3493286 w 3611671"/>
              <a:gd name="connsiteY455" fmla="*/ 85206 h 3200968"/>
              <a:gd name="connsiteX456" fmla="*/ 3504900 w 3611671"/>
              <a:gd name="connsiteY456" fmla="*/ 98745 h 3200968"/>
              <a:gd name="connsiteX457" fmla="*/ 3505459 w 3611671"/>
              <a:gd name="connsiteY457" fmla="*/ 108495 h 3200968"/>
              <a:gd name="connsiteX458" fmla="*/ 3501732 w 3611671"/>
              <a:gd name="connsiteY458" fmla="*/ 111476 h 3200968"/>
              <a:gd name="connsiteX459" fmla="*/ 3499559 w 3611671"/>
              <a:gd name="connsiteY459" fmla="*/ 111227 h 3200968"/>
              <a:gd name="connsiteX460" fmla="*/ 3474470 w 3611671"/>
              <a:gd name="connsiteY460" fmla="*/ 79182 h 3200968"/>
              <a:gd name="connsiteX461" fmla="*/ 3442672 w 3611671"/>
              <a:gd name="connsiteY461" fmla="*/ 66575 h 3200968"/>
              <a:gd name="connsiteX462" fmla="*/ 3427643 w 3611671"/>
              <a:gd name="connsiteY462" fmla="*/ 66140 h 3200968"/>
              <a:gd name="connsiteX463" fmla="*/ 3404913 w 3611671"/>
              <a:gd name="connsiteY463" fmla="*/ 63656 h 3200968"/>
              <a:gd name="connsiteX464" fmla="*/ 3377215 w 3611671"/>
              <a:gd name="connsiteY464" fmla="*/ 59681 h 3200968"/>
              <a:gd name="connsiteX465" fmla="*/ 3352063 w 3611671"/>
              <a:gd name="connsiteY465" fmla="*/ 59495 h 3200968"/>
              <a:gd name="connsiteX466" fmla="*/ 3335730 w 3611671"/>
              <a:gd name="connsiteY466" fmla="*/ 56079 h 3200968"/>
              <a:gd name="connsiteX467" fmla="*/ 3319273 w 3611671"/>
              <a:gd name="connsiteY467" fmla="*/ 49434 h 3200968"/>
              <a:gd name="connsiteX468" fmla="*/ 3263566 w 3611671"/>
              <a:gd name="connsiteY468" fmla="*/ 43162 h 3200968"/>
              <a:gd name="connsiteX469" fmla="*/ 3255927 w 3611671"/>
              <a:gd name="connsiteY469" fmla="*/ 42541 h 3200968"/>
              <a:gd name="connsiteX470" fmla="*/ 3221149 w 3611671"/>
              <a:gd name="connsiteY470" fmla="*/ 47261 h 3200968"/>
              <a:gd name="connsiteX471" fmla="*/ 3197177 w 3611671"/>
              <a:gd name="connsiteY471" fmla="*/ 55769 h 3200968"/>
              <a:gd name="connsiteX472" fmla="*/ 3169417 w 3611671"/>
              <a:gd name="connsiteY472" fmla="*/ 59371 h 3200968"/>
              <a:gd name="connsiteX473" fmla="*/ 3156810 w 3611671"/>
              <a:gd name="connsiteY473" fmla="*/ 60737 h 3200968"/>
              <a:gd name="connsiteX474" fmla="*/ 3154326 w 3611671"/>
              <a:gd name="connsiteY474" fmla="*/ 64588 h 3200968"/>
              <a:gd name="connsiteX475" fmla="*/ 3161654 w 3611671"/>
              <a:gd name="connsiteY475" fmla="*/ 88684 h 3200968"/>
              <a:gd name="connsiteX476" fmla="*/ 3166622 w 3611671"/>
              <a:gd name="connsiteY476" fmla="*/ 93776 h 3200968"/>
              <a:gd name="connsiteX477" fmla="*/ 3184508 w 3611671"/>
              <a:gd name="connsiteY477" fmla="*/ 103154 h 3200968"/>
              <a:gd name="connsiteX478" fmla="*/ 3199164 w 3611671"/>
              <a:gd name="connsiteY478" fmla="*/ 120853 h 3200968"/>
              <a:gd name="connsiteX479" fmla="*/ 3198606 w 3611671"/>
              <a:gd name="connsiteY479" fmla="*/ 130417 h 3200968"/>
              <a:gd name="connsiteX480" fmla="*/ 3190843 w 3611671"/>
              <a:gd name="connsiteY480" fmla="*/ 137124 h 3200968"/>
              <a:gd name="connsiteX481" fmla="*/ 3179664 w 3611671"/>
              <a:gd name="connsiteY481" fmla="*/ 136317 h 3200968"/>
              <a:gd name="connsiteX482" fmla="*/ 3154699 w 3611671"/>
              <a:gd name="connsiteY482" fmla="*/ 121164 h 3200968"/>
              <a:gd name="connsiteX483" fmla="*/ 3149730 w 3611671"/>
              <a:gd name="connsiteY483" fmla="*/ 120108 h 3200968"/>
              <a:gd name="connsiteX484" fmla="*/ 3143644 w 3611671"/>
              <a:gd name="connsiteY484" fmla="*/ 115761 h 3200968"/>
              <a:gd name="connsiteX485" fmla="*/ 3138490 w 3611671"/>
              <a:gd name="connsiteY485" fmla="*/ 106942 h 3200968"/>
              <a:gd name="connsiteX486" fmla="*/ 3139359 w 3611671"/>
              <a:gd name="connsiteY486" fmla="*/ 102471 h 3200968"/>
              <a:gd name="connsiteX487" fmla="*/ 3140166 w 3611671"/>
              <a:gd name="connsiteY487" fmla="*/ 86262 h 3200968"/>
              <a:gd name="connsiteX488" fmla="*/ 3124268 w 3611671"/>
              <a:gd name="connsiteY488" fmla="*/ 80362 h 3200968"/>
              <a:gd name="connsiteX489" fmla="*/ 3115636 w 3611671"/>
              <a:gd name="connsiteY489" fmla="*/ 88932 h 3200968"/>
              <a:gd name="connsiteX490" fmla="*/ 3115511 w 3611671"/>
              <a:gd name="connsiteY490" fmla="*/ 109302 h 3200968"/>
              <a:gd name="connsiteX491" fmla="*/ 3107810 w 3611671"/>
              <a:gd name="connsiteY491" fmla="*/ 118307 h 3200968"/>
              <a:gd name="connsiteX492" fmla="*/ 3082659 w 3611671"/>
              <a:gd name="connsiteY492" fmla="*/ 122654 h 3200968"/>
              <a:gd name="connsiteX493" fmla="*/ 3065208 w 3611671"/>
              <a:gd name="connsiteY493" fmla="*/ 124145 h 3200968"/>
              <a:gd name="connsiteX494" fmla="*/ 3060363 w 3611671"/>
              <a:gd name="connsiteY494" fmla="*/ 124580 h 3200968"/>
              <a:gd name="connsiteX495" fmla="*/ 3031175 w 3611671"/>
              <a:gd name="connsiteY495" fmla="*/ 140478 h 3200968"/>
              <a:gd name="connsiteX496" fmla="*/ 2987330 w 3611671"/>
              <a:gd name="connsiteY496" fmla="*/ 151098 h 3200968"/>
              <a:gd name="connsiteX497" fmla="*/ 2979691 w 3611671"/>
              <a:gd name="connsiteY497" fmla="*/ 145074 h 3200968"/>
              <a:gd name="connsiteX498" fmla="*/ 2978697 w 3611671"/>
              <a:gd name="connsiteY498" fmla="*/ 142714 h 3200968"/>
              <a:gd name="connsiteX499" fmla="*/ 2952365 w 3611671"/>
              <a:gd name="connsiteY499" fmla="*/ 106632 h 3200968"/>
              <a:gd name="connsiteX500" fmla="*/ 2948453 w 3611671"/>
              <a:gd name="connsiteY500" fmla="*/ 103278 h 3200968"/>
              <a:gd name="connsiteX501" fmla="*/ 2900571 w 3611671"/>
              <a:gd name="connsiteY501" fmla="*/ 97440 h 3200968"/>
              <a:gd name="connsiteX502" fmla="*/ 2890945 w 3611671"/>
              <a:gd name="connsiteY502" fmla="*/ 100856 h 3200968"/>
              <a:gd name="connsiteX503" fmla="*/ 2852503 w 3611671"/>
              <a:gd name="connsiteY503" fmla="*/ 121102 h 3200968"/>
              <a:gd name="connsiteX504" fmla="*/ 2833313 w 3611671"/>
              <a:gd name="connsiteY504" fmla="*/ 133833 h 3200968"/>
              <a:gd name="connsiteX505" fmla="*/ 2820396 w 3611671"/>
              <a:gd name="connsiteY505" fmla="*/ 130169 h 3200968"/>
              <a:gd name="connsiteX506" fmla="*/ 2808037 w 3611671"/>
              <a:gd name="connsiteY506" fmla="*/ 117934 h 3200968"/>
              <a:gd name="connsiteX507" fmla="*/ 2796362 w 3611671"/>
              <a:gd name="connsiteY507" fmla="*/ 112594 h 3200968"/>
              <a:gd name="connsiteX508" fmla="*/ 2784810 w 3611671"/>
              <a:gd name="connsiteY508" fmla="*/ 114954 h 3200968"/>
              <a:gd name="connsiteX509" fmla="*/ 2776675 w 3611671"/>
              <a:gd name="connsiteY509" fmla="*/ 115140 h 3200968"/>
              <a:gd name="connsiteX510" fmla="*/ 2767484 w 3611671"/>
              <a:gd name="connsiteY510" fmla="*/ 112097 h 3200968"/>
              <a:gd name="connsiteX511" fmla="*/ 2760279 w 3611671"/>
              <a:gd name="connsiteY511" fmla="*/ 111227 h 3200968"/>
              <a:gd name="connsiteX512" fmla="*/ 2746617 w 3611671"/>
              <a:gd name="connsiteY512" fmla="*/ 105079 h 3200968"/>
              <a:gd name="connsiteX513" fmla="*/ 2745871 w 3611671"/>
              <a:gd name="connsiteY513" fmla="*/ 100980 h 3200968"/>
              <a:gd name="connsiteX514" fmla="*/ 2745871 w 3611671"/>
              <a:gd name="connsiteY514" fmla="*/ 85579 h 3200968"/>
              <a:gd name="connsiteX515" fmla="*/ 2744071 w 3611671"/>
              <a:gd name="connsiteY515" fmla="*/ 83778 h 3200968"/>
              <a:gd name="connsiteX516" fmla="*/ 2712584 w 3611671"/>
              <a:gd name="connsiteY516" fmla="*/ 76449 h 3200968"/>
              <a:gd name="connsiteX517" fmla="*/ 2697741 w 3611671"/>
              <a:gd name="connsiteY517" fmla="*/ 80300 h 3200968"/>
              <a:gd name="connsiteX518" fmla="*/ 2689047 w 3611671"/>
              <a:gd name="connsiteY518" fmla="*/ 85392 h 3200968"/>
              <a:gd name="connsiteX519" fmla="*/ 2668987 w 3611671"/>
              <a:gd name="connsiteY519" fmla="*/ 90857 h 3200968"/>
              <a:gd name="connsiteX520" fmla="*/ 2641041 w 3611671"/>
              <a:gd name="connsiteY520" fmla="*/ 89243 h 3200968"/>
              <a:gd name="connsiteX521" fmla="*/ 2607753 w 3611671"/>
              <a:gd name="connsiteY521" fmla="*/ 91975 h 3200968"/>
              <a:gd name="connsiteX522" fmla="*/ 2574776 w 3611671"/>
              <a:gd name="connsiteY522" fmla="*/ 91354 h 3200968"/>
              <a:gd name="connsiteX523" fmla="*/ 2567883 w 3611671"/>
              <a:gd name="connsiteY523" fmla="*/ 93714 h 3200968"/>
              <a:gd name="connsiteX524" fmla="*/ 2565771 w 3611671"/>
              <a:gd name="connsiteY524" fmla="*/ 97999 h 3200968"/>
              <a:gd name="connsiteX525" fmla="*/ 2567138 w 3611671"/>
              <a:gd name="connsiteY525" fmla="*/ 100049 h 3200968"/>
              <a:gd name="connsiteX526" fmla="*/ 2578937 w 3611671"/>
              <a:gd name="connsiteY526" fmla="*/ 104582 h 3200968"/>
              <a:gd name="connsiteX527" fmla="*/ 2582291 w 3611671"/>
              <a:gd name="connsiteY527" fmla="*/ 108308 h 3200968"/>
              <a:gd name="connsiteX528" fmla="*/ 2578627 w 3611671"/>
              <a:gd name="connsiteY528" fmla="*/ 114270 h 3200968"/>
              <a:gd name="connsiteX529" fmla="*/ 2571423 w 3611671"/>
              <a:gd name="connsiteY529" fmla="*/ 116941 h 3200968"/>
              <a:gd name="connsiteX530" fmla="*/ 2564840 w 3611671"/>
              <a:gd name="connsiteY530" fmla="*/ 129858 h 3200968"/>
              <a:gd name="connsiteX531" fmla="*/ 2572789 w 3611671"/>
              <a:gd name="connsiteY531" fmla="*/ 138491 h 3200968"/>
              <a:gd name="connsiteX532" fmla="*/ 2582788 w 3611671"/>
              <a:gd name="connsiteY532" fmla="*/ 138304 h 3200968"/>
              <a:gd name="connsiteX533" fmla="*/ 2582912 w 3611671"/>
              <a:gd name="connsiteY533" fmla="*/ 137559 h 3200968"/>
              <a:gd name="connsiteX534" fmla="*/ 2583222 w 3611671"/>
              <a:gd name="connsiteY534" fmla="*/ 136255 h 3200968"/>
              <a:gd name="connsiteX535" fmla="*/ 2582912 w 3611671"/>
              <a:gd name="connsiteY535" fmla="*/ 138242 h 3200968"/>
              <a:gd name="connsiteX536" fmla="*/ 2582788 w 3611671"/>
              <a:gd name="connsiteY536" fmla="*/ 138242 h 3200968"/>
              <a:gd name="connsiteX537" fmla="*/ 2584589 w 3611671"/>
              <a:gd name="connsiteY537" fmla="*/ 149794 h 3200968"/>
              <a:gd name="connsiteX538" fmla="*/ 2598438 w 3611671"/>
              <a:gd name="connsiteY538" fmla="*/ 164761 h 3200968"/>
              <a:gd name="connsiteX539" fmla="*/ 2598997 w 3611671"/>
              <a:gd name="connsiteY539" fmla="*/ 171530 h 3200968"/>
              <a:gd name="connsiteX540" fmla="*/ 2592662 w 3611671"/>
              <a:gd name="connsiteY540" fmla="*/ 173890 h 3200968"/>
              <a:gd name="connsiteX541" fmla="*/ 2576143 w 3611671"/>
              <a:gd name="connsiteY541" fmla="*/ 172958 h 3200968"/>
              <a:gd name="connsiteX542" fmla="*/ 2565461 w 3611671"/>
              <a:gd name="connsiteY542" fmla="*/ 179976 h 3200968"/>
              <a:gd name="connsiteX543" fmla="*/ 2551239 w 3611671"/>
              <a:gd name="connsiteY543" fmla="*/ 183702 h 3200968"/>
              <a:gd name="connsiteX544" fmla="*/ 2538570 w 3611671"/>
              <a:gd name="connsiteY544" fmla="*/ 183019 h 3200968"/>
              <a:gd name="connsiteX545" fmla="*/ 2524783 w 3611671"/>
              <a:gd name="connsiteY545" fmla="*/ 192893 h 3200968"/>
              <a:gd name="connsiteX546" fmla="*/ 2512114 w 3611671"/>
              <a:gd name="connsiteY546" fmla="*/ 202768 h 3200968"/>
              <a:gd name="connsiteX547" fmla="*/ 2479199 w 3611671"/>
              <a:gd name="connsiteY547" fmla="*/ 192272 h 3200968"/>
              <a:gd name="connsiteX548" fmla="*/ 2477026 w 3611671"/>
              <a:gd name="connsiteY548" fmla="*/ 191092 h 3200968"/>
              <a:gd name="connsiteX549" fmla="*/ 2474790 w 3611671"/>
              <a:gd name="connsiteY549" fmla="*/ 191589 h 3200968"/>
              <a:gd name="connsiteX550" fmla="*/ 2473548 w 3611671"/>
              <a:gd name="connsiteY550" fmla="*/ 193701 h 3200968"/>
              <a:gd name="connsiteX551" fmla="*/ 2478827 w 3611671"/>
              <a:gd name="connsiteY551" fmla="*/ 215934 h 3200968"/>
              <a:gd name="connsiteX552" fmla="*/ 2488142 w 3611671"/>
              <a:gd name="connsiteY552" fmla="*/ 245122 h 3200968"/>
              <a:gd name="connsiteX553" fmla="*/ 2483609 w 3611671"/>
              <a:gd name="connsiteY553" fmla="*/ 249283 h 3200968"/>
              <a:gd name="connsiteX554" fmla="*/ 2468704 w 3611671"/>
              <a:gd name="connsiteY554" fmla="*/ 246551 h 3200968"/>
              <a:gd name="connsiteX555" fmla="*/ 2431131 w 3611671"/>
              <a:gd name="connsiteY555" fmla="*/ 220902 h 3200968"/>
              <a:gd name="connsiteX556" fmla="*/ 2430883 w 3611671"/>
              <a:gd name="connsiteY556" fmla="*/ 218418 h 3200968"/>
              <a:gd name="connsiteX557" fmla="*/ 2422996 w 3611671"/>
              <a:gd name="connsiteY557" fmla="*/ 215126 h 3200968"/>
              <a:gd name="connsiteX558" fmla="*/ 2411755 w 3611671"/>
              <a:gd name="connsiteY558" fmla="*/ 214630 h 3200968"/>
              <a:gd name="connsiteX559" fmla="*/ 2408464 w 3611671"/>
              <a:gd name="connsiteY559" fmla="*/ 208419 h 3200968"/>
              <a:gd name="connsiteX560" fmla="*/ 2407780 w 3611671"/>
              <a:gd name="connsiteY560" fmla="*/ 208730 h 3200968"/>
              <a:gd name="connsiteX561" fmla="*/ 2407221 w 3611671"/>
              <a:gd name="connsiteY561" fmla="*/ 208171 h 3200968"/>
              <a:gd name="connsiteX562" fmla="*/ 2402253 w 3611671"/>
              <a:gd name="connsiteY562" fmla="*/ 206246 h 3200968"/>
              <a:gd name="connsiteX563" fmla="*/ 2404178 w 3611671"/>
              <a:gd name="connsiteY563" fmla="*/ 205500 h 3200968"/>
              <a:gd name="connsiteX564" fmla="*/ 2407221 w 3611671"/>
              <a:gd name="connsiteY564" fmla="*/ 208171 h 3200968"/>
              <a:gd name="connsiteX565" fmla="*/ 2408339 w 3611671"/>
              <a:gd name="connsiteY565" fmla="*/ 208047 h 3200968"/>
              <a:gd name="connsiteX566" fmla="*/ 2408464 w 3611671"/>
              <a:gd name="connsiteY566" fmla="*/ 208357 h 3200968"/>
              <a:gd name="connsiteX567" fmla="*/ 2416661 w 3611671"/>
              <a:gd name="connsiteY567" fmla="*/ 203886 h 3200968"/>
              <a:gd name="connsiteX568" fmla="*/ 2418338 w 3611671"/>
              <a:gd name="connsiteY568" fmla="*/ 199414 h 3200968"/>
              <a:gd name="connsiteX569" fmla="*/ 2409830 w 3611671"/>
              <a:gd name="connsiteY569" fmla="*/ 184137 h 3200968"/>
              <a:gd name="connsiteX570" fmla="*/ 2397968 w 3611671"/>
              <a:gd name="connsiteY570" fmla="*/ 180411 h 3200968"/>
              <a:gd name="connsiteX571" fmla="*/ 2394428 w 3611671"/>
              <a:gd name="connsiteY571" fmla="*/ 175567 h 3200968"/>
              <a:gd name="connsiteX572" fmla="*/ 2393807 w 3611671"/>
              <a:gd name="connsiteY572" fmla="*/ 166251 h 3200968"/>
              <a:gd name="connsiteX573" fmla="*/ 2373934 w 3611671"/>
              <a:gd name="connsiteY573" fmla="*/ 146564 h 3200968"/>
              <a:gd name="connsiteX574" fmla="*/ 2337852 w 3611671"/>
              <a:gd name="connsiteY574" fmla="*/ 135758 h 3200968"/>
              <a:gd name="connsiteX575" fmla="*/ 2332946 w 3611671"/>
              <a:gd name="connsiteY575" fmla="*/ 136938 h 3200968"/>
              <a:gd name="connsiteX576" fmla="*/ 2321643 w 3611671"/>
              <a:gd name="connsiteY576" fmla="*/ 138863 h 3200968"/>
              <a:gd name="connsiteX577" fmla="*/ 2288790 w 3611671"/>
              <a:gd name="connsiteY577" fmla="*/ 137311 h 3200968"/>
              <a:gd name="connsiteX578" fmla="*/ 2279972 w 3611671"/>
              <a:gd name="connsiteY578" fmla="*/ 142031 h 3200968"/>
              <a:gd name="connsiteX579" fmla="*/ 2276307 w 3611671"/>
              <a:gd name="connsiteY579" fmla="*/ 155259 h 3200968"/>
              <a:gd name="connsiteX580" fmla="*/ 2286865 w 3611671"/>
              <a:gd name="connsiteY580" fmla="*/ 172648 h 3200968"/>
              <a:gd name="connsiteX581" fmla="*/ 2285374 w 3611671"/>
              <a:gd name="connsiteY581" fmla="*/ 179479 h 3200968"/>
              <a:gd name="connsiteX582" fmla="*/ 2254819 w 3611671"/>
              <a:gd name="connsiteY582" fmla="*/ 191713 h 3200968"/>
              <a:gd name="connsiteX583" fmla="*/ 2235816 w 3611671"/>
              <a:gd name="connsiteY583" fmla="*/ 187801 h 3200968"/>
              <a:gd name="connsiteX584" fmla="*/ 2227308 w 3611671"/>
              <a:gd name="connsiteY584" fmla="*/ 187801 h 3200968"/>
              <a:gd name="connsiteX585" fmla="*/ 2202901 w 3611671"/>
              <a:gd name="connsiteY585" fmla="*/ 179665 h 3200968"/>
              <a:gd name="connsiteX586" fmla="*/ 2202404 w 3611671"/>
              <a:gd name="connsiteY586" fmla="*/ 174635 h 3200968"/>
              <a:gd name="connsiteX587" fmla="*/ 2192592 w 3611671"/>
              <a:gd name="connsiteY587" fmla="*/ 168611 h 3200968"/>
              <a:gd name="connsiteX588" fmla="*/ 2152659 w 3611671"/>
              <a:gd name="connsiteY588" fmla="*/ 176933 h 3200968"/>
              <a:gd name="connsiteX589" fmla="*/ 2138189 w 3611671"/>
              <a:gd name="connsiteY589" fmla="*/ 181528 h 3200968"/>
              <a:gd name="connsiteX590" fmla="*/ 2123036 w 3611671"/>
              <a:gd name="connsiteY590" fmla="*/ 190906 h 3200968"/>
              <a:gd name="connsiteX591" fmla="*/ 2107137 w 3611671"/>
              <a:gd name="connsiteY591" fmla="*/ 183329 h 3200968"/>
              <a:gd name="connsiteX592" fmla="*/ 2105088 w 3611671"/>
              <a:gd name="connsiteY592" fmla="*/ 183205 h 3200968"/>
              <a:gd name="connsiteX593" fmla="*/ 2103970 w 3611671"/>
              <a:gd name="connsiteY593" fmla="*/ 187552 h 3200968"/>
              <a:gd name="connsiteX594" fmla="*/ 2084035 w 3611671"/>
              <a:gd name="connsiteY594" fmla="*/ 193328 h 3200968"/>
              <a:gd name="connsiteX595" fmla="*/ 2078383 w 3611671"/>
              <a:gd name="connsiteY595" fmla="*/ 185130 h 3200968"/>
              <a:gd name="connsiteX596" fmla="*/ 2072546 w 3611671"/>
              <a:gd name="connsiteY596" fmla="*/ 182522 h 3200968"/>
              <a:gd name="connsiteX597" fmla="*/ 2060435 w 3611671"/>
              <a:gd name="connsiteY597" fmla="*/ 184509 h 3200968"/>
              <a:gd name="connsiteX598" fmla="*/ 2051058 w 3611671"/>
              <a:gd name="connsiteY598" fmla="*/ 191217 h 3200968"/>
              <a:gd name="connsiteX599" fmla="*/ 2049567 w 3611671"/>
              <a:gd name="connsiteY599" fmla="*/ 198669 h 3200968"/>
              <a:gd name="connsiteX600" fmla="*/ 2054349 w 3611671"/>
              <a:gd name="connsiteY600" fmla="*/ 206805 h 3200968"/>
              <a:gd name="connsiteX601" fmla="*/ 2063292 w 3611671"/>
              <a:gd name="connsiteY601" fmla="*/ 209164 h 3200968"/>
              <a:gd name="connsiteX602" fmla="*/ 2063416 w 3611671"/>
              <a:gd name="connsiteY602" fmla="*/ 208730 h 3200968"/>
              <a:gd name="connsiteX603" fmla="*/ 2064162 w 3611671"/>
              <a:gd name="connsiteY603" fmla="*/ 208233 h 3200968"/>
              <a:gd name="connsiteX604" fmla="*/ 2064783 w 3611671"/>
              <a:gd name="connsiteY604" fmla="*/ 204817 h 3200968"/>
              <a:gd name="connsiteX605" fmla="*/ 2067826 w 3611671"/>
              <a:gd name="connsiteY605" fmla="*/ 202209 h 3200968"/>
              <a:gd name="connsiteX606" fmla="*/ 2068261 w 3611671"/>
              <a:gd name="connsiteY606" fmla="*/ 204072 h 3200968"/>
              <a:gd name="connsiteX607" fmla="*/ 2067205 w 3611671"/>
              <a:gd name="connsiteY607" fmla="*/ 206121 h 3200968"/>
              <a:gd name="connsiteX608" fmla="*/ 2064162 w 3611671"/>
              <a:gd name="connsiteY608" fmla="*/ 208233 h 3200968"/>
              <a:gd name="connsiteX609" fmla="*/ 2064100 w 3611671"/>
              <a:gd name="connsiteY609" fmla="*/ 209351 h 3200968"/>
              <a:gd name="connsiteX610" fmla="*/ 2063355 w 3611671"/>
              <a:gd name="connsiteY610" fmla="*/ 209164 h 3200968"/>
              <a:gd name="connsiteX611" fmla="*/ 2060995 w 3611671"/>
              <a:gd name="connsiteY611" fmla="*/ 215747 h 3200968"/>
              <a:gd name="connsiteX612" fmla="*/ 2050002 w 3611671"/>
              <a:gd name="connsiteY612" fmla="*/ 229721 h 3200968"/>
              <a:gd name="connsiteX613" fmla="*/ 2024726 w 3611671"/>
              <a:gd name="connsiteY613" fmla="*/ 244563 h 3200968"/>
              <a:gd name="connsiteX614" fmla="*/ 2020876 w 3611671"/>
              <a:gd name="connsiteY614" fmla="*/ 240527 h 3200968"/>
              <a:gd name="connsiteX615" fmla="*/ 2024602 w 3611671"/>
              <a:gd name="connsiteY615" fmla="*/ 225808 h 3200968"/>
              <a:gd name="connsiteX616" fmla="*/ 2034166 w 3611671"/>
              <a:gd name="connsiteY616" fmla="*/ 214505 h 3200968"/>
              <a:gd name="connsiteX617" fmla="*/ 2036401 w 3611671"/>
              <a:gd name="connsiteY617" fmla="*/ 207363 h 3200968"/>
              <a:gd name="connsiteX618" fmla="*/ 2040252 w 3611671"/>
              <a:gd name="connsiteY618" fmla="*/ 185193 h 3200968"/>
              <a:gd name="connsiteX619" fmla="*/ 2042115 w 3611671"/>
              <a:gd name="connsiteY619" fmla="*/ 175380 h 3200968"/>
              <a:gd name="connsiteX620" fmla="*/ 2043171 w 3611671"/>
              <a:gd name="connsiteY620" fmla="*/ 165506 h 3200968"/>
              <a:gd name="connsiteX621" fmla="*/ 2052797 w 3611671"/>
              <a:gd name="connsiteY621" fmla="*/ 141844 h 3200968"/>
              <a:gd name="connsiteX622" fmla="*/ 2058635 w 3611671"/>
              <a:gd name="connsiteY622" fmla="*/ 117065 h 3200968"/>
              <a:gd name="connsiteX623" fmla="*/ 2057206 w 3611671"/>
              <a:gd name="connsiteY623" fmla="*/ 94521 h 3200968"/>
              <a:gd name="connsiteX624" fmla="*/ 2046835 w 3611671"/>
              <a:gd name="connsiteY624" fmla="*/ 71419 h 3200968"/>
              <a:gd name="connsiteX625" fmla="*/ 2044102 w 3611671"/>
              <a:gd name="connsiteY625" fmla="*/ 67258 h 3200968"/>
              <a:gd name="connsiteX626" fmla="*/ 2024043 w 3611671"/>
              <a:gd name="connsiteY626" fmla="*/ 47944 h 3200968"/>
              <a:gd name="connsiteX627" fmla="*/ 2017584 w 3611671"/>
              <a:gd name="connsiteY627" fmla="*/ 48254 h 3200968"/>
              <a:gd name="connsiteX628" fmla="*/ 2011871 w 3611671"/>
              <a:gd name="connsiteY628" fmla="*/ 50863 h 3200968"/>
              <a:gd name="connsiteX629" fmla="*/ 1993550 w 3611671"/>
              <a:gd name="connsiteY629" fmla="*/ 37200 h 3200968"/>
              <a:gd name="connsiteX630" fmla="*/ 1975416 w 3611671"/>
              <a:gd name="connsiteY630" fmla="*/ 28071 h 3200968"/>
              <a:gd name="connsiteX631" fmla="*/ 1958959 w 3611671"/>
              <a:gd name="connsiteY631" fmla="*/ 27015 h 3200968"/>
              <a:gd name="connsiteX632" fmla="*/ 1926416 w 3611671"/>
              <a:gd name="connsiteY632" fmla="*/ 41671 h 3200968"/>
              <a:gd name="connsiteX633" fmla="*/ 1923497 w 3611671"/>
              <a:gd name="connsiteY633" fmla="*/ 47944 h 3200968"/>
              <a:gd name="connsiteX634" fmla="*/ 1927037 w 3611671"/>
              <a:gd name="connsiteY634" fmla="*/ 54713 h 3200968"/>
              <a:gd name="connsiteX635" fmla="*/ 1922877 w 3611671"/>
              <a:gd name="connsiteY635" fmla="*/ 65519 h 3200968"/>
              <a:gd name="connsiteX636" fmla="*/ 1911636 w 3611671"/>
              <a:gd name="connsiteY636" fmla="*/ 60365 h 3200968"/>
              <a:gd name="connsiteX637" fmla="*/ 1911077 w 3611671"/>
              <a:gd name="connsiteY637" fmla="*/ 47695 h 3200968"/>
              <a:gd name="connsiteX638" fmla="*/ 1909276 w 3611671"/>
              <a:gd name="connsiteY638" fmla="*/ 35151 h 3200968"/>
              <a:gd name="connsiteX639" fmla="*/ 1899339 w 3611671"/>
              <a:gd name="connsiteY639" fmla="*/ 28754 h 3200968"/>
              <a:gd name="connsiteX640" fmla="*/ 1889527 w 3611671"/>
              <a:gd name="connsiteY640" fmla="*/ 31300 h 3200968"/>
              <a:gd name="connsiteX641" fmla="*/ 1874684 w 3611671"/>
              <a:gd name="connsiteY641" fmla="*/ 29189 h 3200968"/>
              <a:gd name="connsiteX642" fmla="*/ 1869840 w 3611671"/>
              <a:gd name="connsiteY642" fmla="*/ 21426 h 3200968"/>
              <a:gd name="connsiteX643" fmla="*/ 1860711 w 3611671"/>
              <a:gd name="connsiteY643" fmla="*/ 4782 h 3200968"/>
              <a:gd name="connsiteX644" fmla="*/ 1833385 w 3611671"/>
              <a:gd name="connsiteY644" fmla="*/ 0 h 3200968"/>
              <a:gd name="connsiteX645" fmla="*/ 1826678 w 3611671"/>
              <a:gd name="connsiteY645" fmla="*/ 3105 h 3200968"/>
              <a:gd name="connsiteX646" fmla="*/ 1823449 w 3611671"/>
              <a:gd name="connsiteY646" fmla="*/ 7018 h 3200968"/>
              <a:gd name="connsiteX647" fmla="*/ 1814879 w 3611671"/>
              <a:gd name="connsiteY647" fmla="*/ 51732 h 3200968"/>
              <a:gd name="connsiteX648" fmla="*/ 1826244 w 3611671"/>
              <a:gd name="connsiteY648" fmla="*/ 78561 h 3200968"/>
              <a:gd name="connsiteX649" fmla="*/ 1831584 w 3611671"/>
              <a:gd name="connsiteY649" fmla="*/ 92534 h 3200968"/>
              <a:gd name="connsiteX650" fmla="*/ 1828665 w 3611671"/>
              <a:gd name="connsiteY650" fmla="*/ 99366 h 3200968"/>
              <a:gd name="connsiteX651" fmla="*/ 1811276 w 3611671"/>
              <a:gd name="connsiteY651" fmla="*/ 103030 h 3200968"/>
              <a:gd name="connsiteX652" fmla="*/ 1808047 w 3611671"/>
              <a:gd name="connsiteY652" fmla="*/ 109240 h 3200968"/>
              <a:gd name="connsiteX653" fmla="*/ 1809041 w 3611671"/>
              <a:gd name="connsiteY653" fmla="*/ 116568 h 3200968"/>
              <a:gd name="connsiteX654" fmla="*/ 1800160 w 3611671"/>
              <a:gd name="connsiteY654" fmla="*/ 132032 h 3200968"/>
              <a:gd name="connsiteX655" fmla="*/ 1796123 w 3611671"/>
              <a:gd name="connsiteY655" fmla="*/ 134951 h 3200968"/>
              <a:gd name="connsiteX656" fmla="*/ 1779604 w 3611671"/>
              <a:gd name="connsiteY656" fmla="*/ 140789 h 3200968"/>
              <a:gd name="connsiteX657" fmla="*/ 1777803 w 3611671"/>
              <a:gd name="connsiteY657" fmla="*/ 137435 h 3200968"/>
              <a:gd name="connsiteX658" fmla="*/ 1780473 w 3611671"/>
              <a:gd name="connsiteY658" fmla="*/ 127685 h 3200968"/>
              <a:gd name="connsiteX659" fmla="*/ 1774201 w 3611671"/>
              <a:gd name="connsiteY659" fmla="*/ 121661 h 3200968"/>
              <a:gd name="connsiteX660" fmla="*/ 1762339 w 3611671"/>
              <a:gd name="connsiteY660" fmla="*/ 129299 h 3200968"/>
              <a:gd name="connsiteX661" fmla="*/ 1756253 w 3611671"/>
              <a:gd name="connsiteY661" fmla="*/ 135882 h 3200968"/>
              <a:gd name="connsiteX662" fmla="*/ 1746130 w 3611671"/>
              <a:gd name="connsiteY662" fmla="*/ 137373 h 3200968"/>
              <a:gd name="connsiteX663" fmla="*/ 1733399 w 3611671"/>
              <a:gd name="connsiteY663" fmla="*/ 145136 h 3200968"/>
              <a:gd name="connsiteX664" fmla="*/ 1733461 w 3611671"/>
              <a:gd name="connsiteY664" fmla="*/ 158364 h 3200968"/>
              <a:gd name="connsiteX665" fmla="*/ 1733461 w 3611671"/>
              <a:gd name="connsiteY665" fmla="*/ 164823 h 3200968"/>
              <a:gd name="connsiteX666" fmla="*/ 1713836 w 3611671"/>
              <a:gd name="connsiteY666" fmla="*/ 176560 h 3200968"/>
              <a:gd name="connsiteX667" fmla="*/ 1697379 w 3611671"/>
              <a:gd name="connsiteY667" fmla="*/ 187987 h 3200968"/>
              <a:gd name="connsiteX668" fmla="*/ 1685082 w 3611671"/>
              <a:gd name="connsiteY668" fmla="*/ 203886 h 3200968"/>
              <a:gd name="connsiteX669" fmla="*/ 1675146 w 3611671"/>
              <a:gd name="connsiteY669" fmla="*/ 214940 h 3200968"/>
              <a:gd name="connsiteX670" fmla="*/ 1664836 w 3611671"/>
              <a:gd name="connsiteY670" fmla="*/ 228417 h 3200968"/>
              <a:gd name="connsiteX671" fmla="*/ 1658937 w 3611671"/>
              <a:gd name="connsiteY671" fmla="*/ 236552 h 3200968"/>
              <a:gd name="connsiteX672" fmla="*/ 1659309 w 3611671"/>
              <a:gd name="connsiteY672" fmla="*/ 253941 h 3200968"/>
              <a:gd name="connsiteX673" fmla="*/ 1664961 w 3611671"/>
              <a:gd name="connsiteY673" fmla="*/ 261580 h 3200968"/>
              <a:gd name="connsiteX674" fmla="*/ 1684213 w 3611671"/>
              <a:gd name="connsiteY674" fmla="*/ 273566 h 3200968"/>
              <a:gd name="connsiteX675" fmla="*/ 1705949 w 3611671"/>
              <a:gd name="connsiteY675" fmla="*/ 286483 h 3200968"/>
              <a:gd name="connsiteX676" fmla="*/ 1707191 w 3611671"/>
              <a:gd name="connsiteY676" fmla="*/ 291141 h 3200968"/>
              <a:gd name="connsiteX677" fmla="*/ 1704521 w 3611671"/>
              <a:gd name="connsiteY677" fmla="*/ 295178 h 3200968"/>
              <a:gd name="connsiteX678" fmla="*/ 1699615 w 3611671"/>
              <a:gd name="connsiteY678" fmla="*/ 291824 h 3200968"/>
              <a:gd name="connsiteX679" fmla="*/ 1694087 w 3611671"/>
              <a:gd name="connsiteY679" fmla="*/ 287663 h 3200968"/>
              <a:gd name="connsiteX680" fmla="*/ 1684275 w 3611671"/>
              <a:gd name="connsiteY680" fmla="*/ 289775 h 3200968"/>
              <a:gd name="connsiteX681" fmla="*/ 1657322 w 3611671"/>
              <a:gd name="connsiteY681" fmla="*/ 303624 h 3200968"/>
              <a:gd name="connsiteX682" fmla="*/ 1628568 w 3611671"/>
              <a:gd name="connsiteY682" fmla="*/ 314181 h 3200968"/>
              <a:gd name="connsiteX683" fmla="*/ 1618818 w 3611671"/>
              <a:gd name="connsiteY683" fmla="*/ 317225 h 3200968"/>
              <a:gd name="connsiteX684" fmla="*/ 1611738 w 3611671"/>
              <a:gd name="connsiteY684" fmla="*/ 337594 h 3200968"/>
              <a:gd name="connsiteX685" fmla="*/ 1618756 w 3611671"/>
              <a:gd name="connsiteY685" fmla="*/ 348214 h 3200968"/>
              <a:gd name="connsiteX686" fmla="*/ 1626891 w 3611671"/>
              <a:gd name="connsiteY686" fmla="*/ 363864 h 3200968"/>
              <a:gd name="connsiteX687" fmla="*/ 1630742 w 3611671"/>
              <a:gd name="connsiteY687" fmla="*/ 373242 h 3200968"/>
              <a:gd name="connsiteX688" fmla="*/ 1638132 w 3611671"/>
              <a:gd name="connsiteY688" fmla="*/ 379887 h 3200968"/>
              <a:gd name="connsiteX689" fmla="*/ 1658316 w 3611671"/>
              <a:gd name="connsiteY689" fmla="*/ 382247 h 3200968"/>
              <a:gd name="connsiteX690" fmla="*/ 1674835 w 3611671"/>
              <a:gd name="connsiteY690" fmla="*/ 397773 h 3200968"/>
              <a:gd name="connsiteX691" fmla="*/ 1679555 w 3611671"/>
              <a:gd name="connsiteY691" fmla="*/ 399574 h 3200968"/>
              <a:gd name="connsiteX692" fmla="*/ 1691230 w 3611671"/>
              <a:gd name="connsiteY692" fmla="*/ 404542 h 3200968"/>
              <a:gd name="connsiteX693" fmla="*/ 1697752 w 3611671"/>
              <a:gd name="connsiteY693" fmla="*/ 411932 h 3200968"/>
              <a:gd name="connsiteX694" fmla="*/ 1709613 w 3611671"/>
              <a:gd name="connsiteY694" fmla="*/ 442674 h 3200968"/>
              <a:gd name="connsiteX695" fmla="*/ 1707005 w 3611671"/>
              <a:gd name="connsiteY695" fmla="*/ 448822 h 3200968"/>
              <a:gd name="connsiteX696" fmla="*/ 1698497 w 3611671"/>
              <a:gd name="connsiteY696" fmla="*/ 453976 h 3200968"/>
              <a:gd name="connsiteX697" fmla="*/ 1698932 w 3611671"/>
              <a:gd name="connsiteY697" fmla="*/ 454660 h 3200968"/>
              <a:gd name="connsiteX698" fmla="*/ 1697813 w 3611671"/>
              <a:gd name="connsiteY698" fmla="*/ 456523 h 3200968"/>
              <a:gd name="connsiteX699" fmla="*/ 1697379 w 3611671"/>
              <a:gd name="connsiteY699" fmla="*/ 458324 h 3200968"/>
              <a:gd name="connsiteX700" fmla="*/ 1698372 w 3611671"/>
              <a:gd name="connsiteY700" fmla="*/ 454038 h 3200968"/>
              <a:gd name="connsiteX701" fmla="*/ 1698559 w 3611671"/>
              <a:gd name="connsiteY701" fmla="*/ 453914 h 3200968"/>
              <a:gd name="connsiteX702" fmla="*/ 1696261 w 3611671"/>
              <a:gd name="connsiteY702" fmla="*/ 450250 h 3200968"/>
              <a:gd name="connsiteX703" fmla="*/ 1692721 w 3611671"/>
              <a:gd name="connsiteY703" fmla="*/ 421869 h 3200968"/>
              <a:gd name="connsiteX704" fmla="*/ 1693466 w 3611671"/>
              <a:gd name="connsiteY704" fmla="*/ 416901 h 3200968"/>
              <a:gd name="connsiteX705" fmla="*/ 1684151 w 3611671"/>
              <a:gd name="connsiteY705" fmla="*/ 406840 h 3200968"/>
              <a:gd name="connsiteX706" fmla="*/ 1671606 w 3611671"/>
              <a:gd name="connsiteY706" fmla="*/ 408641 h 3200968"/>
              <a:gd name="connsiteX707" fmla="*/ 1650118 w 3611671"/>
              <a:gd name="connsiteY707" fmla="*/ 403548 h 3200968"/>
              <a:gd name="connsiteX708" fmla="*/ 1637635 w 3611671"/>
              <a:gd name="connsiteY708" fmla="*/ 394730 h 3200968"/>
              <a:gd name="connsiteX709" fmla="*/ 1614098 w 3611671"/>
              <a:gd name="connsiteY709" fmla="*/ 385228 h 3200968"/>
              <a:gd name="connsiteX710" fmla="*/ 1589816 w 3611671"/>
              <a:gd name="connsiteY710" fmla="*/ 378086 h 3200968"/>
              <a:gd name="connsiteX711" fmla="*/ 1582860 w 3611671"/>
              <a:gd name="connsiteY711" fmla="*/ 380135 h 3200968"/>
              <a:gd name="connsiteX712" fmla="*/ 1576463 w 3611671"/>
              <a:gd name="connsiteY712" fmla="*/ 393488 h 3200968"/>
              <a:gd name="connsiteX713" fmla="*/ 1578948 w 3611671"/>
              <a:gd name="connsiteY713" fmla="*/ 397462 h 3200968"/>
              <a:gd name="connsiteX714" fmla="*/ 1586338 w 3611671"/>
              <a:gd name="connsiteY714" fmla="*/ 399450 h 3200968"/>
              <a:gd name="connsiteX715" fmla="*/ 1585654 w 3611671"/>
              <a:gd name="connsiteY715" fmla="*/ 398828 h 3200968"/>
              <a:gd name="connsiteX716" fmla="*/ 1586648 w 3611671"/>
              <a:gd name="connsiteY716" fmla="*/ 397462 h 3200968"/>
              <a:gd name="connsiteX717" fmla="*/ 1586276 w 3611671"/>
              <a:gd name="connsiteY717" fmla="*/ 399450 h 3200968"/>
              <a:gd name="connsiteX718" fmla="*/ 1591244 w 3611671"/>
              <a:gd name="connsiteY718" fmla="*/ 403548 h 3200968"/>
              <a:gd name="connsiteX719" fmla="*/ 1598572 w 3611671"/>
              <a:gd name="connsiteY719" fmla="*/ 405722 h 3200968"/>
              <a:gd name="connsiteX720" fmla="*/ 1601119 w 3611671"/>
              <a:gd name="connsiteY720" fmla="*/ 414416 h 3200968"/>
              <a:gd name="connsiteX721" fmla="*/ 1594784 w 3611671"/>
              <a:gd name="connsiteY721" fmla="*/ 417584 h 3200968"/>
              <a:gd name="connsiteX722" fmla="*/ 1585468 w 3611671"/>
              <a:gd name="connsiteY722" fmla="*/ 413858 h 3200968"/>
              <a:gd name="connsiteX723" fmla="*/ 1578575 w 3611671"/>
              <a:gd name="connsiteY723" fmla="*/ 410628 h 3200968"/>
              <a:gd name="connsiteX724" fmla="*/ 1569756 w 3611671"/>
              <a:gd name="connsiteY724" fmla="*/ 414727 h 3200968"/>
              <a:gd name="connsiteX725" fmla="*/ 1568266 w 3611671"/>
              <a:gd name="connsiteY725" fmla="*/ 421745 h 3200968"/>
              <a:gd name="connsiteX726" fmla="*/ 1589816 w 3611671"/>
              <a:gd name="connsiteY726" fmla="*/ 442115 h 3200968"/>
              <a:gd name="connsiteX727" fmla="*/ 1607329 w 3611671"/>
              <a:gd name="connsiteY727" fmla="*/ 445779 h 3200968"/>
              <a:gd name="connsiteX728" fmla="*/ 1614595 w 3611671"/>
              <a:gd name="connsiteY728" fmla="*/ 447642 h 3200968"/>
              <a:gd name="connsiteX729" fmla="*/ 1616210 w 3611671"/>
              <a:gd name="connsiteY729" fmla="*/ 449505 h 3200968"/>
              <a:gd name="connsiteX730" fmla="*/ 1613912 w 3611671"/>
              <a:gd name="connsiteY730" fmla="*/ 451927 h 3200968"/>
              <a:gd name="connsiteX731" fmla="*/ 1601615 w 3611671"/>
              <a:gd name="connsiteY731" fmla="*/ 449194 h 3200968"/>
              <a:gd name="connsiteX732" fmla="*/ 1578637 w 3611671"/>
              <a:gd name="connsiteY732" fmla="*/ 449008 h 3200968"/>
              <a:gd name="connsiteX733" fmla="*/ 1568203 w 3611671"/>
              <a:gd name="connsiteY733" fmla="*/ 442736 h 3200968"/>
              <a:gd name="connsiteX734" fmla="*/ 1565968 w 3611671"/>
              <a:gd name="connsiteY734" fmla="*/ 438140 h 3200968"/>
              <a:gd name="connsiteX735" fmla="*/ 1554975 w 3611671"/>
              <a:gd name="connsiteY735" fmla="*/ 409945 h 3200968"/>
              <a:gd name="connsiteX736" fmla="*/ 1545225 w 3611671"/>
              <a:gd name="connsiteY736" fmla="*/ 386594 h 3200968"/>
              <a:gd name="connsiteX737" fmla="*/ 1539450 w 3611671"/>
              <a:gd name="connsiteY737" fmla="*/ 381750 h 3200968"/>
              <a:gd name="connsiteX738" fmla="*/ 1537338 w 3611671"/>
              <a:gd name="connsiteY738" fmla="*/ 381812 h 3200968"/>
              <a:gd name="connsiteX739" fmla="*/ 1535848 w 3611671"/>
              <a:gd name="connsiteY739" fmla="*/ 383737 h 3200968"/>
              <a:gd name="connsiteX740" fmla="*/ 1542058 w 3611671"/>
              <a:gd name="connsiteY740" fmla="*/ 403114 h 3200968"/>
              <a:gd name="connsiteX741" fmla="*/ 1540133 w 3611671"/>
              <a:gd name="connsiteY741" fmla="*/ 417894 h 3200968"/>
              <a:gd name="connsiteX742" fmla="*/ 1537276 w 3611671"/>
              <a:gd name="connsiteY742" fmla="*/ 422179 h 3200968"/>
              <a:gd name="connsiteX743" fmla="*/ 1532929 w 3611671"/>
              <a:gd name="connsiteY743" fmla="*/ 438575 h 3200968"/>
              <a:gd name="connsiteX744" fmla="*/ 1534854 w 3611671"/>
              <a:gd name="connsiteY744" fmla="*/ 456088 h 3200968"/>
              <a:gd name="connsiteX745" fmla="*/ 1547585 w 3611671"/>
              <a:gd name="connsiteY745" fmla="*/ 468571 h 3200968"/>
              <a:gd name="connsiteX746" fmla="*/ 1557025 w 3611671"/>
              <a:gd name="connsiteY746" fmla="*/ 477141 h 3200968"/>
              <a:gd name="connsiteX747" fmla="*/ 1564602 w 3611671"/>
              <a:gd name="connsiteY747" fmla="*/ 492667 h 3200968"/>
              <a:gd name="connsiteX748" fmla="*/ 1565782 w 3611671"/>
              <a:gd name="connsiteY748" fmla="*/ 513099 h 3200968"/>
              <a:gd name="connsiteX749" fmla="*/ 1580811 w 3611671"/>
              <a:gd name="connsiteY749" fmla="*/ 548125 h 3200968"/>
              <a:gd name="connsiteX750" fmla="*/ 1589567 w 3611671"/>
              <a:gd name="connsiteY750" fmla="*/ 552162 h 3200968"/>
              <a:gd name="connsiteX751" fmla="*/ 1607702 w 3611671"/>
              <a:gd name="connsiteY751" fmla="*/ 544337 h 3200968"/>
              <a:gd name="connsiteX752" fmla="*/ 1626208 w 3611671"/>
              <a:gd name="connsiteY752" fmla="*/ 543157 h 3200968"/>
              <a:gd name="connsiteX753" fmla="*/ 1627885 w 3611671"/>
              <a:gd name="connsiteY753" fmla="*/ 545020 h 3200968"/>
              <a:gd name="connsiteX754" fmla="*/ 1626270 w 3611671"/>
              <a:gd name="connsiteY754" fmla="*/ 546821 h 3200968"/>
              <a:gd name="connsiteX755" fmla="*/ 1605776 w 3611671"/>
              <a:gd name="connsiteY755" fmla="*/ 562161 h 3200968"/>
              <a:gd name="connsiteX756" fmla="*/ 1603602 w 3611671"/>
              <a:gd name="connsiteY756" fmla="*/ 583089 h 3200968"/>
              <a:gd name="connsiteX757" fmla="*/ 1612173 w 3611671"/>
              <a:gd name="connsiteY757" fmla="*/ 592591 h 3200968"/>
              <a:gd name="connsiteX758" fmla="*/ 1615154 w 3611671"/>
              <a:gd name="connsiteY758" fmla="*/ 609608 h 3200968"/>
              <a:gd name="connsiteX759" fmla="*/ 1610807 w 3611671"/>
              <a:gd name="connsiteY759" fmla="*/ 634573 h 3200968"/>
              <a:gd name="connsiteX760" fmla="*/ 1607329 w 3611671"/>
              <a:gd name="connsiteY760" fmla="*/ 646683 h 3200968"/>
              <a:gd name="connsiteX761" fmla="*/ 1594660 w 3611671"/>
              <a:gd name="connsiteY761" fmla="*/ 671463 h 3200968"/>
              <a:gd name="connsiteX762" fmla="*/ 1590499 w 3611671"/>
              <a:gd name="connsiteY762" fmla="*/ 673698 h 3200968"/>
              <a:gd name="connsiteX763" fmla="*/ 1560068 w 3611671"/>
              <a:gd name="connsiteY763" fmla="*/ 670096 h 3200968"/>
              <a:gd name="connsiteX764" fmla="*/ 1555783 w 3611671"/>
              <a:gd name="connsiteY764" fmla="*/ 668109 h 3200968"/>
              <a:gd name="connsiteX765" fmla="*/ 1555534 w 3611671"/>
              <a:gd name="connsiteY765" fmla="*/ 660905 h 3200968"/>
              <a:gd name="connsiteX766" fmla="*/ 1555224 w 3611671"/>
              <a:gd name="connsiteY766" fmla="*/ 660719 h 3200968"/>
              <a:gd name="connsiteX767" fmla="*/ 1554665 w 3611671"/>
              <a:gd name="connsiteY767" fmla="*/ 659166 h 3200968"/>
              <a:gd name="connsiteX768" fmla="*/ 1555534 w 3611671"/>
              <a:gd name="connsiteY768" fmla="*/ 660532 h 3200968"/>
              <a:gd name="connsiteX769" fmla="*/ 1555534 w 3611671"/>
              <a:gd name="connsiteY769" fmla="*/ 660843 h 3200968"/>
              <a:gd name="connsiteX770" fmla="*/ 1562117 w 3611671"/>
              <a:gd name="connsiteY770" fmla="*/ 664072 h 3200968"/>
              <a:gd name="connsiteX771" fmla="*/ 1580686 w 3611671"/>
              <a:gd name="connsiteY771" fmla="*/ 656558 h 3200968"/>
              <a:gd name="connsiteX772" fmla="*/ 1592734 w 3611671"/>
              <a:gd name="connsiteY772" fmla="*/ 609483 h 3200968"/>
              <a:gd name="connsiteX773" fmla="*/ 1591554 w 3611671"/>
              <a:gd name="connsiteY773" fmla="*/ 602093 h 3200968"/>
              <a:gd name="connsiteX774" fmla="*/ 1587642 w 3611671"/>
              <a:gd name="connsiteY774" fmla="*/ 582468 h 3200968"/>
              <a:gd name="connsiteX775" fmla="*/ 1582363 w 3611671"/>
              <a:gd name="connsiteY775" fmla="*/ 571538 h 3200968"/>
              <a:gd name="connsiteX776" fmla="*/ 1571806 w 3611671"/>
              <a:gd name="connsiteY776" fmla="*/ 564210 h 3200968"/>
              <a:gd name="connsiteX777" fmla="*/ 1561434 w 3611671"/>
              <a:gd name="connsiteY777" fmla="*/ 549988 h 3200968"/>
              <a:gd name="connsiteX778" fmla="*/ 1541561 w 3611671"/>
              <a:gd name="connsiteY778" fmla="*/ 491797 h 3200968"/>
              <a:gd name="connsiteX779" fmla="*/ 1521937 w 3611671"/>
              <a:gd name="connsiteY779" fmla="*/ 462981 h 3200968"/>
              <a:gd name="connsiteX780" fmla="*/ 1514112 w 3611671"/>
              <a:gd name="connsiteY780" fmla="*/ 447642 h 3200968"/>
              <a:gd name="connsiteX781" fmla="*/ 1507156 w 3611671"/>
              <a:gd name="connsiteY781" fmla="*/ 396965 h 3200968"/>
              <a:gd name="connsiteX782" fmla="*/ 1500635 w 3611671"/>
              <a:gd name="connsiteY782" fmla="*/ 389513 h 3200968"/>
              <a:gd name="connsiteX783" fmla="*/ 1460640 w 3611671"/>
              <a:gd name="connsiteY783" fmla="*/ 386097 h 3200968"/>
              <a:gd name="connsiteX784" fmla="*/ 1450579 w 3611671"/>
              <a:gd name="connsiteY784" fmla="*/ 386284 h 3200968"/>
              <a:gd name="connsiteX785" fmla="*/ 1445736 w 3611671"/>
              <a:gd name="connsiteY785" fmla="*/ 391252 h 3200968"/>
              <a:gd name="connsiteX786" fmla="*/ 1445053 w 3611671"/>
              <a:gd name="connsiteY786" fmla="*/ 403983 h 3200968"/>
              <a:gd name="connsiteX787" fmla="*/ 1446916 w 3611671"/>
              <a:gd name="connsiteY787" fmla="*/ 444971 h 3200968"/>
              <a:gd name="connsiteX788" fmla="*/ 1441140 w 3611671"/>
              <a:gd name="connsiteY788" fmla="*/ 464099 h 3200968"/>
              <a:gd name="connsiteX789" fmla="*/ 1434495 w 3611671"/>
              <a:gd name="connsiteY789" fmla="*/ 485463 h 3200968"/>
              <a:gd name="connsiteX790" fmla="*/ 1440395 w 3611671"/>
              <a:gd name="connsiteY790" fmla="*/ 498753 h 3200968"/>
              <a:gd name="connsiteX791" fmla="*/ 1449772 w 3611671"/>
              <a:gd name="connsiteY791" fmla="*/ 510553 h 3200968"/>
              <a:gd name="connsiteX792" fmla="*/ 1452691 w 3611671"/>
              <a:gd name="connsiteY792" fmla="*/ 532724 h 3200968"/>
              <a:gd name="connsiteX793" fmla="*/ 1452753 w 3611671"/>
              <a:gd name="connsiteY793" fmla="*/ 537630 h 3200968"/>
              <a:gd name="connsiteX794" fmla="*/ 1464304 w 3611671"/>
              <a:gd name="connsiteY794" fmla="*/ 557503 h 3200968"/>
              <a:gd name="connsiteX795" fmla="*/ 1468590 w 3611671"/>
              <a:gd name="connsiteY795" fmla="*/ 557006 h 3200968"/>
              <a:gd name="connsiteX796" fmla="*/ 1480079 w 3611671"/>
              <a:gd name="connsiteY796" fmla="*/ 557813 h 3200968"/>
              <a:gd name="connsiteX797" fmla="*/ 1503989 w 3611671"/>
              <a:gd name="connsiteY797" fmla="*/ 576258 h 3200968"/>
              <a:gd name="connsiteX798" fmla="*/ 1506286 w 3611671"/>
              <a:gd name="connsiteY798" fmla="*/ 580543 h 3200968"/>
              <a:gd name="connsiteX799" fmla="*/ 1505914 w 3611671"/>
              <a:gd name="connsiteY799" fmla="*/ 593212 h 3200968"/>
              <a:gd name="connsiteX800" fmla="*/ 1500200 w 3611671"/>
              <a:gd name="connsiteY800" fmla="*/ 595883 h 3200968"/>
              <a:gd name="connsiteX801" fmla="*/ 1485295 w 3611671"/>
              <a:gd name="connsiteY801" fmla="*/ 585946 h 3200968"/>
              <a:gd name="connsiteX802" fmla="*/ 1474552 w 3611671"/>
              <a:gd name="connsiteY802" fmla="*/ 579177 h 3200968"/>
              <a:gd name="connsiteX803" fmla="*/ 1455362 w 3611671"/>
              <a:gd name="connsiteY803" fmla="*/ 572035 h 3200968"/>
              <a:gd name="connsiteX804" fmla="*/ 1439090 w 3611671"/>
              <a:gd name="connsiteY804" fmla="*/ 564831 h 3200968"/>
              <a:gd name="connsiteX805" fmla="*/ 1421267 w 3611671"/>
              <a:gd name="connsiteY805" fmla="*/ 556074 h 3200968"/>
              <a:gd name="connsiteX806" fmla="*/ 1384005 w 3611671"/>
              <a:gd name="connsiteY806" fmla="*/ 549802 h 3200968"/>
              <a:gd name="connsiteX807" fmla="*/ 1378912 w 3611671"/>
              <a:gd name="connsiteY807" fmla="*/ 550485 h 3200968"/>
              <a:gd name="connsiteX808" fmla="*/ 1338172 w 3611671"/>
              <a:gd name="connsiteY808" fmla="*/ 538499 h 3200968"/>
              <a:gd name="connsiteX809" fmla="*/ 1319293 w 3611671"/>
              <a:gd name="connsiteY809" fmla="*/ 525395 h 3200968"/>
              <a:gd name="connsiteX810" fmla="*/ 1312648 w 3611671"/>
              <a:gd name="connsiteY810" fmla="*/ 527755 h 3200968"/>
              <a:gd name="connsiteX811" fmla="*/ 1311406 w 3611671"/>
              <a:gd name="connsiteY811" fmla="*/ 529991 h 3200968"/>
              <a:gd name="connsiteX812" fmla="*/ 1317244 w 3611671"/>
              <a:gd name="connsiteY812" fmla="*/ 548063 h 3200968"/>
              <a:gd name="connsiteX813" fmla="*/ 1338793 w 3611671"/>
              <a:gd name="connsiteY813" fmla="*/ 561229 h 3200968"/>
              <a:gd name="connsiteX814" fmla="*/ 1343513 w 3611671"/>
              <a:gd name="connsiteY814" fmla="*/ 562906 h 3200968"/>
              <a:gd name="connsiteX815" fmla="*/ 1352146 w 3611671"/>
              <a:gd name="connsiteY815" fmla="*/ 568060 h 3200968"/>
              <a:gd name="connsiteX816" fmla="*/ 1366305 w 3611671"/>
              <a:gd name="connsiteY816" fmla="*/ 586195 h 3200968"/>
              <a:gd name="connsiteX817" fmla="*/ 1365436 w 3611671"/>
              <a:gd name="connsiteY817" fmla="*/ 595448 h 3200968"/>
              <a:gd name="connsiteX818" fmla="*/ 1352394 w 3611671"/>
              <a:gd name="connsiteY818" fmla="*/ 610291 h 3200968"/>
              <a:gd name="connsiteX819" fmla="*/ 1350531 w 3611671"/>
              <a:gd name="connsiteY819" fmla="*/ 611284 h 3200968"/>
              <a:gd name="connsiteX820" fmla="*/ 1346991 w 3611671"/>
              <a:gd name="connsiteY820" fmla="*/ 608303 h 3200968"/>
              <a:gd name="connsiteX821" fmla="*/ 1344383 w 3611671"/>
              <a:gd name="connsiteY821" fmla="*/ 598553 h 3200968"/>
              <a:gd name="connsiteX822" fmla="*/ 1333887 w 3611671"/>
              <a:gd name="connsiteY822" fmla="*/ 593585 h 3200968"/>
              <a:gd name="connsiteX823" fmla="*/ 1315008 w 3611671"/>
              <a:gd name="connsiteY823" fmla="*/ 600230 h 3200968"/>
              <a:gd name="connsiteX824" fmla="*/ 1312958 w 3611671"/>
              <a:gd name="connsiteY824" fmla="*/ 601534 h 3200968"/>
              <a:gd name="connsiteX825" fmla="*/ 1298550 w 3611671"/>
              <a:gd name="connsiteY825" fmla="*/ 609235 h 3200968"/>
              <a:gd name="connsiteX826" fmla="*/ 1282279 w 3611671"/>
              <a:gd name="connsiteY826" fmla="*/ 615445 h 3200968"/>
              <a:gd name="connsiteX827" fmla="*/ 1265387 w 3611671"/>
              <a:gd name="connsiteY827" fmla="*/ 626127 h 3200968"/>
              <a:gd name="connsiteX828" fmla="*/ 1258121 w 3611671"/>
              <a:gd name="connsiteY828" fmla="*/ 626686 h 3200968"/>
              <a:gd name="connsiteX829" fmla="*/ 1258121 w 3611671"/>
              <a:gd name="connsiteY829" fmla="*/ 621904 h 3200968"/>
              <a:gd name="connsiteX830" fmla="*/ 1252159 w 3611671"/>
              <a:gd name="connsiteY830" fmla="*/ 603956 h 3200968"/>
              <a:gd name="connsiteX831" fmla="*/ 1240297 w 3611671"/>
              <a:gd name="connsiteY831" fmla="*/ 610974 h 3200968"/>
              <a:gd name="connsiteX832" fmla="*/ 1237006 w 3611671"/>
              <a:gd name="connsiteY832" fmla="*/ 613955 h 3200968"/>
              <a:gd name="connsiteX833" fmla="*/ 1226945 w 3611671"/>
              <a:gd name="connsiteY833" fmla="*/ 620724 h 3200968"/>
              <a:gd name="connsiteX834" fmla="*/ 1214649 w 3611671"/>
              <a:gd name="connsiteY834" fmla="*/ 624140 h 3200968"/>
              <a:gd name="connsiteX835" fmla="*/ 1200117 w 3611671"/>
              <a:gd name="connsiteY835" fmla="*/ 633952 h 3200968"/>
              <a:gd name="connsiteX836" fmla="*/ 1168816 w 3611671"/>
              <a:gd name="connsiteY836" fmla="*/ 663824 h 3200968"/>
              <a:gd name="connsiteX837" fmla="*/ 1163724 w 3611671"/>
              <a:gd name="connsiteY837" fmla="*/ 672146 h 3200968"/>
              <a:gd name="connsiteX838" fmla="*/ 1161612 w 3611671"/>
              <a:gd name="connsiteY838" fmla="*/ 684753 h 3200968"/>
              <a:gd name="connsiteX839" fmla="*/ 1158942 w 3611671"/>
              <a:gd name="connsiteY839" fmla="*/ 688914 h 3200968"/>
              <a:gd name="connsiteX840" fmla="*/ 1133293 w 3611671"/>
              <a:gd name="connsiteY840" fmla="*/ 690715 h 3200968"/>
              <a:gd name="connsiteX841" fmla="*/ 1122611 w 3611671"/>
              <a:gd name="connsiteY841" fmla="*/ 679722 h 3200968"/>
              <a:gd name="connsiteX842" fmla="*/ 1122922 w 3611671"/>
              <a:gd name="connsiteY842" fmla="*/ 668420 h 3200968"/>
              <a:gd name="connsiteX843" fmla="*/ 1135529 w 3611671"/>
              <a:gd name="connsiteY843" fmla="*/ 659974 h 3200968"/>
              <a:gd name="connsiteX844" fmla="*/ 1136460 w 3611671"/>
              <a:gd name="connsiteY844" fmla="*/ 650844 h 3200968"/>
              <a:gd name="connsiteX845" fmla="*/ 1126400 w 3611671"/>
              <a:gd name="connsiteY845" fmla="*/ 639417 h 3200968"/>
              <a:gd name="connsiteX846" fmla="*/ 1104167 w 3611671"/>
              <a:gd name="connsiteY846" fmla="*/ 630164 h 3200968"/>
              <a:gd name="connsiteX847" fmla="*/ 1084045 w 3611671"/>
              <a:gd name="connsiteY847" fmla="*/ 629978 h 3200968"/>
              <a:gd name="connsiteX848" fmla="*/ 1081996 w 3611671"/>
              <a:gd name="connsiteY848" fmla="*/ 631033 h 3200968"/>
              <a:gd name="connsiteX849" fmla="*/ 1082368 w 3611671"/>
              <a:gd name="connsiteY849" fmla="*/ 635318 h 3200968"/>
              <a:gd name="connsiteX850" fmla="*/ 1096155 w 3611671"/>
              <a:gd name="connsiteY850" fmla="*/ 671525 h 3200968"/>
              <a:gd name="connsiteX851" fmla="*/ 1095410 w 3611671"/>
              <a:gd name="connsiteY851" fmla="*/ 681710 h 3200968"/>
              <a:gd name="connsiteX852" fmla="*/ 1100006 w 3611671"/>
              <a:gd name="connsiteY852" fmla="*/ 690280 h 3200968"/>
              <a:gd name="connsiteX853" fmla="*/ 1108327 w 3611671"/>
              <a:gd name="connsiteY853" fmla="*/ 704812 h 3200968"/>
              <a:gd name="connsiteX854" fmla="*/ 1107644 w 3611671"/>
              <a:gd name="connsiteY854" fmla="*/ 714997 h 3200968"/>
              <a:gd name="connsiteX855" fmla="*/ 1100564 w 3611671"/>
              <a:gd name="connsiteY855" fmla="*/ 720959 h 3200968"/>
              <a:gd name="connsiteX856" fmla="*/ 1085536 w 3611671"/>
              <a:gd name="connsiteY856" fmla="*/ 717730 h 3200968"/>
              <a:gd name="connsiteX857" fmla="*/ 1067525 w 3611671"/>
              <a:gd name="connsiteY857" fmla="*/ 723319 h 3200968"/>
              <a:gd name="connsiteX858" fmla="*/ 1058645 w 3611671"/>
              <a:gd name="connsiteY858" fmla="*/ 732324 h 3200968"/>
              <a:gd name="connsiteX859" fmla="*/ 1046721 w 3611671"/>
              <a:gd name="connsiteY859" fmla="*/ 745490 h 3200968"/>
              <a:gd name="connsiteX860" fmla="*/ 1047466 w 3611671"/>
              <a:gd name="connsiteY860" fmla="*/ 774058 h 3200968"/>
              <a:gd name="connsiteX861" fmla="*/ 1050137 w 3611671"/>
              <a:gd name="connsiteY861" fmla="*/ 778405 h 3200968"/>
              <a:gd name="connsiteX862" fmla="*/ 1048522 w 3611671"/>
              <a:gd name="connsiteY862" fmla="*/ 787969 h 3200968"/>
              <a:gd name="connsiteX863" fmla="*/ 1039765 w 3611671"/>
              <a:gd name="connsiteY863" fmla="*/ 791385 h 3200968"/>
              <a:gd name="connsiteX864" fmla="*/ 1003062 w 3611671"/>
              <a:gd name="connsiteY864" fmla="*/ 773685 h 3200968"/>
              <a:gd name="connsiteX865" fmla="*/ 995796 w 3611671"/>
              <a:gd name="connsiteY865" fmla="*/ 771387 h 3200968"/>
              <a:gd name="connsiteX866" fmla="*/ 989461 w 3611671"/>
              <a:gd name="connsiteY866" fmla="*/ 774368 h 3200968"/>
              <a:gd name="connsiteX867" fmla="*/ 985735 w 3611671"/>
              <a:gd name="connsiteY867" fmla="*/ 783870 h 3200968"/>
              <a:gd name="connsiteX868" fmla="*/ 987598 w 3611671"/>
              <a:gd name="connsiteY868" fmla="*/ 793372 h 3200968"/>
              <a:gd name="connsiteX869" fmla="*/ 1006788 w 3611671"/>
              <a:gd name="connsiteY869" fmla="*/ 804612 h 3200968"/>
              <a:gd name="connsiteX870" fmla="*/ 1011508 w 3611671"/>
              <a:gd name="connsiteY870" fmla="*/ 806289 h 3200968"/>
              <a:gd name="connsiteX871" fmla="*/ 1014675 w 3611671"/>
              <a:gd name="connsiteY871" fmla="*/ 812748 h 3200968"/>
              <a:gd name="connsiteX872" fmla="*/ 1006167 w 3611671"/>
              <a:gd name="connsiteY872" fmla="*/ 820325 h 3200968"/>
              <a:gd name="connsiteX873" fmla="*/ 983437 w 3611671"/>
              <a:gd name="connsiteY873" fmla="*/ 810264 h 3200968"/>
              <a:gd name="connsiteX874" fmla="*/ 969899 w 3611671"/>
              <a:gd name="connsiteY874" fmla="*/ 803805 h 3200968"/>
              <a:gd name="connsiteX875" fmla="*/ 962943 w 3611671"/>
              <a:gd name="connsiteY875" fmla="*/ 797036 h 3200968"/>
              <a:gd name="connsiteX876" fmla="*/ 954311 w 3611671"/>
              <a:gd name="connsiteY876" fmla="*/ 775859 h 3200968"/>
              <a:gd name="connsiteX877" fmla="*/ 952199 w 3611671"/>
              <a:gd name="connsiteY877" fmla="*/ 761202 h 3200968"/>
              <a:gd name="connsiteX878" fmla="*/ 938102 w 3611671"/>
              <a:gd name="connsiteY878" fmla="*/ 737230 h 3200968"/>
              <a:gd name="connsiteX879" fmla="*/ 925433 w 3611671"/>
              <a:gd name="connsiteY879" fmla="*/ 729405 h 3200968"/>
              <a:gd name="connsiteX880" fmla="*/ 913695 w 3611671"/>
              <a:gd name="connsiteY880" fmla="*/ 717295 h 3200968"/>
              <a:gd name="connsiteX881" fmla="*/ 912764 w 3611671"/>
              <a:gd name="connsiteY881" fmla="*/ 717295 h 3200968"/>
              <a:gd name="connsiteX882" fmla="*/ 912205 w 3611671"/>
              <a:gd name="connsiteY882" fmla="*/ 716115 h 3200968"/>
              <a:gd name="connsiteX883" fmla="*/ 908789 w 3611671"/>
              <a:gd name="connsiteY883" fmla="*/ 712824 h 3200968"/>
              <a:gd name="connsiteX884" fmla="*/ 907547 w 3611671"/>
              <a:gd name="connsiteY884" fmla="*/ 712327 h 3200968"/>
              <a:gd name="connsiteX885" fmla="*/ 907423 w 3611671"/>
              <a:gd name="connsiteY885" fmla="*/ 711023 h 3200968"/>
              <a:gd name="connsiteX886" fmla="*/ 908230 w 3611671"/>
              <a:gd name="connsiteY886" fmla="*/ 711768 h 3200968"/>
              <a:gd name="connsiteX887" fmla="*/ 908851 w 3611671"/>
              <a:gd name="connsiteY887" fmla="*/ 712886 h 3200968"/>
              <a:gd name="connsiteX888" fmla="*/ 912267 w 3611671"/>
              <a:gd name="connsiteY888" fmla="*/ 716177 h 3200968"/>
              <a:gd name="connsiteX889" fmla="*/ 913385 w 3611671"/>
              <a:gd name="connsiteY889" fmla="*/ 716798 h 3200968"/>
              <a:gd name="connsiteX890" fmla="*/ 913695 w 3611671"/>
              <a:gd name="connsiteY890" fmla="*/ 717481 h 3200968"/>
              <a:gd name="connsiteX891" fmla="*/ 934935 w 3611671"/>
              <a:gd name="connsiteY891" fmla="*/ 722822 h 3200968"/>
              <a:gd name="connsiteX892" fmla="*/ 991325 w 3611671"/>
              <a:gd name="connsiteY892" fmla="*/ 738348 h 3200968"/>
              <a:gd name="connsiteX893" fmla="*/ 1033865 w 3611671"/>
              <a:gd name="connsiteY893" fmla="*/ 732759 h 3200968"/>
              <a:gd name="connsiteX894" fmla="*/ 1040262 w 3611671"/>
              <a:gd name="connsiteY894" fmla="*/ 728660 h 3200968"/>
              <a:gd name="connsiteX895" fmla="*/ 1056223 w 3611671"/>
              <a:gd name="connsiteY895" fmla="*/ 697298 h 3200968"/>
              <a:gd name="connsiteX896" fmla="*/ 1054422 w 3611671"/>
              <a:gd name="connsiteY896" fmla="*/ 687485 h 3200968"/>
              <a:gd name="connsiteX897" fmla="*/ 1035791 w 3611671"/>
              <a:gd name="connsiteY897" fmla="*/ 666929 h 3200968"/>
              <a:gd name="connsiteX898" fmla="*/ 1025916 w 3611671"/>
              <a:gd name="connsiteY898" fmla="*/ 658918 h 3200968"/>
              <a:gd name="connsiteX899" fmla="*/ 1012812 w 3611671"/>
              <a:gd name="connsiteY899" fmla="*/ 652397 h 3200968"/>
              <a:gd name="connsiteX900" fmla="*/ 989958 w 3611671"/>
              <a:gd name="connsiteY900" fmla="*/ 641591 h 3200968"/>
              <a:gd name="connsiteX901" fmla="*/ 968781 w 3611671"/>
              <a:gd name="connsiteY901" fmla="*/ 627245 h 3200968"/>
              <a:gd name="connsiteX902" fmla="*/ 917981 w 3611671"/>
              <a:gd name="connsiteY902" fmla="*/ 613210 h 3200968"/>
              <a:gd name="connsiteX903" fmla="*/ 907919 w 3611671"/>
              <a:gd name="connsiteY903" fmla="*/ 614638 h 3200968"/>
              <a:gd name="connsiteX904" fmla="*/ 895313 w 3611671"/>
              <a:gd name="connsiteY904" fmla="*/ 613148 h 3200968"/>
              <a:gd name="connsiteX905" fmla="*/ 893946 w 3611671"/>
              <a:gd name="connsiteY905" fmla="*/ 607372 h 3200968"/>
              <a:gd name="connsiteX906" fmla="*/ 892145 w 3611671"/>
              <a:gd name="connsiteY906" fmla="*/ 600416 h 3200968"/>
              <a:gd name="connsiteX907" fmla="*/ 883327 w 3611671"/>
              <a:gd name="connsiteY907" fmla="*/ 595386 h 3200968"/>
              <a:gd name="connsiteX908" fmla="*/ 874011 w 3611671"/>
              <a:gd name="connsiteY908" fmla="*/ 596690 h 3200968"/>
              <a:gd name="connsiteX909" fmla="*/ 860535 w 3611671"/>
              <a:gd name="connsiteY909" fmla="*/ 601037 h 3200968"/>
              <a:gd name="connsiteX910" fmla="*/ 845443 w 3611671"/>
              <a:gd name="connsiteY910" fmla="*/ 600541 h 3200968"/>
              <a:gd name="connsiteX911" fmla="*/ 838799 w 3611671"/>
              <a:gd name="connsiteY911" fmla="*/ 597808 h 3200968"/>
              <a:gd name="connsiteX912" fmla="*/ 836625 w 3611671"/>
              <a:gd name="connsiteY912" fmla="*/ 593399 h 3200968"/>
              <a:gd name="connsiteX913" fmla="*/ 839668 w 3611671"/>
              <a:gd name="connsiteY913" fmla="*/ 590542 h 3200968"/>
              <a:gd name="connsiteX914" fmla="*/ 851530 w 3611671"/>
              <a:gd name="connsiteY914" fmla="*/ 586505 h 3200968"/>
              <a:gd name="connsiteX915" fmla="*/ 861342 w 3611671"/>
              <a:gd name="connsiteY915" fmla="*/ 578308 h 3200968"/>
              <a:gd name="connsiteX916" fmla="*/ 860100 w 3611671"/>
              <a:gd name="connsiteY916" fmla="*/ 571911 h 3200968"/>
              <a:gd name="connsiteX917" fmla="*/ 824639 w 3611671"/>
              <a:gd name="connsiteY917" fmla="*/ 557938 h 3200968"/>
              <a:gd name="connsiteX918" fmla="*/ 817994 w 3611671"/>
              <a:gd name="connsiteY918" fmla="*/ 560794 h 3200968"/>
              <a:gd name="connsiteX919" fmla="*/ 815013 w 3611671"/>
              <a:gd name="connsiteY919" fmla="*/ 564893 h 3200968"/>
              <a:gd name="connsiteX920" fmla="*/ 811535 w 3611671"/>
              <a:gd name="connsiteY920" fmla="*/ 566322 h 3200968"/>
              <a:gd name="connsiteX921" fmla="*/ 810541 w 3611671"/>
              <a:gd name="connsiteY921" fmla="*/ 564086 h 3200968"/>
              <a:gd name="connsiteX922" fmla="*/ 810852 w 3611671"/>
              <a:gd name="connsiteY922" fmla="*/ 556447 h 3200968"/>
              <a:gd name="connsiteX923" fmla="*/ 803710 w 3611671"/>
              <a:gd name="connsiteY923" fmla="*/ 547069 h 3200968"/>
              <a:gd name="connsiteX924" fmla="*/ 794394 w 3611671"/>
              <a:gd name="connsiteY924" fmla="*/ 549802 h 3200968"/>
              <a:gd name="connsiteX925" fmla="*/ 789426 w 3611671"/>
              <a:gd name="connsiteY925" fmla="*/ 558310 h 3200968"/>
              <a:gd name="connsiteX926" fmla="*/ 787315 w 3611671"/>
              <a:gd name="connsiteY926" fmla="*/ 565576 h 3200968"/>
              <a:gd name="connsiteX927" fmla="*/ 783278 w 3611671"/>
              <a:gd name="connsiteY927" fmla="*/ 567998 h 3200968"/>
              <a:gd name="connsiteX928" fmla="*/ 781601 w 3611671"/>
              <a:gd name="connsiteY928" fmla="*/ 566259 h 3200968"/>
              <a:gd name="connsiteX929" fmla="*/ 773590 w 3611671"/>
              <a:gd name="connsiteY929" fmla="*/ 558559 h 3200968"/>
              <a:gd name="connsiteX930" fmla="*/ 769926 w 3611671"/>
              <a:gd name="connsiteY930" fmla="*/ 553093 h 3200968"/>
              <a:gd name="connsiteX931" fmla="*/ 760796 w 3611671"/>
              <a:gd name="connsiteY931" fmla="*/ 549057 h 3200968"/>
              <a:gd name="connsiteX932" fmla="*/ 743159 w 3611671"/>
              <a:gd name="connsiteY932" fmla="*/ 562782 h 3200968"/>
              <a:gd name="connsiteX933" fmla="*/ 725584 w 3611671"/>
              <a:gd name="connsiteY933" fmla="*/ 571724 h 3200968"/>
              <a:gd name="connsiteX934" fmla="*/ 723348 w 3611671"/>
              <a:gd name="connsiteY934" fmla="*/ 572159 h 3200968"/>
              <a:gd name="connsiteX935" fmla="*/ 723348 w 3611671"/>
              <a:gd name="connsiteY935" fmla="*/ 572718 h 3200968"/>
              <a:gd name="connsiteX936" fmla="*/ 722292 w 3611671"/>
              <a:gd name="connsiteY936" fmla="*/ 573836 h 3200968"/>
              <a:gd name="connsiteX937" fmla="*/ 723038 w 3611671"/>
              <a:gd name="connsiteY937" fmla="*/ 572221 h 3200968"/>
              <a:gd name="connsiteX938" fmla="*/ 723348 w 3611671"/>
              <a:gd name="connsiteY938" fmla="*/ 572221 h 3200968"/>
              <a:gd name="connsiteX939" fmla="*/ 722913 w 3611671"/>
              <a:gd name="connsiteY939" fmla="*/ 568247 h 3200968"/>
              <a:gd name="connsiteX940" fmla="*/ 720864 w 3611671"/>
              <a:gd name="connsiteY940" fmla="*/ 567750 h 3200968"/>
              <a:gd name="connsiteX941" fmla="*/ 711424 w 3611671"/>
              <a:gd name="connsiteY941" fmla="*/ 578618 h 3200968"/>
              <a:gd name="connsiteX942" fmla="*/ 712170 w 3611671"/>
              <a:gd name="connsiteY942" fmla="*/ 583027 h 3200968"/>
              <a:gd name="connsiteX943" fmla="*/ 712853 w 3611671"/>
              <a:gd name="connsiteY943" fmla="*/ 583027 h 3200968"/>
              <a:gd name="connsiteX944" fmla="*/ 713784 w 3611671"/>
              <a:gd name="connsiteY944" fmla="*/ 584269 h 3200968"/>
              <a:gd name="connsiteX945" fmla="*/ 712232 w 3611671"/>
              <a:gd name="connsiteY945" fmla="*/ 583648 h 3200968"/>
              <a:gd name="connsiteX946" fmla="*/ 712107 w 3611671"/>
              <a:gd name="connsiteY946" fmla="*/ 583089 h 3200968"/>
              <a:gd name="connsiteX947" fmla="*/ 684347 w 3611671"/>
              <a:gd name="connsiteY947" fmla="*/ 591908 h 3200968"/>
              <a:gd name="connsiteX948" fmla="*/ 683602 w 3611671"/>
              <a:gd name="connsiteY948" fmla="*/ 596566 h 3200968"/>
              <a:gd name="connsiteX949" fmla="*/ 684968 w 3611671"/>
              <a:gd name="connsiteY949" fmla="*/ 603584 h 3200968"/>
              <a:gd name="connsiteX950" fmla="*/ 678447 w 3611671"/>
              <a:gd name="connsiteY950" fmla="*/ 605695 h 3200968"/>
              <a:gd name="connsiteX951" fmla="*/ 666462 w 3611671"/>
              <a:gd name="connsiteY951" fmla="*/ 609483 h 3200968"/>
              <a:gd name="connsiteX952" fmla="*/ 667020 w 3611671"/>
              <a:gd name="connsiteY952" fmla="*/ 609049 h 3200968"/>
              <a:gd name="connsiteX953" fmla="*/ 666523 w 3611671"/>
              <a:gd name="connsiteY953" fmla="*/ 609049 h 3200968"/>
              <a:gd name="connsiteX954" fmla="*/ 664102 w 3611671"/>
              <a:gd name="connsiteY954" fmla="*/ 609049 h 3200968"/>
              <a:gd name="connsiteX955" fmla="*/ 666523 w 3611671"/>
              <a:gd name="connsiteY955" fmla="*/ 609049 h 3200968"/>
              <a:gd name="connsiteX956" fmla="*/ 666772 w 3611671"/>
              <a:gd name="connsiteY956" fmla="*/ 602031 h 3200968"/>
              <a:gd name="connsiteX957" fmla="*/ 661183 w 3611671"/>
              <a:gd name="connsiteY957" fmla="*/ 597684 h 3200968"/>
              <a:gd name="connsiteX958" fmla="*/ 658015 w 3611671"/>
              <a:gd name="connsiteY958" fmla="*/ 600230 h 3200968"/>
              <a:gd name="connsiteX959" fmla="*/ 661617 w 3611671"/>
              <a:gd name="connsiteY959" fmla="*/ 608987 h 3200968"/>
              <a:gd name="connsiteX960" fmla="*/ 661120 w 3611671"/>
              <a:gd name="connsiteY960" fmla="*/ 608987 h 3200968"/>
              <a:gd name="connsiteX961" fmla="*/ 661804 w 3611671"/>
              <a:gd name="connsiteY961" fmla="*/ 609359 h 3200968"/>
              <a:gd name="connsiteX962" fmla="*/ 646402 w 3611671"/>
              <a:gd name="connsiteY962" fmla="*/ 618426 h 3200968"/>
              <a:gd name="connsiteX963" fmla="*/ 646712 w 3611671"/>
              <a:gd name="connsiteY963" fmla="*/ 618426 h 3200968"/>
              <a:gd name="connsiteX964" fmla="*/ 646029 w 3611671"/>
              <a:gd name="connsiteY964" fmla="*/ 619047 h 3200968"/>
              <a:gd name="connsiteX965" fmla="*/ 646402 w 3611671"/>
              <a:gd name="connsiteY965" fmla="*/ 618426 h 3200968"/>
              <a:gd name="connsiteX966" fmla="*/ 639012 w 3611671"/>
              <a:gd name="connsiteY966" fmla="*/ 618675 h 3200968"/>
              <a:gd name="connsiteX967" fmla="*/ 629386 w 3611671"/>
              <a:gd name="connsiteY967" fmla="*/ 625630 h 3200968"/>
              <a:gd name="connsiteX968" fmla="*/ 632366 w 3611671"/>
              <a:gd name="connsiteY968" fmla="*/ 639355 h 3200968"/>
              <a:gd name="connsiteX969" fmla="*/ 636403 w 3611671"/>
              <a:gd name="connsiteY969" fmla="*/ 642398 h 3200968"/>
              <a:gd name="connsiteX970" fmla="*/ 635099 w 3611671"/>
              <a:gd name="connsiteY970" fmla="*/ 648795 h 3200968"/>
              <a:gd name="connsiteX971" fmla="*/ 625908 w 3611671"/>
              <a:gd name="connsiteY971" fmla="*/ 651652 h 3200968"/>
              <a:gd name="connsiteX972" fmla="*/ 613363 w 3611671"/>
              <a:gd name="connsiteY972" fmla="*/ 651217 h 3200968"/>
              <a:gd name="connsiteX973" fmla="*/ 609202 w 3611671"/>
              <a:gd name="connsiteY973" fmla="*/ 646311 h 3200968"/>
              <a:gd name="connsiteX974" fmla="*/ 613611 w 3611671"/>
              <a:gd name="connsiteY974" fmla="*/ 634325 h 3200968"/>
              <a:gd name="connsiteX975" fmla="*/ 612245 w 3611671"/>
              <a:gd name="connsiteY975" fmla="*/ 632462 h 3200968"/>
              <a:gd name="connsiteX976" fmla="*/ 610195 w 3611671"/>
              <a:gd name="connsiteY976" fmla="*/ 632462 h 3200968"/>
              <a:gd name="connsiteX977" fmla="*/ 592683 w 3611671"/>
              <a:gd name="connsiteY977" fmla="*/ 650844 h 3200968"/>
              <a:gd name="connsiteX978" fmla="*/ 594111 w 3611671"/>
              <a:gd name="connsiteY978" fmla="*/ 657552 h 3200968"/>
              <a:gd name="connsiteX979" fmla="*/ 592807 w 3611671"/>
              <a:gd name="connsiteY979" fmla="*/ 666432 h 3200968"/>
              <a:gd name="connsiteX980" fmla="*/ 590571 w 3611671"/>
              <a:gd name="connsiteY980" fmla="*/ 670159 h 3200968"/>
              <a:gd name="connsiteX981" fmla="*/ 599762 w 3611671"/>
              <a:gd name="connsiteY981" fmla="*/ 669972 h 3200968"/>
              <a:gd name="connsiteX982" fmla="*/ 617213 w 3611671"/>
              <a:gd name="connsiteY982" fmla="*/ 665811 h 3200968"/>
              <a:gd name="connsiteX983" fmla="*/ 627336 w 3611671"/>
              <a:gd name="connsiteY983" fmla="*/ 666805 h 3200968"/>
              <a:gd name="connsiteX984" fmla="*/ 628951 w 3611671"/>
              <a:gd name="connsiteY984" fmla="*/ 667736 h 3200968"/>
              <a:gd name="connsiteX985" fmla="*/ 627088 w 3611671"/>
              <a:gd name="connsiteY985" fmla="*/ 669413 h 3200968"/>
              <a:gd name="connsiteX986" fmla="*/ 618021 w 3611671"/>
              <a:gd name="connsiteY986" fmla="*/ 674133 h 3200968"/>
              <a:gd name="connsiteX987" fmla="*/ 613052 w 3611671"/>
              <a:gd name="connsiteY987" fmla="*/ 675313 h 3200968"/>
              <a:gd name="connsiteX988" fmla="*/ 609512 w 3611671"/>
              <a:gd name="connsiteY988" fmla="*/ 682703 h 3200968"/>
              <a:gd name="connsiteX989" fmla="*/ 602246 w 3611671"/>
              <a:gd name="connsiteY989" fmla="*/ 688541 h 3200968"/>
              <a:gd name="connsiteX990" fmla="*/ 602122 w 3611671"/>
              <a:gd name="connsiteY990" fmla="*/ 698353 h 3200968"/>
              <a:gd name="connsiteX991" fmla="*/ 599514 w 3611671"/>
              <a:gd name="connsiteY991" fmla="*/ 702701 h 3200968"/>
              <a:gd name="connsiteX992" fmla="*/ 595974 w 3611671"/>
              <a:gd name="connsiteY992" fmla="*/ 709159 h 3200968"/>
              <a:gd name="connsiteX993" fmla="*/ 590136 w 3611671"/>
              <a:gd name="connsiteY993" fmla="*/ 719220 h 3200968"/>
              <a:gd name="connsiteX994" fmla="*/ 580758 w 3611671"/>
              <a:gd name="connsiteY994" fmla="*/ 730213 h 3200968"/>
              <a:gd name="connsiteX995" fmla="*/ 574921 w 3611671"/>
              <a:gd name="connsiteY995" fmla="*/ 744248 h 3200968"/>
              <a:gd name="connsiteX996" fmla="*/ 569518 w 3611671"/>
              <a:gd name="connsiteY996" fmla="*/ 753998 h 3200968"/>
              <a:gd name="connsiteX997" fmla="*/ 566537 w 3611671"/>
              <a:gd name="connsiteY997" fmla="*/ 760209 h 3200968"/>
              <a:gd name="connsiteX998" fmla="*/ 566537 w 3611671"/>
              <a:gd name="connsiteY998" fmla="*/ 775176 h 3200968"/>
              <a:gd name="connsiteX999" fmla="*/ 563307 w 3611671"/>
              <a:gd name="connsiteY999" fmla="*/ 790080 h 3200968"/>
              <a:gd name="connsiteX1000" fmla="*/ 556601 w 3611671"/>
              <a:gd name="connsiteY1000" fmla="*/ 797098 h 3200968"/>
              <a:gd name="connsiteX1001" fmla="*/ 549458 w 3611671"/>
              <a:gd name="connsiteY1001" fmla="*/ 799768 h 3200968"/>
              <a:gd name="connsiteX1002" fmla="*/ 546850 w 3611671"/>
              <a:gd name="connsiteY1002" fmla="*/ 803495 h 3200968"/>
              <a:gd name="connsiteX1003" fmla="*/ 542379 w 3611671"/>
              <a:gd name="connsiteY1003" fmla="*/ 814549 h 3200968"/>
              <a:gd name="connsiteX1004" fmla="*/ 523934 w 3611671"/>
              <a:gd name="connsiteY1004" fmla="*/ 838397 h 3200968"/>
              <a:gd name="connsiteX1005" fmla="*/ 520829 w 3611671"/>
              <a:gd name="connsiteY1005" fmla="*/ 845415 h 3200968"/>
              <a:gd name="connsiteX1006" fmla="*/ 512382 w 3611671"/>
              <a:gd name="connsiteY1006" fmla="*/ 850072 h 3200968"/>
              <a:gd name="connsiteX1007" fmla="*/ 502322 w 3611671"/>
              <a:gd name="connsiteY1007" fmla="*/ 848830 h 3200968"/>
              <a:gd name="connsiteX1008" fmla="*/ 500086 w 3611671"/>
              <a:gd name="connsiteY1008" fmla="*/ 849948 h 3200968"/>
              <a:gd name="connsiteX1009" fmla="*/ 500086 w 3611671"/>
              <a:gd name="connsiteY1009" fmla="*/ 854606 h 3200968"/>
              <a:gd name="connsiteX1010" fmla="*/ 501825 w 3611671"/>
              <a:gd name="connsiteY1010" fmla="*/ 856469 h 3200968"/>
              <a:gd name="connsiteX1011" fmla="*/ 500769 w 3611671"/>
              <a:gd name="connsiteY1011" fmla="*/ 862804 h 3200968"/>
              <a:gd name="connsiteX1012" fmla="*/ 480151 w 3611671"/>
              <a:gd name="connsiteY1012" fmla="*/ 871125 h 3200968"/>
              <a:gd name="connsiteX1013" fmla="*/ 464191 w 3611671"/>
              <a:gd name="connsiteY1013" fmla="*/ 883236 h 3200968"/>
              <a:gd name="connsiteX1014" fmla="*/ 463756 w 3611671"/>
              <a:gd name="connsiteY1014" fmla="*/ 885720 h 3200968"/>
              <a:gd name="connsiteX1015" fmla="*/ 456800 w 3611671"/>
              <a:gd name="connsiteY1015" fmla="*/ 893917 h 3200968"/>
              <a:gd name="connsiteX1016" fmla="*/ 447236 w 3611671"/>
              <a:gd name="connsiteY1016" fmla="*/ 897022 h 3200968"/>
              <a:gd name="connsiteX1017" fmla="*/ 442640 w 3611671"/>
              <a:gd name="connsiteY1017" fmla="*/ 902550 h 3200968"/>
              <a:gd name="connsiteX1018" fmla="*/ 441709 w 3611671"/>
              <a:gd name="connsiteY1018" fmla="*/ 912486 h 3200968"/>
              <a:gd name="connsiteX1019" fmla="*/ 439535 w 3611671"/>
              <a:gd name="connsiteY1019" fmla="*/ 939998 h 3200968"/>
              <a:gd name="connsiteX1020" fmla="*/ 440032 w 3611671"/>
              <a:gd name="connsiteY1020" fmla="*/ 942420 h 3200968"/>
              <a:gd name="connsiteX1021" fmla="*/ 449720 w 3611671"/>
              <a:gd name="connsiteY1021" fmla="*/ 959871 h 3200968"/>
              <a:gd name="connsiteX1022" fmla="*/ 454751 w 3611671"/>
              <a:gd name="connsiteY1022" fmla="*/ 971609 h 3200968"/>
              <a:gd name="connsiteX1023" fmla="*/ 453136 w 3611671"/>
              <a:gd name="connsiteY1023" fmla="*/ 978688 h 3200968"/>
              <a:gd name="connsiteX1024" fmla="*/ 446677 w 3611671"/>
              <a:gd name="connsiteY1024" fmla="*/ 986389 h 3200968"/>
              <a:gd name="connsiteX1025" fmla="*/ 448292 w 3611671"/>
              <a:gd name="connsiteY1025" fmla="*/ 993283 h 3200968"/>
              <a:gd name="connsiteX1026" fmla="*/ 455185 w 3611671"/>
              <a:gd name="connsiteY1026" fmla="*/ 996140 h 3200968"/>
              <a:gd name="connsiteX1027" fmla="*/ 457545 w 3611671"/>
              <a:gd name="connsiteY1027" fmla="*/ 1001915 h 3200968"/>
              <a:gd name="connsiteX1028" fmla="*/ 451149 w 3611671"/>
              <a:gd name="connsiteY1028" fmla="*/ 1009802 h 3200968"/>
              <a:gd name="connsiteX1029" fmla="*/ 452329 w 3611671"/>
              <a:gd name="connsiteY1029" fmla="*/ 1019366 h 3200968"/>
              <a:gd name="connsiteX1030" fmla="*/ 482511 w 3611671"/>
              <a:gd name="connsiteY1030" fmla="*/ 1037997 h 3200968"/>
              <a:gd name="connsiteX1031" fmla="*/ 487417 w 3611671"/>
              <a:gd name="connsiteY1031" fmla="*/ 1038680 h 3200968"/>
              <a:gd name="connsiteX1032" fmla="*/ 515736 w 3611671"/>
              <a:gd name="connsiteY1032" fmla="*/ 1023030 h 3200968"/>
              <a:gd name="connsiteX1033" fmla="*/ 525611 w 3611671"/>
              <a:gd name="connsiteY1033" fmla="*/ 1011417 h 3200968"/>
              <a:gd name="connsiteX1034" fmla="*/ 545422 w 3611671"/>
              <a:gd name="connsiteY1034" fmla="*/ 996140 h 3200968"/>
              <a:gd name="connsiteX1035" fmla="*/ 547347 w 3611671"/>
              <a:gd name="connsiteY1035" fmla="*/ 996140 h 3200968"/>
              <a:gd name="connsiteX1036" fmla="*/ 554427 w 3611671"/>
              <a:gd name="connsiteY1036" fmla="*/ 1003095 h 3200968"/>
              <a:gd name="connsiteX1037" fmla="*/ 556973 w 3611671"/>
              <a:gd name="connsiteY1037" fmla="*/ 1017938 h 3200968"/>
              <a:gd name="connsiteX1038" fmla="*/ 562687 w 3611671"/>
              <a:gd name="connsiteY1038" fmla="*/ 1034768 h 3200968"/>
              <a:gd name="connsiteX1039" fmla="*/ 572872 w 3611671"/>
              <a:gd name="connsiteY1039" fmla="*/ 1060479 h 3200968"/>
              <a:gd name="connsiteX1040" fmla="*/ 586348 w 3611671"/>
              <a:gd name="connsiteY1040" fmla="*/ 1082153 h 3200968"/>
              <a:gd name="connsiteX1041" fmla="*/ 586348 w 3611671"/>
              <a:gd name="connsiteY1041" fmla="*/ 1089295 h 3200968"/>
              <a:gd name="connsiteX1042" fmla="*/ 584485 w 3611671"/>
              <a:gd name="connsiteY1042" fmla="*/ 1096064 h 3200968"/>
              <a:gd name="connsiteX1043" fmla="*/ 584981 w 3611671"/>
              <a:gd name="connsiteY1043" fmla="*/ 1096064 h 3200968"/>
              <a:gd name="connsiteX1044" fmla="*/ 585106 w 3611671"/>
              <a:gd name="connsiteY1044" fmla="*/ 1097617 h 3200968"/>
              <a:gd name="connsiteX1045" fmla="*/ 588832 w 3611671"/>
              <a:gd name="connsiteY1045" fmla="*/ 1102833 h 3200968"/>
              <a:gd name="connsiteX1046" fmla="*/ 612183 w 3611671"/>
              <a:gd name="connsiteY1046" fmla="*/ 1113577 h 3200968"/>
              <a:gd name="connsiteX1047" fmla="*/ 618517 w 3611671"/>
              <a:gd name="connsiteY1047" fmla="*/ 1106560 h 3200968"/>
              <a:gd name="connsiteX1048" fmla="*/ 629013 w 3611671"/>
              <a:gd name="connsiteY1048" fmla="*/ 1096996 h 3200968"/>
              <a:gd name="connsiteX1049" fmla="*/ 636652 w 3611671"/>
              <a:gd name="connsiteY1049" fmla="*/ 1096126 h 3200968"/>
              <a:gd name="connsiteX1050" fmla="*/ 653420 w 3611671"/>
              <a:gd name="connsiteY1050" fmla="*/ 1087494 h 3200968"/>
              <a:gd name="connsiteX1051" fmla="*/ 666275 w 3611671"/>
              <a:gd name="connsiteY1051" fmla="*/ 1073334 h 3200968"/>
              <a:gd name="connsiteX1052" fmla="*/ 666399 w 3611671"/>
              <a:gd name="connsiteY1052" fmla="*/ 1068242 h 3200968"/>
              <a:gd name="connsiteX1053" fmla="*/ 661369 w 3611671"/>
              <a:gd name="connsiteY1053" fmla="*/ 1064702 h 3200968"/>
              <a:gd name="connsiteX1054" fmla="*/ 658885 w 3611671"/>
              <a:gd name="connsiteY1054" fmla="*/ 1064702 h 3200968"/>
              <a:gd name="connsiteX1055" fmla="*/ 657829 w 3611671"/>
              <a:gd name="connsiteY1055" fmla="*/ 1062652 h 3200968"/>
              <a:gd name="connsiteX1056" fmla="*/ 659816 w 3611671"/>
              <a:gd name="connsiteY1056" fmla="*/ 1037376 h 3200968"/>
              <a:gd name="connsiteX1057" fmla="*/ 661679 w 3611671"/>
              <a:gd name="connsiteY1057" fmla="*/ 1024831 h 3200968"/>
              <a:gd name="connsiteX1058" fmla="*/ 671616 w 3611671"/>
              <a:gd name="connsiteY1058" fmla="*/ 1008126 h 3200968"/>
              <a:gd name="connsiteX1059" fmla="*/ 684347 w 3611671"/>
              <a:gd name="connsiteY1059" fmla="*/ 999680 h 3200968"/>
              <a:gd name="connsiteX1060" fmla="*/ 691427 w 3611671"/>
              <a:gd name="connsiteY1060" fmla="*/ 984029 h 3200968"/>
              <a:gd name="connsiteX1061" fmla="*/ 692296 w 3611671"/>
              <a:gd name="connsiteY1061" fmla="*/ 974093 h 3200968"/>
              <a:gd name="connsiteX1062" fmla="*/ 690433 w 3611671"/>
              <a:gd name="connsiteY1062" fmla="*/ 966889 h 3200968"/>
              <a:gd name="connsiteX1063" fmla="*/ 668759 w 3611671"/>
              <a:gd name="connsiteY1063" fmla="*/ 945898 h 3200968"/>
              <a:gd name="connsiteX1064" fmla="*/ 661369 w 3611671"/>
              <a:gd name="connsiteY1064" fmla="*/ 933353 h 3200968"/>
              <a:gd name="connsiteX1065" fmla="*/ 662425 w 3611671"/>
              <a:gd name="connsiteY1065" fmla="*/ 892489 h 3200968"/>
              <a:gd name="connsiteX1066" fmla="*/ 665095 w 3611671"/>
              <a:gd name="connsiteY1066" fmla="*/ 885471 h 3200968"/>
              <a:gd name="connsiteX1067" fmla="*/ 691737 w 3611671"/>
              <a:gd name="connsiteY1067" fmla="*/ 855227 h 3200968"/>
              <a:gd name="connsiteX1068" fmla="*/ 707139 w 3611671"/>
              <a:gd name="connsiteY1068" fmla="*/ 841999 h 3200968"/>
              <a:gd name="connsiteX1069" fmla="*/ 722230 w 3611671"/>
              <a:gd name="connsiteY1069" fmla="*/ 818958 h 3200968"/>
              <a:gd name="connsiteX1070" fmla="*/ 723224 w 3611671"/>
              <a:gd name="connsiteY1070" fmla="*/ 806600 h 3200968"/>
              <a:gd name="connsiteX1071" fmla="*/ 727323 w 3611671"/>
              <a:gd name="connsiteY1071" fmla="*/ 777287 h 3200968"/>
              <a:gd name="connsiteX1072" fmla="*/ 747320 w 3611671"/>
              <a:gd name="connsiteY1072" fmla="*/ 765239 h 3200968"/>
              <a:gd name="connsiteX1073" fmla="*/ 781974 w 3611671"/>
              <a:gd name="connsiteY1073" fmla="*/ 771077 h 3200968"/>
              <a:gd name="connsiteX1074" fmla="*/ 784147 w 3611671"/>
              <a:gd name="connsiteY1074" fmla="*/ 782193 h 3200968"/>
              <a:gd name="connsiteX1075" fmla="*/ 777316 w 3611671"/>
              <a:gd name="connsiteY1075" fmla="*/ 791695 h 3200968"/>
              <a:gd name="connsiteX1076" fmla="*/ 773776 w 3611671"/>
              <a:gd name="connsiteY1076" fmla="*/ 801073 h 3200968"/>
              <a:gd name="connsiteX1077" fmla="*/ 748935 w 3611671"/>
              <a:gd name="connsiteY1077" fmla="*/ 836720 h 3200968"/>
              <a:gd name="connsiteX1078" fmla="*/ 741917 w 3611671"/>
              <a:gd name="connsiteY1078" fmla="*/ 847215 h 3200968"/>
              <a:gd name="connsiteX1079" fmla="*/ 729993 w 3611671"/>
              <a:gd name="connsiteY1079" fmla="*/ 854171 h 3200968"/>
              <a:gd name="connsiteX1080" fmla="*/ 725460 w 3611671"/>
              <a:gd name="connsiteY1080" fmla="*/ 858767 h 3200968"/>
              <a:gd name="connsiteX1081" fmla="*/ 724218 w 3611671"/>
              <a:gd name="connsiteY1081" fmla="*/ 871250 h 3200968"/>
              <a:gd name="connsiteX1082" fmla="*/ 724280 w 3611671"/>
              <a:gd name="connsiteY1082" fmla="*/ 881248 h 3200968"/>
              <a:gd name="connsiteX1083" fmla="*/ 727323 w 3611671"/>
              <a:gd name="connsiteY1083" fmla="*/ 890998 h 3200968"/>
              <a:gd name="connsiteX1084" fmla="*/ 732415 w 3611671"/>
              <a:gd name="connsiteY1084" fmla="*/ 931179 h 3200968"/>
              <a:gd name="connsiteX1085" fmla="*/ 732912 w 3611671"/>
              <a:gd name="connsiteY1085" fmla="*/ 938818 h 3200968"/>
              <a:gd name="connsiteX1086" fmla="*/ 740054 w 3611671"/>
              <a:gd name="connsiteY1086" fmla="*/ 948444 h 3200968"/>
              <a:gd name="connsiteX1087" fmla="*/ 748873 w 3611671"/>
              <a:gd name="connsiteY1087" fmla="*/ 953599 h 3200968"/>
              <a:gd name="connsiteX1088" fmla="*/ 748997 w 3611671"/>
              <a:gd name="connsiteY1088" fmla="*/ 953412 h 3200968"/>
              <a:gd name="connsiteX1089" fmla="*/ 748314 w 3611671"/>
              <a:gd name="connsiteY1089" fmla="*/ 952978 h 3200968"/>
              <a:gd name="connsiteX1090" fmla="*/ 749990 w 3611671"/>
              <a:gd name="connsiteY1090" fmla="*/ 952108 h 3200968"/>
              <a:gd name="connsiteX1091" fmla="*/ 748997 w 3611671"/>
              <a:gd name="connsiteY1091" fmla="*/ 953412 h 3200968"/>
              <a:gd name="connsiteX1092" fmla="*/ 754897 w 3611671"/>
              <a:gd name="connsiteY1092" fmla="*/ 956393 h 3200968"/>
              <a:gd name="connsiteX1093" fmla="*/ 767193 w 3611671"/>
              <a:gd name="connsiteY1093" fmla="*/ 962852 h 3200968"/>
              <a:gd name="connsiteX1094" fmla="*/ 780546 w 3611671"/>
              <a:gd name="connsiteY1094" fmla="*/ 967013 h 3200968"/>
              <a:gd name="connsiteX1095" fmla="*/ 794643 w 3611671"/>
              <a:gd name="connsiteY1095" fmla="*/ 961175 h 3200968"/>
              <a:gd name="connsiteX1096" fmla="*/ 843394 w 3611671"/>
              <a:gd name="connsiteY1096" fmla="*/ 948693 h 3200968"/>
              <a:gd name="connsiteX1097" fmla="*/ 861094 w 3611671"/>
              <a:gd name="connsiteY1097" fmla="*/ 947078 h 3200968"/>
              <a:gd name="connsiteX1098" fmla="*/ 865627 w 3611671"/>
              <a:gd name="connsiteY1098" fmla="*/ 948382 h 3200968"/>
              <a:gd name="connsiteX1099" fmla="*/ 882519 w 3611671"/>
              <a:gd name="connsiteY1099" fmla="*/ 958008 h 3200968"/>
              <a:gd name="connsiteX1100" fmla="*/ 884693 w 3611671"/>
              <a:gd name="connsiteY1100" fmla="*/ 959250 h 3200968"/>
              <a:gd name="connsiteX1101" fmla="*/ 885190 w 3611671"/>
              <a:gd name="connsiteY1101" fmla="*/ 961051 h 3200968"/>
              <a:gd name="connsiteX1102" fmla="*/ 876495 w 3611671"/>
              <a:gd name="connsiteY1102" fmla="*/ 966330 h 3200968"/>
              <a:gd name="connsiteX1103" fmla="*/ 863764 w 3611671"/>
              <a:gd name="connsiteY1103" fmla="*/ 974403 h 3200968"/>
              <a:gd name="connsiteX1104" fmla="*/ 842090 w 3611671"/>
              <a:gd name="connsiteY1104" fmla="*/ 980179 h 3200968"/>
              <a:gd name="connsiteX1105" fmla="*/ 824763 w 3611671"/>
              <a:gd name="connsiteY1105" fmla="*/ 976266 h 3200968"/>
              <a:gd name="connsiteX1106" fmla="*/ 817311 w 3611671"/>
              <a:gd name="connsiteY1106" fmla="*/ 976142 h 3200968"/>
              <a:gd name="connsiteX1107" fmla="*/ 793215 w 3611671"/>
              <a:gd name="connsiteY1107" fmla="*/ 984154 h 3200968"/>
              <a:gd name="connsiteX1108" fmla="*/ 778248 w 3611671"/>
              <a:gd name="connsiteY1108" fmla="*/ 1002785 h 3200968"/>
              <a:gd name="connsiteX1109" fmla="*/ 770423 w 3611671"/>
              <a:gd name="connsiteY1109" fmla="*/ 1011666 h 3200968"/>
              <a:gd name="connsiteX1110" fmla="*/ 760610 w 3611671"/>
              <a:gd name="connsiteY1110" fmla="*/ 1014212 h 3200968"/>
              <a:gd name="connsiteX1111" fmla="*/ 757753 w 3611671"/>
              <a:gd name="connsiteY1111" fmla="*/ 1028123 h 3200968"/>
              <a:gd name="connsiteX1112" fmla="*/ 758871 w 3611671"/>
              <a:gd name="connsiteY1112" fmla="*/ 1029551 h 3200968"/>
              <a:gd name="connsiteX1113" fmla="*/ 776322 w 3611671"/>
              <a:gd name="connsiteY1113" fmla="*/ 1020112 h 3200968"/>
              <a:gd name="connsiteX1114" fmla="*/ 785327 w 3611671"/>
              <a:gd name="connsiteY1114" fmla="*/ 1020112 h 3200968"/>
              <a:gd name="connsiteX1115" fmla="*/ 793587 w 3611671"/>
              <a:gd name="connsiteY1115" fmla="*/ 1026136 h 3200968"/>
              <a:gd name="connsiteX1116" fmla="*/ 797997 w 3611671"/>
              <a:gd name="connsiteY1116" fmla="*/ 1031849 h 3200968"/>
              <a:gd name="connsiteX1117" fmla="*/ 798245 w 3611671"/>
              <a:gd name="connsiteY1117" fmla="*/ 1052281 h 3200968"/>
              <a:gd name="connsiteX1118" fmla="*/ 791972 w 3611671"/>
              <a:gd name="connsiteY1118" fmla="*/ 1059609 h 3200968"/>
              <a:gd name="connsiteX1119" fmla="*/ 785079 w 3611671"/>
              <a:gd name="connsiteY1119" fmla="*/ 1057684 h 3200968"/>
              <a:gd name="connsiteX1120" fmla="*/ 774894 w 3611671"/>
              <a:gd name="connsiteY1120" fmla="*/ 1046133 h 3200968"/>
              <a:gd name="connsiteX1121" fmla="*/ 763715 w 3611671"/>
              <a:gd name="connsiteY1121" fmla="*/ 1042966 h 3200968"/>
              <a:gd name="connsiteX1122" fmla="*/ 748935 w 3611671"/>
              <a:gd name="connsiteY1122" fmla="*/ 1055883 h 3200968"/>
              <a:gd name="connsiteX1123" fmla="*/ 743532 w 3611671"/>
              <a:gd name="connsiteY1123" fmla="*/ 1070229 h 3200968"/>
              <a:gd name="connsiteX1124" fmla="*/ 742041 w 3611671"/>
              <a:gd name="connsiteY1124" fmla="*/ 1090413 h 3200968"/>
              <a:gd name="connsiteX1125" fmla="*/ 746202 w 3611671"/>
              <a:gd name="connsiteY1125" fmla="*/ 1115689 h 3200968"/>
              <a:gd name="connsiteX1126" fmla="*/ 743904 w 3611671"/>
              <a:gd name="connsiteY1126" fmla="*/ 1119788 h 3200968"/>
              <a:gd name="connsiteX1127" fmla="*/ 732105 w 3611671"/>
              <a:gd name="connsiteY1127" fmla="*/ 1124508 h 3200968"/>
              <a:gd name="connsiteX1128" fmla="*/ 724839 w 3611671"/>
              <a:gd name="connsiteY1128" fmla="*/ 1133823 h 3200968"/>
              <a:gd name="connsiteX1129" fmla="*/ 703848 w 3611671"/>
              <a:gd name="connsiteY1129" fmla="*/ 1137239 h 3200968"/>
              <a:gd name="connsiteX1130" fmla="*/ 701364 w 3611671"/>
              <a:gd name="connsiteY1130" fmla="*/ 1132767 h 3200968"/>
              <a:gd name="connsiteX1131" fmla="*/ 690744 w 3611671"/>
              <a:gd name="connsiteY1131" fmla="*/ 1127302 h 3200968"/>
              <a:gd name="connsiteX1132" fmla="*/ 666523 w 3611671"/>
              <a:gd name="connsiteY1132" fmla="*/ 1134941 h 3200968"/>
              <a:gd name="connsiteX1133" fmla="*/ 635285 w 3611671"/>
              <a:gd name="connsiteY1133" fmla="*/ 1152454 h 3200968"/>
              <a:gd name="connsiteX1134" fmla="*/ 625970 w 3611671"/>
              <a:gd name="connsiteY1134" fmla="*/ 1160838 h 3200968"/>
              <a:gd name="connsiteX1135" fmla="*/ 618890 w 3611671"/>
              <a:gd name="connsiteY1135" fmla="*/ 1161583 h 3200968"/>
              <a:gd name="connsiteX1136" fmla="*/ 607028 w 3611671"/>
              <a:gd name="connsiteY1136" fmla="*/ 1148790 h 3200968"/>
              <a:gd name="connsiteX1137" fmla="*/ 606594 w 3611671"/>
              <a:gd name="connsiteY1137" fmla="*/ 1141275 h 3200968"/>
              <a:gd name="connsiteX1138" fmla="*/ 600632 w 3611671"/>
              <a:gd name="connsiteY1138" fmla="*/ 1138729 h 3200968"/>
              <a:gd name="connsiteX1139" fmla="*/ 587341 w 3611671"/>
              <a:gd name="connsiteY1139" fmla="*/ 1145374 h 3200968"/>
              <a:gd name="connsiteX1140" fmla="*/ 566661 w 3611671"/>
              <a:gd name="connsiteY1140" fmla="*/ 1155062 h 3200968"/>
              <a:gd name="connsiteX1141" fmla="*/ 562252 w 3611671"/>
              <a:gd name="connsiteY1141" fmla="*/ 1154193 h 3200968"/>
              <a:gd name="connsiteX1142" fmla="*/ 552377 w 3611671"/>
              <a:gd name="connsiteY1142" fmla="*/ 1146616 h 3200968"/>
              <a:gd name="connsiteX1143" fmla="*/ 540702 w 3611671"/>
              <a:gd name="connsiteY1143" fmla="*/ 1142704 h 3200968"/>
              <a:gd name="connsiteX1144" fmla="*/ 535299 w 3611671"/>
              <a:gd name="connsiteY1144" fmla="*/ 1131339 h 3200968"/>
              <a:gd name="connsiteX1145" fmla="*/ 536230 w 3611671"/>
              <a:gd name="connsiteY1145" fmla="*/ 1127054 h 3200968"/>
              <a:gd name="connsiteX1146" fmla="*/ 538404 w 3611671"/>
              <a:gd name="connsiteY1146" fmla="*/ 1126619 h 3200968"/>
              <a:gd name="connsiteX1147" fmla="*/ 559271 w 3611671"/>
              <a:gd name="connsiteY1147" fmla="*/ 1135748 h 3200968"/>
              <a:gd name="connsiteX1148" fmla="*/ 578088 w 3611671"/>
              <a:gd name="connsiteY1148" fmla="*/ 1130594 h 3200968"/>
              <a:gd name="connsiteX1149" fmla="*/ 585044 w 3611671"/>
              <a:gd name="connsiteY1149" fmla="*/ 1097555 h 3200968"/>
              <a:gd name="connsiteX1150" fmla="*/ 584298 w 3611671"/>
              <a:gd name="connsiteY1150" fmla="*/ 1096623 h 3200968"/>
              <a:gd name="connsiteX1151" fmla="*/ 584423 w 3611671"/>
              <a:gd name="connsiteY1151" fmla="*/ 1096002 h 3200968"/>
              <a:gd name="connsiteX1152" fmla="*/ 562252 w 3611671"/>
              <a:gd name="connsiteY1152" fmla="*/ 1105814 h 3200968"/>
              <a:gd name="connsiteX1153" fmla="*/ 561258 w 3611671"/>
              <a:gd name="connsiteY1153" fmla="*/ 1115316 h 3200968"/>
              <a:gd name="connsiteX1154" fmla="*/ 566847 w 3611671"/>
              <a:gd name="connsiteY1154" fmla="*/ 1123824 h 3200968"/>
              <a:gd name="connsiteX1155" fmla="*/ 566226 w 3611671"/>
              <a:gd name="connsiteY1155" fmla="*/ 1127985 h 3200968"/>
              <a:gd name="connsiteX1156" fmla="*/ 561693 w 3611671"/>
              <a:gd name="connsiteY1156" fmla="*/ 1127551 h 3200968"/>
              <a:gd name="connsiteX1157" fmla="*/ 559519 w 3611671"/>
              <a:gd name="connsiteY1157" fmla="*/ 1126308 h 3200968"/>
              <a:gd name="connsiteX1158" fmla="*/ 544055 w 3611671"/>
              <a:gd name="connsiteY1158" fmla="*/ 1109603 h 3200968"/>
              <a:gd name="connsiteX1159" fmla="*/ 543621 w 3611671"/>
              <a:gd name="connsiteY1159" fmla="*/ 1105007 h 3200968"/>
              <a:gd name="connsiteX1160" fmla="*/ 553619 w 3611671"/>
              <a:gd name="connsiteY1160" fmla="*/ 1091593 h 3200968"/>
              <a:gd name="connsiteX1161" fmla="*/ 553992 w 3611671"/>
              <a:gd name="connsiteY1161" fmla="*/ 1087183 h 3200968"/>
              <a:gd name="connsiteX1162" fmla="*/ 552253 w 3611671"/>
              <a:gd name="connsiteY1162" fmla="*/ 1085382 h 3200968"/>
              <a:gd name="connsiteX1163" fmla="*/ 545360 w 3611671"/>
              <a:gd name="connsiteY1163" fmla="*/ 1066192 h 3200968"/>
              <a:gd name="connsiteX1164" fmla="*/ 547409 w 3611671"/>
              <a:gd name="connsiteY1164" fmla="*/ 1053710 h 3200968"/>
              <a:gd name="connsiteX1165" fmla="*/ 542379 w 3611671"/>
              <a:gd name="connsiteY1165" fmla="*/ 1049114 h 3200968"/>
              <a:gd name="connsiteX1166" fmla="*/ 537410 w 3611671"/>
              <a:gd name="connsiteY1166" fmla="*/ 1050356 h 3200968"/>
              <a:gd name="connsiteX1167" fmla="*/ 510085 w 3611671"/>
              <a:gd name="connsiteY1167" fmla="*/ 1068739 h 3200968"/>
              <a:gd name="connsiteX1168" fmla="*/ 507787 w 3611671"/>
              <a:gd name="connsiteY1168" fmla="*/ 1072962 h 3200968"/>
              <a:gd name="connsiteX1169" fmla="*/ 504930 w 3611671"/>
              <a:gd name="connsiteY1169" fmla="*/ 1102461 h 3200968"/>
              <a:gd name="connsiteX1170" fmla="*/ 503626 w 3611671"/>
              <a:gd name="connsiteY1170" fmla="*/ 1107243 h 3200968"/>
              <a:gd name="connsiteX1171" fmla="*/ 505676 w 3611671"/>
              <a:gd name="connsiteY1171" fmla="*/ 1116620 h 3200968"/>
              <a:gd name="connsiteX1172" fmla="*/ 510023 w 3611671"/>
              <a:gd name="connsiteY1172" fmla="*/ 1122769 h 3200968"/>
              <a:gd name="connsiteX1173" fmla="*/ 516854 w 3611671"/>
              <a:gd name="connsiteY1173" fmla="*/ 1155000 h 3200968"/>
              <a:gd name="connsiteX1174" fmla="*/ 503936 w 3611671"/>
              <a:gd name="connsiteY1174" fmla="*/ 1167980 h 3200968"/>
              <a:gd name="connsiteX1175" fmla="*/ 484312 w 3611671"/>
              <a:gd name="connsiteY1175" fmla="*/ 1170154 h 3200968"/>
              <a:gd name="connsiteX1176" fmla="*/ 467668 w 3611671"/>
              <a:gd name="connsiteY1176" fmla="*/ 1176426 h 3200968"/>
              <a:gd name="connsiteX1177" fmla="*/ 446677 w 3611671"/>
              <a:gd name="connsiteY1177" fmla="*/ 1185555 h 3200968"/>
              <a:gd name="connsiteX1178" fmla="*/ 434194 w 3611671"/>
              <a:gd name="connsiteY1178" fmla="*/ 1200771 h 3200968"/>
              <a:gd name="connsiteX1179" fmla="*/ 409291 w 3611671"/>
              <a:gd name="connsiteY1179" fmla="*/ 1237722 h 3200968"/>
              <a:gd name="connsiteX1180" fmla="*/ 396249 w 3611671"/>
              <a:gd name="connsiteY1180" fmla="*/ 1245485 h 3200968"/>
              <a:gd name="connsiteX1181" fmla="*/ 391467 w 3611671"/>
              <a:gd name="connsiteY1181" fmla="*/ 1251261 h 3200968"/>
              <a:gd name="connsiteX1182" fmla="*/ 388797 w 3611671"/>
              <a:gd name="connsiteY1182" fmla="*/ 1261135 h 3200968"/>
              <a:gd name="connsiteX1183" fmla="*/ 378426 w 3611671"/>
              <a:gd name="connsiteY1183" fmla="*/ 1271506 h 3200968"/>
              <a:gd name="connsiteX1184" fmla="*/ 371035 w 3611671"/>
              <a:gd name="connsiteY1184" fmla="*/ 1273618 h 3200968"/>
              <a:gd name="connsiteX1185" fmla="*/ 361533 w 3611671"/>
              <a:gd name="connsiteY1185" fmla="*/ 1281567 h 3200968"/>
              <a:gd name="connsiteX1186" fmla="*/ 348243 w 3611671"/>
              <a:gd name="connsiteY1186" fmla="*/ 1286598 h 3200968"/>
              <a:gd name="connsiteX1187" fmla="*/ 336878 w 3611671"/>
              <a:gd name="connsiteY1187" fmla="*/ 1281319 h 3200968"/>
              <a:gd name="connsiteX1188" fmla="*/ 329799 w 3611671"/>
              <a:gd name="connsiteY1188" fmla="*/ 1279704 h 3200968"/>
              <a:gd name="connsiteX1189" fmla="*/ 324706 w 3611671"/>
              <a:gd name="connsiteY1189" fmla="*/ 1284610 h 3200968"/>
              <a:gd name="connsiteX1190" fmla="*/ 328246 w 3611671"/>
              <a:gd name="connsiteY1190" fmla="*/ 1299453 h 3200968"/>
              <a:gd name="connsiteX1191" fmla="*/ 322346 w 3611671"/>
              <a:gd name="connsiteY1191" fmla="*/ 1306036 h 3200968"/>
              <a:gd name="connsiteX1192" fmla="*/ 304895 w 3611671"/>
              <a:gd name="connsiteY1192" fmla="*/ 1303552 h 3200968"/>
              <a:gd name="connsiteX1193" fmla="*/ 295020 w 3611671"/>
              <a:gd name="connsiteY1193" fmla="*/ 1302372 h 3200968"/>
              <a:gd name="connsiteX1194" fmla="*/ 275396 w 3611671"/>
              <a:gd name="connsiteY1194" fmla="*/ 1308085 h 3200968"/>
              <a:gd name="connsiteX1195" fmla="*/ 271670 w 3611671"/>
              <a:gd name="connsiteY1195" fmla="*/ 1314171 h 3200968"/>
              <a:gd name="connsiteX1196" fmla="*/ 285829 w 3611671"/>
              <a:gd name="connsiteY1196" fmla="*/ 1331747 h 3200968"/>
              <a:gd name="connsiteX1197" fmla="*/ 300175 w 3611671"/>
              <a:gd name="connsiteY1197" fmla="*/ 1337026 h 3200968"/>
              <a:gd name="connsiteX1198" fmla="*/ 316633 w 3611671"/>
              <a:gd name="connsiteY1198" fmla="*/ 1351682 h 3200968"/>
              <a:gd name="connsiteX1199" fmla="*/ 330544 w 3611671"/>
              <a:gd name="connsiteY1199" fmla="*/ 1369319 h 3200968"/>
              <a:gd name="connsiteX1200" fmla="*/ 337002 w 3611671"/>
              <a:gd name="connsiteY1200" fmla="*/ 1382237 h 3200968"/>
              <a:gd name="connsiteX1201" fmla="*/ 334518 w 3611671"/>
              <a:gd name="connsiteY1201" fmla="*/ 1422915 h 3200968"/>
              <a:gd name="connsiteX1202" fmla="*/ 330730 w 3611671"/>
              <a:gd name="connsiteY1202" fmla="*/ 1437757 h 3200968"/>
              <a:gd name="connsiteX1203" fmla="*/ 318496 w 3611671"/>
              <a:gd name="connsiteY1203" fmla="*/ 1444837 h 3200968"/>
              <a:gd name="connsiteX1204" fmla="*/ 290984 w 3611671"/>
              <a:gd name="connsiteY1204" fmla="*/ 1441608 h 3200968"/>
              <a:gd name="connsiteX1205" fmla="*/ 283531 w 3611671"/>
              <a:gd name="connsiteY1205" fmla="*/ 1441111 h 3200968"/>
              <a:gd name="connsiteX1206" fmla="*/ 258380 w 3611671"/>
              <a:gd name="connsiteY1206" fmla="*/ 1440490 h 3200968"/>
              <a:gd name="connsiteX1207" fmla="*/ 230868 w 3611671"/>
              <a:gd name="connsiteY1207" fmla="*/ 1438254 h 3200968"/>
              <a:gd name="connsiteX1208" fmla="*/ 223291 w 3611671"/>
              <a:gd name="connsiteY1208" fmla="*/ 1437944 h 3200968"/>
              <a:gd name="connsiteX1209" fmla="*/ 195655 w 3611671"/>
              <a:gd name="connsiteY1209" fmla="*/ 1443843 h 3200968"/>
              <a:gd name="connsiteX1210" fmla="*/ 188575 w 3611671"/>
              <a:gd name="connsiteY1210" fmla="*/ 1446390 h 3200968"/>
              <a:gd name="connsiteX1211" fmla="*/ 183917 w 3611671"/>
              <a:gd name="connsiteY1211" fmla="*/ 1448439 h 3200968"/>
              <a:gd name="connsiteX1212" fmla="*/ 180191 w 3611671"/>
              <a:gd name="connsiteY1212" fmla="*/ 1457072 h 3200968"/>
              <a:gd name="connsiteX1213" fmla="*/ 185470 w 3611671"/>
              <a:gd name="connsiteY1213" fmla="*/ 1483776 h 3200968"/>
              <a:gd name="connsiteX1214" fmla="*/ 185967 w 3611671"/>
              <a:gd name="connsiteY1214" fmla="*/ 1486260 h 3200968"/>
              <a:gd name="connsiteX1215" fmla="*/ 178142 w 3611671"/>
              <a:gd name="connsiteY1215" fmla="*/ 1540973 h 3200968"/>
              <a:gd name="connsiteX1216" fmla="*/ 172428 w 3611671"/>
              <a:gd name="connsiteY1216" fmla="*/ 1555195 h 3200968"/>
              <a:gd name="connsiteX1217" fmla="*/ 173546 w 3611671"/>
              <a:gd name="connsiteY1217" fmla="*/ 1565007 h 3200968"/>
              <a:gd name="connsiteX1218" fmla="*/ 183234 w 3611671"/>
              <a:gd name="connsiteY1218" fmla="*/ 1595438 h 3200968"/>
              <a:gd name="connsiteX1219" fmla="*/ 183855 w 3611671"/>
              <a:gd name="connsiteY1219" fmla="*/ 1600468 h 3200968"/>
              <a:gd name="connsiteX1220" fmla="*/ 186712 w 3611671"/>
              <a:gd name="connsiteY1220" fmla="*/ 1604443 h 3200968"/>
              <a:gd name="connsiteX1221" fmla="*/ 206523 w 3611671"/>
              <a:gd name="connsiteY1221" fmla="*/ 1607921 h 3200968"/>
              <a:gd name="connsiteX1222" fmla="*/ 216646 w 3611671"/>
              <a:gd name="connsiteY1222" fmla="*/ 1606555 h 3200968"/>
              <a:gd name="connsiteX1223" fmla="*/ 227700 w 3611671"/>
              <a:gd name="connsiteY1223" fmla="*/ 1611896 h 3200968"/>
              <a:gd name="connsiteX1224" fmla="*/ 237451 w 3611671"/>
              <a:gd name="connsiteY1224" fmla="*/ 1626862 h 3200968"/>
              <a:gd name="connsiteX1225" fmla="*/ 253535 w 3611671"/>
              <a:gd name="connsiteY1225" fmla="*/ 1630775 h 3200968"/>
              <a:gd name="connsiteX1226" fmla="*/ 264404 w 3611671"/>
              <a:gd name="connsiteY1226" fmla="*/ 1624006 h 3200968"/>
              <a:gd name="connsiteX1227" fmla="*/ 293344 w 3611671"/>
              <a:gd name="connsiteY1227" fmla="*/ 1616181 h 3200968"/>
              <a:gd name="connsiteX1228" fmla="*/ 316322 w 3611671"/>
              <a:gd name="connsiteY1228" fmla="*/ 1615311 h 3200968"/>
              <a:gd name="connsiteX1229" fmla="*/ 327066 w 3611671"/>
              <a:gd name="connsiteY1229" fmla="*/ 1609287 h 3200968"/>
              <a:gd name="connsiteX1230" fmla="*/ 339114 w 3611671"/>
              <a:gd name="connsiteY1230" fmla="*/ 1600282 h 3200968"/>
              <a:gd name="connsiteX1231" fmla="*/ 349361 w 3611671"/>
              <a:gd name="connsiteY1231" fmla="*/ 1589911 h 3200968"/>
              <a:gd name="connsiteX1232" fmla="*/ 361223 w 3611671"/>
              <a:gd name="connsiteY1232" fmla="*/ 1570410 h 3200968"/>
              <a:gd name="connsiteX1233" fmla="*/ 362838 w 3611671"/>
              <a:gd name="connsiteY1233" fmla="*/ 1561219 h 3200968"/>
              <a:gd name="connsiteX1234" fmla="*/ 366998 w 3611671"/>
              <a:gd name="connsiteY1234" fmla="*/ 1529733 h 3200968"/>
              <a:gd name="connsiteX1235" fmla="*/ 373706 w 3611671"/>
              <a:gd name="connsiteY1235" fmla="*/ 1522032 h 3200968"/>
              <a:gd name="connsiteX1236" fmla="*/ 397864 w 3611671"/>
              <a:gd name="connsiteY1236" fmla="*/ 1505015 h 3200968"/>
              <a:gd name="connsiteX1237" fmla="*/ 418420 w 3611671"/>
              <a:gd name="connsiteY1237" fmla="*/ 1478435 h 3200968"/>
              <a:gd name="connsiteX1238" fmla="*/ 419973 w 3611671"/>
              <a:gd name="connsiteY1238" fmla="*/ 1463220 h 3200968"/>
              <a:gd name="connsiteX1239" fmla="*/ 421587 w 3611671"/>
              <a:gd name="connsiteY1239" fmla="*/ 1455767 h 3200968"/>
              <a:gd name="connsiteX1240" fmla="*/ 437175 w 3611671"/>
              <a:gd name="connsiteY1240" fmla="*/ 1445272 h 3200968"/>
              <a:gd name="connsiteX1241" fmla="*/ 471208 w 3611671"/>
              <a:gd name="connsiteY1241" fmla="*/ 1454712 h 3200968"/>
              <a:gd name="connsiteX1242" fmla="*/ 485119 w 3611671"/>
              <a:gd name="connsiteY1242" fmla="*/ 1452352 h 3200968"/>
              <a:gd name="connsiteX1243" fmla="*/ 509712 w 3611671"/>
              <a:gd name="connsiteY1243" fmla="*/ 1434776 h 3200968"/>
              <a:gd name="connsiteX1244" fmla="*/ 517599 w 3611671"/>
              <a:gd name="connsiteY1244" fmla="*/ 1428442 h 3200968"/>
              <a:gd name="connsiteX1245" fmla="*/ 538404 w 3611671"/>
              <a:gd name="connsiteY1245" fmla="*/ 1424033 h 3200968"/>
              <a:gd name="connsiteX1246" fmla="*/ 555421 w 3611671"/>
              <a:gd name="connsiteY1246" fmla="*/ 1438565 h 3200968"/>
              <a:gd name="connsiteX1247" fmla="*/ 564487 w 3611671"/>
              <a:gd name="connsiteY1247" fmla="*/ 1456699 h 3200968"/>
              <a:gd name="connsiteX1248" fmla="*/ 595104 w 3611671"/>
              <a:gd name="connsiteY1248" fmla="*/ 1486695 h 3200968"/>
              <a:gd name="connsiteX1249" fmla="*/ 620505 w 3611671"/>
              <a:gd name="connsiteY1249" fmla="*/ 1503090 h 3200968"/>
              <a:gd name="connsiteX1250" fmla="*/ 650749 w 3611671"/>
              <a:gd name="connsiteY1250" fmla="*/ 1521100 h 3200968"/>
              <a:gd name="connsiteX1251" fmla="*/ 665778 w 3611671"/>
              <a:gd name="connsiteY1251" fmla="*/ 1534453 h 3200968"/>
              <a:gd name="connsiteX1252" fmla="*/ 670995 w 3611671"/>
              <a:gd name="connsiteY1252" fmla="*/ 1539669 h 3200968"/>
              <a:gd name="connsiteX1253" fmla="*/ 677951 w 3611671"/>
              <a:gd name="connsiteY1253" fmla="*/ 1558921 h 3200968"/>
              <a:gd name="connsiteX1254" fmla="*/ 677888 w 3611671"/>
              <a:gd name="connsiteY1254" fmla="*/ 1563827 h 3200968"/>
              <a:gd name="connsiteX1255" fmla="*/ 663418 w 3611671"/>
              <a:gd name="connsiteY1255" fmla="*/ 1579415 h 3200968"/>
              <a:gd name="connsiteX1256" fmla="*/ 617834 w 3611671"/>
              <a:gd name="connsiteY1256" fmla="*/ 1583576 h 3200968"/>
              <a:gd name="connsiteX1257" fmla="*/ 610630 w 3611671"/>
              <a:gd name="connsiteY1257" fmla="*/ 1585688 h 3200968"/>
              <a:gd name="connsiteX1258" fmla="*/ 607960 w 3611671"/>
              <a:gd name="connsiteY1258" fmla="*/ 1589662 h 3200968"/>
              <a:gd name="connsiteX1259" fmla="*/ 608892 w 3611671"/>
              <a:gd name="connsiteY1259" fmla="*/ 1594320 h 3200968"/>
              <a:gd name="connsiteX1260" fmla="*/ 624293 w 3611671"/>
              <a:gd name="connsiteY1260" fmla="*/ 1603263 h 3200968"/>
              <a:gd name="connsiteX1261" fmla="*/ 656090 w 3611671"/>
              <a:gd name="connsiteY1261" fmla="*/ 1619348 h 3200968"/>
              <a:gd name="connsiteX1262" fmla="*/ 662487 w 3611671"/>
              <a:gd name="connsiteY1262" fmla="*/ 1616243 h 3200968"/>
              <a:gd name="connsiteX1263" fmla="*/ 664598 w 3611671"/>
              <a:gd name="connsiteY1263" fmla="*/ 1608977 h 3200968"/>
              <a:gd name="connsiteX1264" fmla="*/ 663418 w 3611671"/>
              <a:gd name="connsiteY1264" fmla="*/ 1598854 h 3200968"/>
              <a:gd name="connsiteX1265" fmla="*/ 673231 w 3611671"/>
              <a:gd name="connsiteY1265" fmla="*/ 1589725 h 3200968"/>
              <a:gd name="connsiteX1266" fmla="*/ 686024 w 3611671"/>
              <a:gd name="connsiteY1266" fmla="*/ 1583328 h 3200968"/>
              <a:gd name="connsiteX1267" fmla="*/ 698258 w 3611671"/>
              <a:gd name="connsiteY1267" fmla="*/ 1560971 h 3200968"/>
              <a:gd name="connsiteX1268" fmla="*/ 697389 w 3611671"/>
              <a:gd name="connsiteY1268" fmla="*/ 1546438 h 3200968"/>
              <a:gd name="connsiteX1269" fmla="*/ 693476 w 3611671"/>
              <a:gd name="connsiteY1269" fmla="*/ 1539980 h 3200968"/>
              <a:gd name="connsiteX1270" fmla="*/ 694159 w 3611671"/>
              <a:gd name="connsiteY1270" fmla="*/ 1530043 h 3200968"/>
              <a:gd name="connsiteX1271" fmla="*/ 706704 w 3611671"/>
              <a:gd name="connsiteY1271" fmla="*/ 1525385 h 3200968"/>
              <a:gd name="connsiteX1272" fmla="*/ 718380 w 3611671"/>
              <a:gd name="connsiteY1272" fmla="*/ 1534825 h 3200968"/>
              <a:gd name="connsiteX1273" fmla="*/ 722665 w 3611671"/>
              <a:gd name="connsiteY1273" fmla="*/ 1533645 h 3200968"/>
              <a:gd name="connsiteX1274" fmla="*/ 721982 w 3611671"/>
              <a:gd name="connsiteY1274" fmla="*/ 1519796 h 3200968"/>
              <a:gd name="connsiteX1275" fmla="*/ 682360 w 3611671"/>
              <a:gd name="connsiteY1275" fmla="*/ 1496694 h 3200968"/>
              <a:gd name="connsiteX1276" fmla="*/ 675715 w 3611671"/>
              <a:gd name="connsiteY1276" fmla="*/ 1487378 h 3200968"/>
              <a:gd name="connsiteX1277" fmla="*/ 672982 w 3611671"/>
              <a:gd name="connsiteY1277" fmla="*/ 1483590 h 3200968"/>
              <a:gd name="connsiteX1278" fmla="*/ 663046 w 3611671"/>
              <a:gd name="connsiteY1278" fmla="*/ 1481602 h 3200968"/>
              <a:gd name="connsiteX1279" fmla="*/ 643297 w 3611671"/>
              <a:gd name="connsiteY1279" fmla="*/ 1471169 h 3200968"/>
              <a:gd name="connsiteX1280" fmla="*/ 633050 w 3611671"/>
              <a:gd name="connsiteY1280" fmla="*/ 1456575 h 3200968"/>
              <a:gd name="connsiteX1281" fmla="*/ 613735 w 3611671"/>
              <a:gd name="connsiteY1281" fmla="*/ 1433038 h 3200968"/>
              <a:gd name="connsiteX1282" fmla="*/ 603364 w 3611671"/>
              <a:gd name="connsiteY1282" fmla="*/ 1425585 h 3200968"/>
              <a:gd name="connsiteX1283" fmla="*/ 597402 w 3611671"/>
              <a:gd name="connsiteY1283" fmla="*/ 1412047 h 3200968"/>
              <a:gd name="connsiteX1284" fmla="*/ 598148 w 3611671"/>
              <a:gd name="connsiteY1284" fmla="*/ 1399378 h 3200968"/>
              <a:gd name="connsiteX1285" fmla="*/ 602309 w 3611671"/>
              <a:gd name="connsiteY1285" fmla="*/ 1393478 h 3200968"/>
              <a:gd name="connsiteX1286" fmla="*/ 614108 w 3611671"/>
              <a:gd name="connsiteY1286" fmla="*/ 1388696 h 3200968"/>
              <a:gd name="connsiteX1287" fmla="*/ 618145 w 3611671"/>
              <a:gd name="connsiteY1287" fmla="*/ 1390745 h 3200968"/>
              <a:gd name="connsiteX1288" fmla="*/ 621126 w 3611671"/>
              <a:gd name="connsiteY1288" fmla="*/ 1402979 h 3200968"/>
              <a:gd name="connsiteX1289" fmla="*/ 628578 w 3611671"/>
              <a:gd name="connsiteY1289" fmla="*/ 1408817 h 3200968"/>
              <a:gd name="connsiteX1290" fmla="*/ 642862 w 3611671"/>
              <a:gd name="connsiteY1290" fmla="*/ 1412171 h 3200968"/>
              <a:gd name="connsiteX1291" fmla="*/ 650749 w 3611671"/>
              <a:gd name="connsiteY1291" fmla="*/ 1417512 h 3200968"/>
              <a:gd name="connsiteX1292" fmla="*/ 671678 w 3611671"/>
              <a:gd name="connsiteY1292" fmla="*/ 1442229 h 3200968"/>
              <a:gd name="connsiteX1293" fmla="*/ 696457 w 3611671"/>
              <a:gd name="connsiteY1293" fmla="*/ 1454091 h 3200968"/>
              <a:gd name="connsiteX1294" fmla="*/ 709437 w 3611671"/>
              <a:gd name="connsiteY1294" fmla="*/ 1461916 h 3200968"/>
              <a:gd name="connsiteX1295" fmla="*/ 724404 w 3611671"/>
              <a:gd name="connsiteY1295" fmla="*/ 1471231 h 3200968"/>
              <a:gd name="connsiteX1296" fmla="*/ 738253 w 3611671"/>
              <a:gd name="connsiteY1296" fmla="*/ 1486260 h 3200968"/>
              <a:gd name="connsiteX1297" fmla="*/ 741420 w 3611671"/>
              <a:gd name="connsiteY1297" fmla="*/ 1495389 h 3200968"/>
              <a:gd name="connsiteX1298" fmla="*/ 741296 w 3611671"/>
              <a:gd name="connsiteY1298" fmla="*/ 1510667 h 3200968"/>
              <a:gd name="connsiteX1299" fmla="*/ 750177 w 3611671"/>
              <a:gd name="connsiteY1299" fmla="*/ 1533210 h 3200968"/>
              <a:gd name="connsiteX1300" fmla="*/ 751357 w 3611671"/>
              <a:gd name="connsiteY1300" fmla="*/ 1535384 h 3200968"/>
              <a:gd name="connsiteX1301" fmla="*/ 759244 w 3611671"/>
              <a:gd name="connsiteY1301" fmla="*/ 1549482 h 3200968"/>
              <a:gd name="connsiteX1302" fmla="*/ 770298 w 3611671"/>
              <a:gd name="connsiteY1302" fmla="*/ 1559977 h 3200968"/>
              <a:gd name="connsiteX1303" fmla="*/ 780111 w 3611671"/>
              <a:gd name="connsiteY1303" fmla="*/ 1579664 h 3200968"/>
              <a:gd name="connsiteX1304" fmla="*/ 780173 w 3611671"/>
              <a:gd name="connsiteY1304" fmla="*/ 1584446 h 3200968"/>
              <a:gd name="connsiteX1305" fmla="*/ 780359 w 3611671"/>
              <a:gd name="connsiteY1305" fmla="*/ 1590097 h 3200968"/>
              <a:gd name="connsiteX1306" fmla="*/ 795078 w 3611671"/>
              <a:gd name="connsiteY1306" fmla="*/ 1609101 h 3200968"/>
              <a:gd name="connsiteX1307" fmla="*/ 800294 w 3611671"/>
              <a:gd name="connsiteY1307" fmla="*/ 1614131 h 3200968"/>
              <a:gd name="connsiteX1308" fmla="*/ 820105 w 3611671"/>
              <a:gd name="connsiteY1308" fmla="*/ 1618044 h 3200968"/>
              <a:gd name="connsiteX1309" fmla="*/ 824204 w 3611671"/>
              <a:gd name="connsiteY1309" fmla="*/ 1613386 h 3200968"/>
              <a:gd name="connsiteX1310" fmla="*/ 828738 w 3611671"/>
              <a:gd name="connsiteY1310" fmla="*/ 1592209 h 3200968"/>
              <a:gd name="connsiteX1311" fmla="*/ 830911 w 3611671"/>
              <a:gd name="connsiteY1311" fmla="*/ 1591277 h 3200968"/>
              <a:gd name="connsiteX1312" fmla="*/ 847369 w 3611671"/>
              <a:gd name="connsiteY1312" fmla="*/ 1586619 h 3200968"/>
              <a:gd name="connsiteX1313" fmla="*/ 849108 w 3611671"/>
              <a:gd name="connsiteY1313" fmla="*/ 1582645 h 3200968"/>
              <a:gd name="connsiteX1314" fmla="*/ 838364 w 3611671"/>
              <a:gd name="connsiteY1314" fmla="*/ 1565815 h 3200968"/>
              <a:gd name="connsiteX1315" fmla="*/ 829980 w 3611671"/>
              <a:gd name="connsiteY1315" fmla="*/ 1560101 h 3200968"/>
              <a:gd name="connsiteX1316" fmla="*/ 811473 w 3611671"/>
              <a:gd name="connsiteY1316" fmla="*/ 1532527 h 3200968"/>
              <a:gd name="connsiteX1317" fmla="*/ 810852 w 3611671"/>
              <a:gd name="connsiteY1317" fmla="*/ 1527559 h 3200968"/>
              <a:gd name="connsiteX1318" fmla="*/ 811473 w 3611671"/>
              <a:gd name="connsiteY1318" fmla="*/ 1525137 h 3200968"/>
              <a:gd name="connsiteX1319" fmla="*/ 815634 w 3611671"/>
              <a:gd name="connsiteY1319" fmla="*/ 1524516 h 3200968"/>
              <a:gd name="connsiteX1320" fmla="*/ 819298 w 3611671"/>
              <a:gd name="connsiteY1320" fmla="*/ 1528056 h 3200968"/>
              <a:gd name="connsiteX1321" fmla="*/ 836935 w 3611671"/>
              <a:gd name="connsiteY1321" fmla="*/ 1523522 h 3200968"/>
              <a:gd name="connsiteX1322" fmla="*/ 840724 w 3611671"/>
              <a:gd name="connsiteY1322" fmla="*/ 1514207 h 3200968"/>
              <a:gd name="connsiteX1323" fmla="*/ 844947 w 3611671"/>
              <a:gd name="connsiteY1323" fmla="*/ 1512468 h 3200968"/>
              <a:gd name="connsiteX1324" fmla="*/ 854324 w 3611671"/>
              <a:gd name="connsiteY1324" fmla="*/ 1512033 h 3200968"/>
              <a:gd name="connsiteX1325" fmla="*/ 868919 w 3611671"/>
              <a:gd name="connsiteY1325" fmla="*/ 1509238 h 3200968"/>
              <a:gd name="connsiteX1326" fmla="*/ 881650 w 3611671"/>
              <a:gd name="connsiteY1326" fmla="*/ 1522963 h 3200968"/>
              <a:gd name="connsiteX1327" fmla="*/ 878979 w 3611671"/>
              <a:gd name="connsiteY1327" fmla="*/ 1553332 h 3200968"/>
              <a:gd name="connsiteX1328" fmla="*/ 883513 w 3611671"/>
              <a:gd name="connsiteY1328" fmla="*/ 1558424 h 3200968"/>
              <a:gd name="connsiteX1329" fmla="*/ 891152 w 3611671"/>
              <a:gd name="connsiteY1329" fmla="*/ 1558114 h 3200968"/>
              <a:gd name="connsiteX1330" fmla="*/ 893698 w 3611671"/>
              <a:gd name="connsiteY1330" fmla="*/ 1558114 h 3200968"/>
              <a:gd name="connsiteX1331" fmla="*/ 895561 w 3611671"/>
              <a:gd name="connsiteY1331" fmla="*/ 1559729 h 3200968"/>
              <a:gd name="connsiteX1332" fmla="*/ 895188 w 3611671"/>
              <a:gd name="connsiteY1332" fmla="*/ 1564573 h 3200968"/>
              <a:gd name="connsiteX1333" fmla="*/ 881960 w 3611671"/>
              <a:gd name="connsiteY1333" fmla="*/ 1571404 h 3200968"/>
              <a:gd name="connsiteX1334" fmla="*/ 880159 w 3611671"/>
              <a:gd name="connsiteY1334" fmla="*/ 1573081 h 3200968"/>
              <a:gd name="connsiteX1335" fmla="*/ 881712 w 3611671"/>
              <a:gd name="connsiteY1335" fmla="*/ 1577490 h 3200968"/>
              <a:gd name="connsiteX1336" fmla="*/ 890779 w 3611671"/>
              <a:gd name="connsiteY1336" fmla="*/ 1582148 h 3200968"/>
              <a:gd name="connsiteX1337" fmla="*/ 897486 w 3611671"/>
              <a:gd name="connsiteY1337" fmla="*/ 1585874 h 3200968"/>
              <a:gd name="connsiteX1338" fmla="*/ 896990 w 3611671"/>
              <a:gd name="connsiteY1338" fmla="*/ 1593885 h 3200968"/>
              <a:gd name="connsiteX1339" fmla="*/ 907919 w 3611671"/>
              <a:gd name="connsiteY1339" fmla="*/ 1604257 h 3200968"/>
              <a:gd name="connsiteX1340" fmla="*/ 918353 w 3611671"/>
              <a:gd name="connsiteY1340" fmla="*/ 1615311 h 3200968"/>
              <a:gd name="connsiteX1341" fmla="*/ 927793 w 3611671"/>
              <a:gd name="connsiteY1341" fmla="*/ 1617485 h 3200968"/>
              <a:gd name="connsiteX1342" fmla="*/ 945803 w 3611671"/>
              <a:gd name="connsiteY1342" fmla="*/ 1623882 h 3200968"/>
              <a:gd name="connsiteX1343" fmla="*/ 951951 w 3611671"/>
              <a:gd name="connsiteY1343" fmla="*/ 1628353 h 3200968"/>
              <a:gd name="connsiteX1344" fmla="*/ 956795 w 3611671"/>
              <a:gd name="connsiteY1344" fmla="*/ 1629781 h 3200968"/>
              <a:gd name="connsiteX1345" fmla="*/ 979711 w 3611671"/>
              <a:gd name="connsiteY1345" fmla="*/ 1620652 h 3200968"/>
              <a:gd name="connsiteX1346" fmla="*/ 995672 w 3611671"/>
              <a:gd name="connsiteY1346" fmla="*/ 1616243 h 3200968"/>
              <a:gd name="connsiteX1347" fmla="*/ 1011197 w 3611671"/>
              <a:gd name="connsiteY1347" fmla="*/ 1624875 h 3200968"/>
              <a:gd name="connsiteX1348" fmla="*/ 1035045 w 3611671"/>
              <a:gd name="connsiteY1348" fmla="*/ 1630340 h 3200968"/>
              <a:gd name="connsiteX1349" fmla="*/ 1058831 w 3611671"/>
              <a:gd name="connsiteY1349" fmla="*/ 1616553 h 3200968"/>
              <a:gd name="connsiteX1350" fmla="*/ 1068147 w 3611671"/>
              <a:gd name="connsiteY1350" fmla="*/ 1614069 h 3200968"/>
              <a:gd name="connsiteX1351" fmla="*/ 1087771 w 3611671"/>
              <a:gd name="connsiteY1351" fmla="*/ 1616367 h 3200968"/>
              <a:gd name="connsiteX1352" fmla="*/ 1087896 w 3611671"/>
              <a:gd name="connsiteY1352" fmla="*/ 1615808 h 3200968"/>
              <a:gd name="connsiteX1353" fmla="*/ 1088516 w 3611671"/>
              <a:gd name="connsiteY1353" fmla="*/ 1615001 h 3200968"/>
              <a:gd name="connsiteX1354" fmla="*/ 1088330 w 3611671"/>
              <a:gd name="connsiteY1354" fmla="*/ 1616429 h 3200968"/>
              <a:gd name="connsiteX1355" fmla="*/ 1087771 w 3611671"/>
              <a:gd name="connsiteY1355" fmla="*/ 1616429 h 3200968"/>
              <a:gd name="connsiteX1356" fmla="*/ 1087150 w 3611671"/>
              <a:gd name="connsiteY1356" fmla="*/ 1643630 h 3200968"/>
              <a:gd name="connsiteX1357" fmla="*/ 1085970 w 3611671"/>
              <a:gd name="connsiteY1357" fmla="*/ 1668969 h 3200968"/>
              <a:gd name="connsiteX1358" fmla="*/ 1079636 w 3611671"/>
              <a:gd name="connsiteY1358" fmla="*/ 1688407 h 3200968"/>
              <a:gd name="connsiteX1359" fmla="*/ 1070507 w 3611671"/>
              <a:gd name="connsiteY1359" fmla="*/ 1714925 h 3200968"/>
              <a:gd name="connsiteX1360" fmla="*/ 1058893 w 3611671"/>
              <a:gd name="connsiteY1360" fmla="*/ 1737469 h 3200968"/>
              <a:gd name="connsiteX1361" fmla="*/ 1050385 w 3611671"/>
              <a:gd name="connsiteY1361" fmla="*/ 1742623 h 3200968"/>
              <a:gd name="connsiteX1362" fmla="*/ 1012440 w 3611671"/>
              <a:gd name="connsiteY1362" fmla="*/ 1739580 h 3200968"/>
              <a:gd name="connsiteX1363" fmla="*/ 997411 w 3611671"/>
              <a:gd name="connsiteY1363" fmla="*/ 1737344 h 3200968"/>
              <a:gd name="connsiteX1364" fmla="*/ 965738 w 3611671"/>
              <a:gd name="connsiteY1364" fmla="*/ 1745542 h 3200968"/>
              <a:gd name="connsiteX1365" fmla="*/ 951019 w 3611671"/>
              <a:gd name="connsiteY1365" fmla="*/ 1747530 h 3200968"/>
              <a:gd name="connsiteX1366" fmla="*/ 895933 w 3611671"/>
              <a:gd name="connsiteY1366" fmla="*/ 1736289 h 3200968"/>
              <a:gd name="connsiteX1367" fmla="*/ 876247 w 3611671"/>
              <a:gd name="connsiteY1367" fmla="*/ 1731320 h 3200968"/>
              <a:gd name="connsiteX1368" fmla="*/ 849542 w 3611671"/>
              <a:gd name="connsiteY1368" fmla="*/ 1723185 h 3200968"/>
              <a:gd name="connsiteX1369" fmla="*/ 829172 w 3611671"/>
              <a:gd name="connsiteY1369" fmla="*/ 1713373 h 3200968"/>
              <a:gd name="connsiteX1370" fmla="*/ 820292 w 3611671"/>
              <a:gd name="connsiteY1370" fmla="*/ 1708591 h 3200968"/>
              <a:gd name="connsiteX1371" fmla="*/ 777689 w 3611671"/>
              <a:gd name="connsiteY1371" fmla="*/ 1712255 h 3200968"/>
              <a:gd name="connsiteX1372" fmla="*/ 764461 w 3611671"/>
              <a:gd name="connsiteY1372" fmla="*/ 1740201 h 3200968"/>
              <a:gd name="connsiteX1373" fmla="*/ 767504 w 3611671"/>
              <a:gd name="connsiteY1373" fmla="*/ 1749951 h 3200968"/>
              <a:gd name="connsiteX1374" fmla="*/ 764895 w 3611671"/>
              <a:gd name="connsiteY1374" fmla="*/ 1759453 h 3200968"/>
              <a:gd name="connsiteX1375" fmla="*/ 759803 w 3611671"/>
              <a:gd name="connsiteY1375" fmla="*/ 1765167 h 3200968"/>
              <a:gd name="connsiteX1376" fmla="*/ 743221 w 3611671"/>
              <a:gd name="connsiteY1376" fmla="*/ 1767589 h 3200968"/>
              <a:gd name="connsiteX1377" fmla="*/ 734775 w 3611671"/>
              <a:gd name="connsiteY1377" fmla="*/ 1761813 h 3200968"/>
              <a:gd name="connsiteX1378" fmla="*/ 721982 w 3611671"/>
              <a:gd name="connsiteY1378" fmla="*/ 1753429 h 3200968"/>
              <a:gd name="connsiteX1379" fmla="*/ 687949 w 3611671"/>
              <a:gd name="connsiteY1379" fmla="*/ 1743617 h 3200968"/>
              <a:gd name="connsiteX1380" fmla="*/ 675963 w 3611671"/>
              <a:gd name="connsiteY1380" fmla="*/ 1735357 h 3200968"/>
              <a:gd name="connsiteX1381" fmla="*/ 672299 w 3611671"/>
              <a:gd name="connsiteY1381" fmla="*/ 1725855 h 3200968"/>
              <a:gd name="connsiteX1382" fmla="*/ 661804 w 3611671"/>
              <a:gd name="connsiteY1382" fmla="*/ 1715360 h 3200968"/>
              <a:gd name="connsiteX1383" fmla="*/ 616841 w 3611671"/>
              <a:gd name="connsiteY1383" fmla="*/ 1707411 h 3200968"/>
              <a:gd name="connsiteX1384" fmla="*/ 592372 w 3611671"/>
              <a:gd name="connsiteY1384" fmla="*/ 1701200 h 3200968"/>
              <a:gd name="connsiteX1385" fmla="*/ 590136 w 3611671"/>
              <a:gd name="connsiteY1385" fmla="*/ 1700020 h 3200968"/>
              <a:gd name="connsiteX1386" fmla="*/ 568649 w 3611671"/>
              <a:gd name="connsiteY1386" fmla="*/ 1687413 h 3200968"/>
              <a:gd name="connsiteX1387" fmla="*/ 565978 w 3611671"/>
              <a:gd name="connsiteY1387" fmla="*/ 1676297 h 3200968"/>
              <a:gd name="connsiteX1388" fmla="*/ 576784 w 3611671"/>
              <a:gd name="connsiteY1388" fmla="*/ 1665429 h 3200968"/>
              <a:gd name="connsiteX1389" fmla="*/ 579330 w 3611671"/>
              <a:gd name="connsiteY1389" fmla="*/ 1646177 h 3200968"/>
              <a:gd name="connsiteX1390" fmla="*/ 572312 w 3611671"/>
              <a:gd name="connsiteY1390" fmla="*/ 1635619 h 3200968"/>
              <a:gd name="connsiteX1391" fmla="*/ 571692 w 3611671"/>
              <a:gd name="connsiteY1391" fmla="*/ 1630775 h 3200968"/>
              <a:gd name="connsiteX1392" fmla="*/ 577653 w 3611671"/>
              <a:gd name="connsiteY1392" fmla="*/ 1616740 h 3200968"/>
              <a:gd name="connsiteX1393" fmla="*/ 573306 w 3611671"/>
              <a:gd name="connsiteY1393" fmla="*/ 1612206 h 3200968"/>
              <a:gd name="connsiteX1394" fmla="*/ 561879 w 3611671"/>
              <a:gd name="connsiteY1394" fmla="*/ 1609660 h 3200968"/>
              <a:gd name="connsiteX1395" fmla="*/ 543186 w 3611671"/>
              <a:gd name="connsiteY1395" fmla="*/ 1605312 h 3200968"/>
              <a:gd name="connsiteX1396" fmla="*/ 523810 w 3611671"/>
              <a:gd name="connsiteY1396" fmla="*/ 1611585 h 3200968"/>
              <a:gd name="connsiteX1397" fmla="*/ 511203 w 3611671"/>
              <a:gd name="connsiteY1397" fmla="*/ 1612703 h 3200968"/>
              <a:gd name="connsiteX1398" fmla="*/ 491454 w 3611671"/>
              <a:gd name="connsiteY1398" fmla="*/ 1611523 h 3200968"/>
              <a:gd name="connsiteX1399" fmla="*/ 471891 w 3611671"/>
              <a:gd name="connsiteY1399" fmla="*/ 1614380 h 3200968"/>
              <a:gd name="connsiteX1400" fmla="*/ 456676 w 3611671"/>
              <a:gd name="connsiteY1400" fmla="*/ 1614628 h 3200968"/>
              <a:gd name="connsiteX1401" fmla="*/ 418731 w 3611671"/>
              <a:gd name="connsiteY1401" fmla="*/ 1617361 h 3200968"/>
              <a:gd name="connsiteX1402" fmla="*/ 398423 w 3611671"/>
              <a:gd name="connsiteY1402" fmla="*/ 1619596 h 3200968"/>
              <a:gd name="connsiteX1403" fmla="*/ 381282 w 3611671"/>
              <a:gd name="connsiteY1403" fmla="*/ 1624068 h 3200968"/>
              <a:gd name="connsiteX1404" fmla="*/ 353833 w 3611671"/>
              <a:gd name="connsiteY1404" fmla="*/ 1637669 h 3200968"/>
              <a:gd name="connsiteX1405" fmla="*/ 334146 w 3611671"/>
              <a:gd name="connsiteY1405" fmla="*/ 1649033 h 3200968"/>
              <a:gd name="connsiteX1406" fmla="*/ 310174 w 3611671"/>
              <a:gd name="connsiteY1406" fmla="*/ 1653070 h 3200968"/>
              <a:gd name="connsiteX1407" fmla="*/ 290363 w 3611671"/>
              <a:gd name="connsiteY1407" fmla="*/ 1650400 h 3200968"/>
              <a:gd name="connsiteX1408" fmla="*/ 269931 w 3611671"/>
              <a:gd name="connsiteY1408" fmla="*/ 1650772 h 3200968"/>
              <a:gd name="connsiteX1409" fmla="*/ 260926 w 3611671"/>
              <a:gd name="connsiteY1409" fmla="*/ 1646549 h 3200968"/>
              <a:gd name="connsiteX1410" fmla="*/ 257448 w 3611671"/>
              <a:gd name="connsiteY1410" fmla="*/ 1642823 h 3200968"/>
              <a:gd name="connsiteX1411" fmla="*/ 240494 w 3611671"/>
              <a:gd name="connsiteY1411" fmla="*/ 1646984 h 3200968"/>
              <a:gd name="connsiteX1412" fmla="*/ 235712 w 3611671"/>
              <a:gd name="connsiteY1412" fmla="*/ 1661516 h 3200968"/>
              <a:gd name="connsiteX1413" fmla="*/ 215466 w 3611671"/>
              <a:gd name="connsiteY1413" fmla="*/ 1686358 h 3200968"/>
              <a:gd name="connsiteX1414" fmla="*/ 189196 w 3611671"/>
              <a:gd name="connsiteY1414" fmla="*/ 1702318 h 3200968"/>
              <a:gd name="connsiteX1415" fmla="*/ 173733 w 3611671"/>
              <a:gd name="connsiteY1415" fmla="*/ 1724179 h 3200968"/>
              <a:gd name="connsiteX1416" fmla="*/ 167957 w 3611671"/>
              <a:gd name="connsiteY1416" fmla="*/ 1735357 h 3200968"/>
              <a:gd name="connsiteX1417" fmla="*/ 162616 w 3611671"/>
              <a:gd name="connsiteY1417" fmla="*/ 1754609 h 3200968"/>
              <a:gd name="connsiteX1418" fmla="*/ 163361 w 3611671"/>
              <a:gd name="connsiteY1418" fmla="*/ 1769949 h 3200968"/>
              <a:gd name="connsiteX1419" fmla="*/ 159759 w 3611671"/>
              <a:gd name="connsiteY1419" fmla="*/ 1781997 h 3200968"/>
              <a:gd name="connsiteX1420" fmla="*/ 149512 w 3611671"/>
              <a:gd name="connsiteY1420" fmla="*/ 1796715 h 3200968"/>
              <a:gd name="connsiteX1421" fmla="*/ 142184 w 3611671"/>
              <a:gd name="connsiteY1421" fmla="*/ 1803671 h 3200968"/>
              <a:gd name="connsiteX1422" fmla="*/ 129391 w 3611671"/>
              <a:gd name="connsiteY1422" fmla="*/ 1811993 h 3200968"/>
              <a:gd name="connsiteX1423" fmla="*/ 110884 w 3611671"/>
              <a:gd name="connsiteY1423" fmla="*/ 1820129 h 3200968"/>
              <a:gd name="connsiteX1424" fmla="*/ 96538 w 3611671"/>
              <a:gd name="connsiteY1424" fmla="*/ 1829941 h 3200968"/>
              <a:gd name="connsiteX1425" fmla="*/ 90887 w 3611671"/>
              <a:gd name="connsiteY1425" fmla="*/ 1838511 h 3200968"/>
              <a:gd name="connsiteX1426" fmla="*/ 77224 w 3611671"/>
              <a:gd name="connsiteY1426" fmla="*/ 1853167 h 3200968"/>
              <a:gd name="connsiteX1427" fmla="*/ 62878 w 3611671"/>
              <a:gd name="connsiteY1427" fmla="*/ 1870494 h 3200968"/>
              <a:gd name="connsiteX1428" fmla="*/ 40583 w 3611671"/>
              <a:gd name="connsiteY1428" fmla="*/ 1904589 h 3200968"/>
              <a:gd name="connsiteX1429" fmla="*/ 34993 w 3611671"/>
              <a:gd name="connsiteY1429" fmla="*/ 1913035 h 3200968"/>
              <a:gd name="connsiteX1430" fmla="*/ 14189 w 3611671"/>
              <a:gd name="connsiteY1430" fmla="*/ 1951043 h 3200968"/>
              <a:gd name="connsiteX1431" fmla="*/ 8910 w 3611671"/>
              <a:gd name="connsiteY1431" fmla="*/ 1967997 h 3200968"/>
              <a:gd name="connsiteX1432" fmla="*/ 16362 w 3611671"/>
              <a:gd name="connsiteY1432" fmla="*/ 1985634 h 3200968"/>
              <a:gd name="connsiteX1433" fmla="*/ 22200 w 3611671"/>
              <a:gd name="connsiteY1433" fmla="*/ 2001222 h 3200968"/>
              <a:gd name="connsiteX1434" fmla="*/ 21952 w 3611671"/>
              <a:gd name="connsiteY1434" fmla="*/ 2018487 h 3200968"/>
              <a:gd name="connsiteX1435" fmla="*/ 20151 w 3611671"/>
              <a:gd name="connsiteY1435" fmla="*/ 2063450 h 3200968"/>
              <a:gd name="connsiteX1436" fmla="*/ 18722 w 3611671"/>
              <a:gd name="connsiteY1436" fmla="*/ 2068356 h 3200968"/>
              <a:gd name="connsiteX1437" fmla="*/ 712 w 3611671"/>
              <a:gd name="connsiteY1437" fmla="*/ 2109841 h 3200968"/>
              <a:gd name="connsiteX1438" fmla="*/ 464 w 3611671"/>
              <a:gd name="connsiteY1438" fmla="*/ 2114561 h 3200968"/>
              <a:gd name="connsiteX1439" fmla="*/ 8910 w 3611671"/>
              <a:gd name="connsiteY1439" fmla="*/ 2127354 h 3200968"/>
              <a:gd name="connsiteX1440" fmla="*/ 11270 w 3611671"/>
              <a:gd name="connsiteY1440" fmla="*/ 2141762 h 3200968"/>
              <a:gd name="connsiteX1441" fmla="*/ 13506 w 3611671"/>
              <a:gd name="connsiteY1441" fmla="*/ 2163995 h 3200968"/>
              <a:gd name="connsiteX1442" fmla="*/ 26175 w 3611671"/>
              <a:gd name="connsiteY1442" fmla="*/ 2176168 h 3200968"/>
              <a:gd name="connsiteX1443" fmla="*/ 40396 w 3611671"/>
              <a:gd name="connsiteY1443" fmla="*/ 2181322 h 3200968"/>
              <a:gd name="connsiteX1444" fmla="*/ 40396 w 3611671"/>
              <a:gd name="connsiteY1444" fmla="*/ 2180763 h 3200968"/>
              <a:gd name="connsiteX1445" fmla="*/ 41142 w 3611671"/>
              <a:gd name="connsiteY1445" fmla="*/ 2179708 h 3200968"/>
              <a:gd name="connsiteX1446" fmla="*/ 40583 w 3611671"/>
              <a:gd name="connsiteY1446" fmla="*/ 2181384 h 3200968"/>
              <a:gd name="connsiteX1447" fmla="*/ 40396 w 3611671"/>
              <a:gd name="connsiteY1447" fmla="*/ 2181322 h 3200968"/>
              <a:gd name="connsiteX1448" fmla="*/ 47042 w 3611671"/>
              <a:gd name="connsiteY1448" fmla="*/ 2193805 h 3200968"/>
              <a:gd name="connsiteX1449" fmla="*/ 56109 w 3611671"/>
              <a:gd name="connsiteY1449" fmla="*/ 2205481 h 3200968"/>
              <a:gd name="connsiteX1450" fmla="*/ 62816 w 3611671"/>
              <a:gd name="connsiteY1450" fmla="*/ 2212809 h 3200968"/>
              <a:gd name="connsiteX1451" fmla="*/ 80826 w 3611671"/>
              <a:gd name="connsiteY1451" fmla="*/ 2227030 h 3200968"/>
              <a:gd name="connsiteX1452" fmla="*/ 85608 w 3611671"/>
              <a:gd name="connsiteY1452" fmla="*/ 2235787 h 3200968"/>
              <a:gd name="connsiteX1453" fmla="*/ 96352 w 3611671"/>
              <a:gd name="connsiteY1453" fmla="*/ 2264292 h 3200968"/>
              <a:gd name="connsiteX1454" fmla="*/ 118709 w 3611671"/>
              <a:gd name="connsiteY1454" fmla="*/ 2284538 h 3200968"/>
              <a:gd name="connsiteX1455" fmla="*/ 138147 w 3611671"/>
              <a:gd name="connsiteY1455" fmla="*/ 2296400 h 3200968"/>
              <a:gd name="connsiteX1456" fmla="*/ 181185 w 3611671"/>
              <a:gd name="connsiteY1456" fmla="*/ 2328507 h 3200968"/>
              <a:gd name="connsiteX1457" fmla="*/ 204598 w 3611671"/>
              <a:gd name="connsiteY1457" fmla="*/ 2338630 h 3200968"/>
              <a:gd name="connsiteX1458" fmla="*/ 212050 w 3611671"/>
              <a:gd name="connsiteY1458" fmla="*/ 2338258 h 3200968"/>
              <a:gd name="connsiteX1459" fmla="*/ 228383 w 3611671"/>
              <a:gd name="connsiteY1459" fmla="*/ 2330867 h 3200968"/>
              <a:gd name="connsiteX1460" fmla="*/ 258069 w 3611671"/>
              <a:gd name="connsiteY1460" fmla="*/ 2324160 h 3200968"/>
              <a:gd name="connsiteX1461" fmla="*/ 278439 w 3611671"/>
              <a:gd name="connsiteY1461" fmla="*/ 2322483 h 3200968"/>
              <a:gd name="connsiteX1462" fmla="*/ 308062 w 3611671"/>
              <a:gd name="connsiteY1462" fmla="*/ 2326272 h 3200968"/>
              <a:gd name="connsiteX1463" fmla="*/ 315390 w 3611671"/>
              <a:gd name="connsiteY1463" fmla="*/ 2328632 h 3200968"/>
              <a:gd name="connsiteX1464" fmla="*/ 330482 w 3611671"/>
              <a:gd name="connsiteY1464" fmla="*/ 2328197 h 3200968"/>
              <a:gd name="connsiteX1465" fmla="*/ 347498 w 3611671"/>
              <a:gd name="connsiteY1465" fmla="*/ 2322483 h 3200968"/>
              <a:gd name="connsiteX1466" fmla="*/ 361285 w 3611671"/>
              <a:gd name="connsiteY1466" fmla="*/ 2316149 h 3200968"/>
              <a:gd name="connsiteX1467" fmla="*/ 382214 w 3611671"/>
              <a:gd name="connsiteY1467" fmla="*/ 2306647 h 3200968"/>
              <a:gd name="connsiteX1468" fmla="*/ 404074 w 3611671"/>
              <a:gd name="connsiteY1468" fmla="*/ 2299816 h 3200968"/>
              <a:gd name="connsiteX1469" fmla="*/ 436865 w 3611671"/>
              <a:gd name="connsiteY1469" fmla="*/ 2295406 h 3200968"/>
              <a:gd name="connsiteX1470" fmla="*/ 444317 w 3611671"/>
              <a:gd name="connsiteY1470" fmla="*/ 2296711 h 3200968"/>
              <a:gd name="connsiteX1471" fmla="*/ 466302 w 3611671"/>
              <a:gd name="connsiteY1471" fmla="*/ 2317018 h 3200968"/>
              <a:gd name="connsiteX1472" fmla="*/ 472140 w 3611671"/>
              <a:gd name="connsiteY1472" fmla="*/ 2331240 h 3200968"/>
              <a:gd name="connsiteX1473" fmla="*/ 492944 w 3611671"/>
              <a:gd name="connsiteY1473" fmla="*/ 2343723 h 3200968"/>
              <a:gd name="connsiteX1474" fmla="*/ 500583 w 3611671"/>
              <a:gd name="connsiteY1474" fmla="*/ 2343288 h 3200968"/>
              <a:gd name="connsiteX1475" fmla="*/ 533373 w 3611671"/>
              <a:gd name="connsiteY1475" fmla="*/ 2337140 h 3200968"/>
              <a:gd name="connsiteX1476" fmla="*/ 548651 w 3611671"/>
              <a:gd name="connsiteY1476" fmla="*/ 2341984 h 3200968"/>
              <a:gd name="connsiteX1477" fmla="*/ 555917 w 3611671"/>
              <a:gd name="connsiteY1477" fmla="*/ 2348940 h 3200968"/>
              <a:gd name="connsiteX1478" fmla="*/ 566413 w 3611671"/>
              <a:gd name="connsiteY1478" fmla="*/ 2373408 h 3200968"/>
              <a:gd name="connsiteX1479" fmla="*/ 562935 w 3611671"/>
              <a:gd name="connsiteY1479" fmla="*/ 2390921 h 3200968"/>
              <a:gd name="connsiteX1480" fmla="*/ 556538 w 3611671"/>
              <a:gd name="connsiteY1480" fmla="*/ 2404833 h 3200968"/>
              <a:gd name="connsiteX1481" fmla="*/ 555979 w 3611671"/>
              <a:gd name="connsiteY1481" fmla="*/ 2422346 h 3200968"/>
              <a:gd name="connsiteX1482" fmla="*/ 545732 w 3611671"/>
              <a:gd name="connsiteY1482" fmla="*/ 2448119 h 3200968"/>
              <a:gd name="connsiteX1483" fmla="*/ 544552 w 3611671"/>
              <a:gd name="connsiteY1483" fmla="*/ 2452839 h 3200968"/>
              <a:gd name="connsiteX1484" fmla="*/ 545111 w 3611671"/>
              <a:gd name="connsiteY1484" fmla="*/ 2455261 h 3200968"/>
              <a:gd name="connsiteX1485" fmla="*/ 582498 w 3611671"/>
              <a:gd name="connsiteY1485" fmla="*/ 2509353 h 3200968"/>
              <a:gd name="connsiteX1486" fmla="*/ 593863 w 3611671"/>
              <a:gd name="connsiteY1486" fmla="*/ 2519724 h 3200968"/>
              <a:gd name="connsiteX1487" fmla="*/ 608767 w 3611671"/>
              <a:gd name="connsiteY1487" fmla="*/ 2540280 h 3200968"/>
              <a:gd name="connsiteX1488" fmla="*/ 613052 w 3611671"/>
              <a:gd name="connsiteY1488" fmla="*/ 2552204 h 3200968"/>
              <a:gd name="connsiteX1489" fmla="*/ 625225 w 3611671"/>
              <a:gd name="connsiteY1489" fmla="*/ 2580026 h 3200968"/>
              <a:gd name="connsiteX1490" fmla="*/ 634726 w 3611671"/>
              <a:gd name="connsiteY1490" fmla="*/ 2614059 h 3200968"/>
              <a:gd name="connsiteX1491" fmla="*/ 632926 w 3611671"/>
              <a:gd name="connsiteY1491" fmla="*/ 2621387 h 3200968"/>
              <a:gd name="connsiteX1492" fmla="*/ 632553 w 3611671"/>
              <a:gd name="connsiteY1492" fmla="*/ 2631448 h 3200968"/>
              <a:gd name="connsiteX1493" fmla="*/ 639757 w 3611671"/>
              <a:gd name="connsiteY1493" fmla="*/ 2653247 h 3200968"/>
              <a:gd name="connsiteX1494" fmla="*/ 644042 w 3611671"/>
              <a:gd name="connsiteY1494" fmla="*/ 2662562 h 3200968"/>
              <a:gd name="connsiteX1495" fmla="*/ 635161 w 3611671"/>
              <a:gd name="connsiteY1495" fmla="*/ 2700197 h 3200968"/>
              <a:gd name="connsiteX1496" fmla="*/ 621685 w 3611671"/>
              <a:gd name="connsiteY1496" fmla="*/ 2715474 h 3200968"/>
              <a:gd name="connsiteX1497" fmla="*/ 612866 w 3611671"/>
              <a:gd name="connsiteY1497" fmla="*/ 2733608 h 3200968"/>
              <a:gd name="connsiteX1498" fmla="*/ 603302 w 3611671"/>
              <a:gd name="connsiteY1498" fmla="*/ 2765343 h 3200968"/>
              <a:gd name="connsiteX1499" fmla="*/ 599327 w 3611671"/>
              <a:gd name="connsiteY1499" fmla="*/ 2782670 h 3200968"/>
              <a:gd name="connsiteX1500" fmla="*/ 599203 w 3611671"/>
              <a:gd name="connsiteY1500" fmla="*/ 2813473 h 3200968"/>
              <a:gd name="connsiteX1501" fmla="*/ 604482 w 3611671"/>
              <a:gd name="connsiteY1501" fmla="*/ 2827509 h 3200968"/>
              <a:gd name="connsiteX1502" fmla="*/ 625349 w 3611671"/>
              <a:gd name="connsiteY1502" fmla="*/ 2862473 h 3200968"/>
              <a:gd name="connsiteX1503" fmla="*/ 643297 w 3611671"/>
              <a:gd name="connsiteY1503" fmla="*/ 2902033 h 3200968"/>
              <a:gd name="connsiteX1504" fmla="*/ 651557 w 3611671"/>
              <a:gd name="connsiteY1504" fmla="*/ 2930973 h 3200968"/>
              <a:gd name="connsiteX1505" fmla="*/ 657084 w 3611671"/>
              <a:gd name="connsiteY1505" fmla="*/ 2963702 h 3200968"/>
              <a:gd name="connsiteX1506" fmla="*/ 659754 w 3611671"/>
              <a:gd name="connsiteY1506" fmla="*/ 2976185 h 3200968"/>
              <a:gd name="connsiteX1507" fmla="*/ 665592 w 3611671"/>
              <a:gd name="connsiteY1507" fmla="*/ 3011397 h 3200968"/>
              <a:gd name="connsiteX1508" fmla="*/ 682174 w 3611671"/>
              <a:gd name="connsiteY1508" fmla="*/ 3045741 h 3200968"/>
              <a:gd name="connsiteX1509" fmla="*/ 694594 w 3611671"/>
              <a:gd name="connsiteY1509" fmla="*/ 3061949 h 3200968"/>
              <a:gd name="connsiteX1510" fmla="*/ 702978 w 3611671"/>
              <a:gd name="connsiteY1510" fmla="*/ 3080270 h 3200968"/>
              <a:gd name="connsiteX1511" fmla="*/ 716641 w 3611671"/>
              <a:gd name="connsiteY1511" fmla="*/ 3118836 h 3200968"/>
              <a:gd name="connsiteX1512" fmla="*/ 720678 w 3611671"/>
              <a:gd name="connsiteY1512" fmla="*/ 3128214 h 3200968"/>
              <a:gd name="connsiteX1513" fmla="*/ 718193 w 3611671"/>
              <a:gd name="connsiteY1513" fmla="*/ 3149888 h 3200968"/>
              <a:gd name="connsiteX1514" fmla="*/ 717635 w 3611671"/>
              <a:gd name="connsiteY1514" fmla="*/ 3159390 h 3200968"/>
              <a:gd name="connsiteX1515" fmla="*/ 723659 w 3611671"/>
              <a:gd name="connsiteY1515" fmla="*/ 3181312 h 3200968"/>
              <a:gd name="connsiteX1516" fmla="*/ 725956 w 3611671"/>
              <a:gd name="connsiteY1516" fmla="*/ 3185784 h 3200968"/>
              <a:gd name="connsiteX1517" fmla="*/ 752909 w 3611671"/>
              <a:gd name="connsiteY1517" fmla="*/ 3200316 h 3200968"/>
              <a:gd name="connsiteX1518" fmla="*/ 760300 w 3611671"/>
              <a:gd name="connsiteY1518" fmla="*/ 3200067 h 3200968"/>
              <a:gd name="connsiteX1519" fmla="*/ 787066 w 3611671"/>
              <a:gd name="connsiteY1519" fmla="*/ 3192925 h 3200968"/>
              <a:gd name="connsiteX1520" fmla="*/ 799363 w 3611671"/>
              <a:gd name="connsiteY1520" fmla="*/ 3190069 h 3200968"/>
              <a:gd name="connsiteX1521" fmla="*/ 821782 w 3611671"/>
              <a:gd name="connsiteY1521" fmla="*/ 3185908 h 3200968"/>
              <a:gd name="connsiteX1522" fmla="*/ 846872 w 3611671"/>
              <a:gd name="connsiteY1522" fmla="*/ 3186964 h 3200968"/>
              <a:gd name="connsiteX1523" fmla="*/ 854324 w 3611671"/>
              <a:gd name="connsiteY1523" fmla="*/ 3187522 h 3200968"/>
              <a:gd name="connsiteX1524" fmla="*/ 878048 w 3611671"/>
              <a:gd name="connsiteY1524" fmla="*/ 3179884 h 3200968"/>
              <a:gd name="connsiteX1525" fmla="*/ 885003 w 3611671"/>
              <a:gd name="connsiteY1525" fmla="*/ 3177400 h 3200968"/>
              <a:gd name="connsiteX1526" fmla="*/ 918042 w 3611671"/>
              <a:gd name="connsiteY1526" fmla="*/ 3164855 h 3200968"/>
              <a:gd name="connsiteX1527" fmla="*/ 956795 w 3611671"/>
              <a:gd name="connsiteY1527" fmla="*/ 3131381 h 3200968"/>
              <a:gd name="connsiteX1528" fmla="*/ 978655 w 3611671"/>
              <a:gd name="connsiteY1528" fmla="*/ 3106354 h 3200968"/>
              <a:gd name="connsiteX1529" fmla="*/ 997969 w 3611671"/>
              <a:gd name="connsiteY1529" fmla="*/ 3079276 h 3200968"/>
              <a:gd name="connsiteX1530" fmla="*/ 1010018 w 3611671"/>
              <a:gd name="connsiteY1530" fmla="*/ 3066172 h 3200968"/>
              <a:gd name="connsiteX1531" fmla="*/ 1030139 w 3611671"/>
              <a:gd name="connsiteY1531" fmla="*/ 3037418 h 3200968"/>
              <a:gd name="connsiteX1532" fmla="*/ 1036784 w 3611671"/>
              <a:gd name="connsiteY1532" fmla="*/ 3012701 h 3200968"/>
              <a:gd name="connsiteX1533" fmla="*/ 1035356 w 3611671"/>
              <a:gd name="connsiteY1533" fmla="*/ 3000343 h 3200968"/>
              <a:gd name="connsiteX1534" fmla="*/ 1039082 w 3611671"/>
              <a:gd name="connsiteY1534" fmla="*/ 2986866 h 3200968"/>
              <a:gd name="connsiteX1535" fmla="*/ 1058955 w 3611671"/>
              <a:gd name="connsiteY1535" fmla="*/ 2975750 h 3200968"/>
              <a:gd name="connsiteX1536" fmla="*/ 1082803 w 3611671"/>
              <a:gd name="connsiteY1536" fmla="*/ 2966559 h 3200968"/>
              <a:gd name="connsiteX1537" fmla="*/ 1093671 w 3611671"/>
              <a:gd name="connsiteY1537" fmla="*/ 2950101 h 3200968"/>
              <a:gd name="connsiteX1538" fmla="*/ 1097273 w 3611671"/>
              <a:gd name="connsiteY1538" fmla="*/ 2924763 h 3200968"/>
              <a:gd name="connsiteX1539" fmla="*/ 1096590 w 3611671"/>
              <a:gd name="connsiteY1539" fmla="*/ 2912156 h 3200968"/>
              <a:gd name="connsiteX1540" fmla="*/ 1085660 w 3611671"/>
              <a:gd name="connsiteY1540" fmla="*/ 2872720 h 3200968"/>
              <a:gd name="connsiteX1541" fmla="*/ 1088330 w 3611671"/>
              <a:gd name="connsiteY1541" fmla="*/ 2860858 h 3200968"/>
              <a:gd name="connsiteX1542" fmla="*/ 1143354 w 3611671"/>
              <a:gd name="connsiteY1542" fmla="*/ 2815026 h 3200968"/>
              <a:gd name="connsiteX1543" fmla="*/ 1161240 w 3611671"/>
              <a:gd name="connsiteY1543" fmla="*/ 2805276 h 3200968"/>
              <a:gd name="connsiteX1544" fmla="*/ 1181609 w 3611671"/>
              <a:gd name="connsiteY1544" fmla="*/ 2794532 h 3200968"/>
              <a:gd name="connsiteX1545" fmla="*/ 1212475 w 3611671"/>
              <a:gd name="connsiteY1545" fmla="*/ 2758264 h 3200968"/>
              <a:gd name="connsiteX1546" fmla="*/ 1215828 w 3611671"/>
              <a:gd name="connsiteY1546" fmla="*/ 2736030 h 3200968"/>
              <a:gd name="connsiteX1547" fmla="*/ 1215828 w 3611671"/>
              <a:gd name="connsiteY1547" fmla="*/ 2712990 h 3200968"/>
              <a:gd name="connsiteX1548" fmla="*/ 1216015 w 3611671"/>
              <a:gd name="connsiteY1548" fmla="*/ 2695104 h 3200968"/>
              <a:gd name="connsiteX1549" fmla="*/ 1217443 w 3611671"/>
              <a:gd name="connsiteY1549" fmla="*/ 2664736 h 3200968"/>
              <a:gd name="connsiteX1550" fmla="*/ 1211916 w 3611671"/>
              <a:gd name="connsiteY1550" fmla="*/ 2651383 h 3200968"/>
              <a:gd name="connsiteX1551" fmla="*/ 1196887 w 3611671"/>
              <a:gd name="connsiteY1551" fmla="*/ 2628591 h 3200968"/>
              <a:gd name="connsiteX1552" fmla="*/ 1192664 w 3611671"/>
              <a:gd name="connsiteY1552" fmla="*/ 2593317 h 3200968"/>
              <a:gd name="connsiteX1553" fmla="*/ 1194341 w 3611671"/>
              <a:gd name="connsiteY1553" fmla="*/ 2586051 h 3200968"/>
              <a:gd name="connsiteX1554" fmla="*/ 1192229 w 3611671"/>
              <a:gd name="connsiteY1554" fmla="*/ 2572139 h 3200968"/>
              <a:gd name="connsiteX1555" fmla="*/ 1186640 w 3611671"/>
              <a:gd name="connsiteY1555" fmla="*/ 2547422 h 3200968"/>
              <a:gd name="connsiteX1556" fmla="*/ 1198874 w 3611671"/>
              <a:gd name="connsiteY1556" fmla="*/ 2525189 h 3200968"/>
              <a:gd name="connsiteX1557" fmla="*/ 1213096 w 3611671"/>
              <a:gd name="connsiteY1557" fmla="*/ 2498174 h 3200968"/>
              <a:gd name="connsiteX1558" fmla="*/ 1223157 w 3611671"/>
              <a:gd name="connsiteY1558" fmla="*/ 2486995 h 3200968"/>
              <a:gd name="connsiteX1559" fmla="*/ 1243962 w 3611671"/>
              <a:gd name="connsiteY1559" fmla="*/ 2468240 h 3200968"/>
              <a:gd name="connsiteX1560" fmla="*/ 1294700 w 3611671"/>
              <a:gd name="connsiteY1560" fmla="*/ 2414086 h 3200968"/>
              <a:gd name="connsiteX1561" fmla="*/ 1329167 w 3611671"/>
              <a:gd name="connsiteY1561" fmla="*/ 2388002 h 3200968"/>
              <a:gd name="connsiteX1562" fmla="*/ 1333390 w 3611671"/>
              <a:gd name="connsiteY1562" fmla="*/ 2385146 h 3200968"/>
              <a:gd name="connsiteX1563" fmla="*/ 1407231 w 3611671"/>
              <a:gd name="connsiteY1563" fmla="*/ 2291618 h 3200968"/>
              <a:gd name="connsiteX1564" fmla="*/ 1428719 w 3611671"/>
              <a:gd name="connsiteY1564" fmla="*/ 2251127 h 3200968"/>
              <a:gd name="connsiteX1565" fmla="*/ 1441388 w 3611671"/>
              <a:gd name="connsiteY1565" fmla="*/ 2223304 h 3200968"/>
              <a:gd name="connsiteX1566" fmla="*/ 1445114 w 3611671"/>
              <a:gd name="connsiteY1566" fmla="*/ 2182813 h 3200968"/>
              <a:gd name="connsiteX1567" fmla="*/ 1435302 w 3611671"/>
              <a:gd name="connsiteY1567" fmla="*/ 2176540 h 3200968"/>
              <a:gd name="connsiteX1568" fmla="*/ 1433004 w 3611671"/>
              <a:gd name="connsiteY1568" fmla="*/ 2177472 h 3200968"/>
              <a:gd name="connsiteX1569" fmla="*/ 1399717 w 3611671"/>
              <a:gd name="connsiteY1569" fmla="*/ 2189396 h 3200968"/>
              <a:gd name="connsiteX1570" fmla="*/ 1349786 w 3611671"/>
              <a:gd name="connsiteY1570" fmla="*/ 2199208 h 3200968"/>
              <a:gd name="connsiteX1571" fmla="*/ 1342209 w 3611671"/>
              <a:gd name="connsiteY1571" fmla="*/ 2200078 h 3200968"/>
              <a:gd name="connsiteX1572" fmla="*/ 1315256 w 3611671"/>
              <a:gd name="connsiteY1572" fmla="*/ 2206723 h 3200968"/>
              <a:gd name="connsiteX1573" fmla="*/ 1308114 w 3611671"/>
              <a:gd name="connsiteY1573" fmla="*/ 2209517 h 3200968"/>
              <a:gd name="connsiteX1574" fmla="*/ 1298302 w 3611671"/>
              <a:gd name="connsiteY1574" fmla="*/ 2208027 h 3200968"/>
              <a:gd name="connsiteX1575" fmla="*/ 1292340 w 3611671"/>
              <a:gd name="connsiteY1575" fmla="*/ 2203183 h 3200968"/>
              <a:gd name="connsiteX1576" fmla="*/ 1274268 w 3611671"/>
              <a:gd name="connsiteY1576" fmla="*/ 2184924 h 3200968"/>
              <a:gd name="connsiteX1577" fmla="*/ 1273833 w 3611671"/>
              <a:gd name="connsiteY1577" fmla="*/ 2178341 h 3200968"/>
              <a:gd name="connsiteX1578" fmla="*/ 1271473 w 3611671"/>
              <a:gd name="connsiteY1578" fmla="*/ 2160704 h 3200968"/>
              <a:gd name="connsiteX1579" fmla="*/ 1259053 w 3611671"/>
              <a:gd name="connsiteY1579" fmla="*/ 2147973 h 3200968"/>
              <a:gd name="connsiteX1580" fmla="*/ 1232783 w 3611671"/>
              <a:gd name="connsiteY1580" fmla="*/ 2120026 h 3200968"/>
              <a:gd name="connsiteX1581" fmla="*/ 1213655 w 3611671"/>
              <a:gd name="connsiteY1581" fmla="*/ 2107543 h 3200968"/>
              <a:gd name="connsiteX1582" fmla="*/ 1187696 w 3611671"/>
              <a:gd name="connsiteY1582" fmla="*/ 2078231 h 3200968"/>
              <a:gd name="connsiteX1583" fmla="*/ 1181051 w 3611671"/>
              <a:gd name="connsiteY1583" fmla="*/ 2056184 h 3200968"/>
              <a:gd name="connsiteX1584" fmla="*/ 1167823 w 3611671"/>
              <a:gd name="connsiteY1584" fmla="*/ 2037739 h 3200968"/>
              <a:gd name="connsiteX1585" fmla="*/ 1151676 w 3611671"/>
              <a:gd name="connsiteY1585" fmla="*/ 2025070 h 3200968"/>
              <a:gd name="connsiteX1586" fmla="*/ 1144782 w 3611671"/>
              <a:gd name="connsiteY1586" fmla="*/ 2011842 h 3200968"/>
              <a:gd name="connsiteX1587" fmla="*/ 1137206 w 3611671"/>
              <a:gd name="connsiteY1587" fmla="*/ 1969053 h 3200968"/>
              <a:gd name="connsiteX1588" fmla="*/ 1115097 w 3611671"/>
              <a:gd name="connsiteY1588" fmla="*/ 1939181 h 3200968"/>
              <a:gd name="connsiteX1589" fmla="*/ 1108203 w 3611671"/>
              <a:gd name="connsiteY1589" fmla="*/ 1935889 h 3200968"/>
              <a:gd name="connsiteX1590" fmla="*/ 1104042 w 3611671"/>
              <a:gd name="connsiteY1590" fmla="*/ 1929617 h 3200968"/>
              <a:gd name="connsiteX1591" fmla="*/ 1102738 w 3611671"/>
              <a:gd name="connsiteY1591" fmla="*/ 1922102 h 3200968"/>
              <a:gd name="connsiteX1592" fmla="*/ 1095286 w 3611671"/>
              <a:gd name="connsiteY1592" fmla="*/ 1898565 h 3200968"/>
              <a:gd name="connsiteX1593" fmla="*/ 1088579 w 3611671"/>
              <a:gd name="connsiteY1593" fmla="*/ 1887697 h 3200968"/>
              <a:gd name="connsiteX1594" fmla="*/ 1063365 w 3611671"/>
              <a:gd name="connsiteY1594" fmla="*/ 1837642 h 3200968"/>
              <a:gd name="connsiteX1595" fmla="*/ 1058831 w 3611671"/>
              <a:gd name="connsiteY1595" fmla="*/ 1828512 h 3200968"/>
              <a:gd name="connsiteX1596" fmla="*/ 1062309 w 3611671"/>
              <a:gd name="connsiteY1596" fmla="*/ 1823420 h 3200968"/>
              <a:gd name="connsiteX1597" fmla="*/ 1071997 w 3611671"/>
              <a:gd name="connsiteY1597" fmla="*/ 1821743 h 3200968"/>
              <a:gd name="connsiteX1598" fmla="*/ 1080691 w 3611671"/>
              <a:gd name="connsiteY1598" fmla="*/ 1817085 h 3200968"/>
              <a:gd name="connsiteX1599" fmla="*/ 1091187 w 3611671"/>
              <a:gd name="connsiteY1599" fmla="*/ 1823606 h 3200968"/>
              <a:gd name="connsiteX1600" fmla="*/ 1097211 w 3611671"/>
              <a:gd name="connsiteY1600" fmla="*/ 1831866 h 3200968"/>
              <a:gd name="connsiteX1601" fmla="*/ 1122922 w 3611671"/>
              <a:gd name="connsiteY1601" fmla="*/ 1870060 h 3200968"/>
              <a:gd name="connsiteX1602" fmla="*/ 1134101 w 3611671"/>
              <a:gd name="connsiteY1602" fmla="*/ 1892789 h 3200968"/>
              <a:gd name="connsiteX1603" fmla="*/ 1143913 w 3611671"/>
              <a:gd name="connsiteY1603" fmla="*/ 1903658 h 3200968"/>
              <a:gd name="connsiteX1604" fmla="*/ 1165028 w 3611671"/>
              <a:gd name="connsiteY1604" fmla="*/ 1924462 h 3200968"/>
              <a:gd name="connsiteX1605" fmla="*/ 1169500 w 3611671"/>
              <a:gd name="connsiteY1605" fmla="*/ 1933716 h 3200968"/>
              <a:gd name="connsiteX1606" fmla="*/ 1173536 w 3611671"/>
              <a:gd name="connsiteY1606" fmla="*/ 1950918 h 3200968"/>
              <a:gd name="connsiteX1607" fmla="*/ 1173784 w 3611671"/>
              <a:gd name="connsiteY1607" fmla="*/ 1958619 h 3200968"/>
              <a:gd name="connsiteX1608" fmla="*/ 1192229 w 3611671"/>
              <a:gd name="connsiteY1608" fmla="*/ 1990851 h 3200968"/>
              <a:gd name="connsiteX1609" fmla="*/ 1205147 w 3611671"/>
              <a:gd name="connsiteY1609" fmla="*/ 1999173 h 3200968"/>
              <a:gd name="connsiteX1610" fmla="*/ 1220051 w 3611671"/>
              <a:gd name="connsiteY1610" fmla="*/ 2019480 h 3200968"/>
              <a:gd name="connsiteX1611" fmla="*/ 1235826 w 3611671"/>
              <a:gd name="connsiteY1611" fmla="*/ 2045564 h 3200968"/>
              <a:gd name="connsiteX1612" fmla="*/ 1252097 w 3611671"/>
              <a:gd name="connsiteY1612" fmla="*/ 2065189 h 3200968"/>
              <a:gd name="connsiteX1613" fmla="*/ 1259611 w 3611671"/>
              <a:gd name="connsiteY1613" fmla="*/ 2094067 h 3200968"/>
              <a:gd name="connsiteX1614" fmla="*/ 1260046 w 3611671"/>
              <a:gd name="connsiteY1614" fmla="*/ 2104066 h 3200968"/>
              <a:gd name="connsiteX1615" fmla="*/ 1271349 w 3611671"/>
              <a:gd name="connsiteY1615" fmla="*/ 2140582 h 3200968"/>
              <a:gd name="connsiteX1616" fmla="*/ 1277311 w 3611671"/>
              <a:gd name="connsiteY1616" fmla="*/ 2154680 h 3200968"/>
              <a:gd name="connsiteX1617" fmla="*/ 1287869 w 3611671"/>
              <a:gd name="connsiteY1617" fmla="*/ 2160642 h 3200968"/>
              <a:gd name="connsiteX1618" fmla="*/ 1300600 w 3611671"/>
              <a:gd name="connsiteY1618" fmla="*/ 2159710 h 3200968"/>
              <a:gd name="connsiteX1619" fmla="*/ 1316498 w 3611671"/>
              <a:gd name="connsiteY1619" fmla="*/ 2152444 h 3200968"/>
              <a:gd name="connsiteX1620" fmla="*/ 1336930 w 3611671"/>
              <a:gd name="connsiteY1620" fmla="*/ 2144867 h 3200968"/>
              <a:gd name="connsiteX1621" fmla="*/ 1363821 w 3611671"/>
              <a:gd name="connsiteY1621" fmla="*/ 2138409 h 3200968"/>
              <a:gd name="connsiteX1622" fmla="*/ 1380465 w 3611671"/>
              <a:gd name="connsiteY1622" fmla="*/ 2132447 h 3200968"/>
              <a:gd name="connsiteX1623" fmla="*/ 1393941 w 3611671"/>
              <a:gd name="connsiteY1623" fmla="*/ 2125615 h 3200968"/>
              <a:gd name="connsiteX1624" fmla="*/ 1409157 w 3611671"/>
              <a:gd name="connsiteY1624" fmla="*/ 2116610 h 3200968"/>
              <a:gd name="connsiteX1625" fmla="*/ 1435985 w 3611671"/>
              <a:gd name="connsiteY1625" fmla="*/ 2107916 h 3200968"/>
              <a:gd name="connsiteX1626" fmla="*/ 1456852 w 3611671"/>
              <a:gd name="connsiteY1626" fmla="*/ 2098290 h 3200968"/>
              <a:gd name="connsiteX1627" fmla="*/ 1463187 w 3611671"/>
              <a:gd name="connsiteY1627" fmla="*/ 2090775 h 3200968"/>
              <a:gd name="connsiteX1628" fmla="*/ 1478464 w 3611671"/>
              <a:gd name="connsiteY1628" fmla="*/ 2075312 h 3200968"/>
              <a:gd name="connsiteX1629" fmla="*/ 1510634 w 3611671"/>
              <a:gd name="connsiteY1629" fmla="*/ 2066990 h 3200968"/>
              <a:gd name="connsiteX1630" fmla="*/ 1525228 w 3611671"/>
              <a:gd name="connsiteY1630" fmla="*/ 2055066 h 3200968"/>
              <a:gd name="connsiteX1631" fmla="*/ 1533550 w 3611671"/>
              <a:gd name="connsiteY1631" fmla="*/ 2046558 h 3200968"/>
              <a:gd name="connsiteX1632" fmla="*/ 1552367 w 3611671"/>
              <a:gd name="connsiteY1632" fmla="*/ 2031529 h 3200968"/>
              <a:gd name="connsiteX1633" fmla="*/ 1561931 w 3611671"/>
              <a:gd name="connsiteY1633" fmla="*/ 2023579 h 3200968"/>
              <a:gd name="connsiteX1634" fmla="*/ 1571681 w 3611671"/>
              <a:gd name="connsiteY1634" fmla="*/ 2020474 h 3200968"/>
              <a:gd name="connsiteX1635" fmla="*/ 1575532 w 3611671"/>
              <a:gd name="connsiteY1635" fmla="*/ 2014636 h 3200968"/>
              <a:gd name="connsiteX1636" fmla="*/ 1576029 w 3611671"/>
              <a:gd name="connsiteY1636" fmla="*/ 1999297 h 3200968"/>
              <a:gd name="connsiteX1637" fmla="*/ 1582177 w 3611671"/>
              <a:gd name="connsiteY1637" fmla="*/ 1988491 h 3200968"/>
              <a:gd name="connsiteX1638" fmla="*/ 1609068 w 3611671"/>
              <a:gd name="connsiteY1638" fmla="*/ 1955204 h 3200968"/>
              <a:gd name="connsiteX1639" fmla="*/ 1604907 w 3611671"/>
              <a:gd name="connsiteY1639" fmla="*/ 1935020 h 3200968"/>
              <a:gd name="connsiteX1640" fmla="*/ 1592113 w 3611671"/>
              <a:gd name="connsiteY1640" fmla="*/ 1919121 h 3200968"/>
              <a:gd name="connsiteX1641" fmla="*/ 1579693 w 3611671"/>
              <a:gd name="connsiteY1641" fmla="*/ 1911172 h 3200968"/>
              <a:gd name="connsiteX1642" fmla="*/ 1559447 w 3611671"/>
              <a:gd name="connsiteY1642" fmla="*/ 1908191 h 3200968"/>
              <a:gd name="connsiteX1643" fmla="*/ 1548517 w 3611671"/>
              <a:gd name="connsiteY1643" fmla="*/ 1901919 h 3200968"/>
              <a:gd name="connsiteX1644" fmla="*/ 1536717 w 3611671"/>
              <a:gd name="connsiteY1644" fmla="*/ 1879686 h 3200968"/>
              <a:gd name="connsiteX1645" fmla="*/ 1533612 w 3611671"/>
              <a:gd name="connsiteY1645" fmla="*/ 1856894 h 3200968"/>
              <a:gd name="connsiteX1646" fmla="*/ 1532308 w 3611671"/>
              <a:gd name="connsiteY1646" fmla="*/ 1855031 h 3200968"/>
              <a:gd name="connsiteX1647" fmla="*/ 1527588 w 3611671"/>
              <a:gd name="connsiteY1647" fmla="*/ 1856024 h 3200968"/>
              <a:gd name="connsiteX1648" fmla="*/ 1499207 w 3611671"/>
              <a:gd name="connsiteY1648" fmla="*/ 1888691 h 3200968"/>
              <a:gd name="connsiteX1649" fmla="*/ 1473806 w 3611671"/>
              <a:gd name="connsiteY1649" fmla="*/ 1902229 h 3200968"/>
              <a:gd name="connsiteX1650" fmla="*/ 1448716 w 3611671"/>
              <a:gd name="connsiteY1650" fmla="*/ 1905459 h 3200968"/>
              <a:gd name="connsiteX1651" fmla="*/ 1439587 w 3611671"/>
              <a:gd name="connsiteY1651" fmla="*/ 1902229 h 3200968"/>
              <a:gd name="connsiteX1652" fmla="*/ 1433688 w 3611671"/>
              <a:gd name="connsiteY1652" fmla="*/ 1891175 h 3200968"/>
              <a:gd name="connsiteX1653" fmla="*/ 1431328 w 3611671"/>
              <a:gd name="connsiteY1653" fmla="*/ 1865712 h 3200968"/>
              <a:gd name="connsiteX1654" fmla="*/ 1429278 w 3611671"/>
              <a:gd name="connsiteY1654" fmla="*/ 1861179 h 3200968"/>
              <a:gd name="connsiteX1655" fmla="*/ 1425242 w 3611671"/>
              <a:gd name="connsiteY1655" fmla="*/ 1858384 h 3200968"/>
              <a:gd name="connsiteX1656" fmla="*/ 1420956 w 3611671"/>
              <a:gd name="connsiteY1656" fmla="*/ 1860371 h 3200968"/>
              <a:gd name="connsiteX1657" fmla="*/ 1416299 w 3611671"/>
              <a:gd name="connsiteY1657" fmla="*/ 1869438 h 3200968"/>
              <a:gd name="connsiteX1658" fmla="*/ 1408536 w 3611671"/>
              <a:gd name="connsiteY1658" fmla="*/ 1869377 h 3200968"/>
              <a:gd name="connsiteX1659" fmla="*/ 1402077 w 3611671"/>
              <a:gd name="connsiteY1659" fmla="*/ 1855590 h 3200968"/>
              <a:gd name="connsiteX1660" fmla="*/ 1390277 w 3611671"/>
              <a:gd name="connsiteY1660" fmla="*/ 1833232 h 3200968"/>
              <a:gd name="connsiteX1661" fmla="*/ 1377608 w 3611671"/>
              <a:gd name="connsiteY1661" fmla="*/ 1820563 h 3200968"/>
              <a:gd name="connsiteX1662" fmla="*/ 1371895 w 3611671"/>
              <a:gd name="connsiteY1662" fmla="*/ 1815595 h 3200968"/>
              <a:gd name="connsiteX1663" fmla="*/ 1357176 w 3611671"/>
              <a:gd name="connsiteY1663" fmla="*/ 1788642 h 3200968"/>
              <a:gd name="connsiteX1664" fmla="*/ 1356493 w 3611671"/>
              <a:gd name="connsiteY1664" fmla="*/ 1781252 h 3200968"/>
              <a:gd name="connsiteX1665" fmla="*/ 1358666 w 3611671"/>
              <a:gd name="connsiteY1665" fmla="*/ 1771315 h 3200968"/>
              <a:gd name="connsiteX1666" fmla="*/ 1362144 w 3611671"/>
              <a:gd name="connsiteY1666" fmla="*/ 1768024 h 3200968"/>
              <a:gd name="connsiteX1667" fmla="*/ 1377111 w 3611671"/>
              <a:gd name="connsiteY1667" fmla="*/ 1766657 h 3200968"/>
              <a:gd name="connsiteX1668" fmla="*/ 1391706 w 3611671"/>
              <a:gd name="connsiteY1668" fmla="*/ 1769204 h 3200968"/>
              <a:gd name="connsiteX1669" fmla="*/ 1399220 w 3611671"/>
              <a:gd name="connsiteY1669" fmla="*/ 1779264 h 3200968"/>
              <a:gd name="connsiteX1670" fmla="*/ 1418162 w 3611671"/>
              <a:gd name="connsiteY1670" fmla="*/ 1809757 h 3200968"/>
              <a:gd name="connsiteX1671" fmla="*/ 1430085 w 3611671"/>
              <a:gd name="connsiteY1671" fmla="*/ 1818700 h 3200968"/>
              <a:gd name="connsiteX1672" fmla="*/ 1437538 w 3611671"/>
              <a:gd name="connsiteY1672" fmla="*/ 1820563 h 3200968"/>
              <a:gd name="connsiteX1673" fmla="*/ 1452691 w 3611671"/>
              <a:gd name="connsiteY1673" fmla="*/ 1829382 h 3200968"/>
              <a:gd name="connsiteX1674" fmla="*/ 1462814 w 3611671"/>
              <a:gd name="connsiteY1674" fmla="*/ 1836896 h 3200968"/>
              <a:gd name="connsiteX1675" fmla="*/ 1494114 w 3611671"/>
              <a:gd name="connsiteY1675" fmla="*/ 1847640 h 3200968"/>
              <a:gd name="connsiteX1676" fmla="*/ 1506411 w 3611671"/>
              <a:gd name="connsiteY1676" fmla="*/ 1846026 h 3200968"/>
              <a:gd name="connsiteX1677" fmla="*/ 1524731 w 3611671"/>
              <a:gd name="connsiteY1677" fmla="*/ 1837021 h 3200968"/>
              <a:gd name="connsiteX1678" fmla="*/ 1541996 w 3611671"/>
              <a:gd name="connsiteY1678" fmla="*/ 1843479 h 3200968"/>
              <a:gd name="connsiteX1679" fmla="*/ 1549200 w 3611671"/>
              <a:gd name="connsiteY1679" fmla="*/ 1859937 h 3200968"/>
              <a:gd name="connsiteX1680" fmla="*/ 1561124 w 3611671"/>
              <a:gd name="connsiteY1680" fmla="*/ 1867948 h 3200968"/>
              <a:gd name="connsiteX1681" fmla="*/ 1631859 w 3611671"/>
              <a:gd name="connsiteY1681" fmla="*/ 1878754 h 3200968"/>
              <a:gd name="connsiteX1682" fmla="*/ 1657198 w 3611671"/>
              <a:gd name="connsiteY1682" fmla="*/ 1879748 h 3200968"/>
              <a:gd name="connsiteX1683" fmla="*/ 1700298 w 3611671"/>
              <a:gd name="connsiteY1683" fmla="*/ 1877139 h 3200968"/>
              <a:gd name="connsiteX1684" fmla="*/ 1710234 w 3611671"/>
              <a:gd name="connsiteY1684" fmla="*/ 1875587 h 3200968"/>
              <a:gd name="connsiteX1685" fmla="*/ 1740727 w 3611671"/>
              <a:gd name="connsiteY1685" fmla="*/ 1873165 h 3200968"/>
              <a:gd name="connsiteX1686" fmla="*/ 1748925 w 3611671"/>
              <a:gd name="connsiteY1686" fmla="*/ 1878381 h 3200968"/>
              <a:gd name="connsiteX1687" fmla="*/ 1755632 w 3611671"/>
              <a:gd name="connsiteY1687" fmla="*/ 1885896 h 3200968"/>
              <a:gd name="connsiteX1688" fmla="*/ 1763457 w 3611671"/>
              <a:gd name="connsiteY1688" fmla="*/ 1895646 h 3200968"/>
              <a:gd name="connsiteX1689" fmla="*/ 1778796 w 3611671"/>
              <a:gd name="connsiteY1689" fmla="*/ 1910427 h 3200968"/>
              <a:gd name="connsiteX1690" fmla="*/ 1793080 w 3611671"/>
              <a:gd name="connsiteY1690" fmla="*/ 1920550 h 3200968"/>
              <a:gd name="connsiteX1691" fmla="*/ 1819598 w 3611671"/>
              <a:gd name="connsiteY1691" fmla="*/ 1933840 h 3200968"/>
              <a:gd name="connsiteX1692" fmla="*/ 1826430 w 3611671"/>
              <a:gd name="connsiteY1692" fmla="*/ 1934150 h 3200968"/>
              <a:gd name="connsiteX1693" fmla="*/ 1826802 w 3611671"/>
              <a:gd name="connsiteY1693" fmla="*/ 1933716 h 3200968"/>
              <a:gd name="connsiteX1694" fmla="*/ 1827796 w 3611671"/>
              <a:gd name="connsiteY1694" fmla="*/ 1933095 h 3200968"/>
              <a:gd name="connsiteX1695" fmla="*/ 1827299 w 3611671"/>
              <a:gd name="connsiteY1695" fmla="*/ 1934213 h 3200968"/>
              <a:gd name="connsiteX1696" fmla="*/ 1826430 w 3611671"/>
              <a:gd name="connsiteY1696" fmla="*/ 1934150 h 3200968"/>
              <a:gd name="connsiteX1697" fmla="*/ 1809910 w 3611671"/>
              <a:gd name="connsiteY1697" fmla="*/ 1940423 h 3200968"/>
              <a:gd name="connsiteX1698" fmla="*/ 1805873 w 3611671"/>
              <a:gd name="connsiteY1698" fmla="*/ 1942162 h 3200968"/>
              <a:gd name="connsiteX1699" fmla="*/ 1806184 w 3611671"/>
              <a:gd name="connsiteY1699" fmla="*/ 1946695 h 3200968"/>
              <a:gd name="connsiteX1700" fmla="*/ 1829038 w 3611671"/>
              <a:gd name="connsiteY1700" fmla="*/ 1970108 h 3200968"/>
              <a:gd name="connsiteX1701" fmla="*/ 1866983 w 3611671"/>
              <a:gd name="connsiteY1701" fmla="*/ 1972779 h 3200968"/>
              <a:gd name="connsiteX1702" fmla="*/ 1878597 w 3611671"/>
              <a:gd name="connsiteY1702" fmla="*/ 1955204 h 3200968"/>
              <a:gd name="connsiteX1703" fmla="*/ 1878224 w 3611671"/>
              <a:gd name="connsiteY1703" fmla="*/ 1955017 h 3200968"/>
              <a:gd name="connsiteX1704" fmla="*/ 1877976 w 3611671"/>
              <a:gd name="connsiteY1704" fmla="*/ 1953713 h 3200968"/>
              <a:gd name="connsiteX1705" fmla="*/ 1878721 w 3611671"/>
              <a:gd name="connsiteY1705" fmla="*/ 1954458 h 3200968"/>
              <a:gd name="connsiteX1706" fmla="*/ 1878597 w 3611671"/>
              <a:gd name="connsiteY1706" fmla="*/ 1955204 h 3200968"/>
              <a:gd name="connsiteX1707" fmla="*/ 1880398 w 3611671"/>
              <a:gd name="connsiteY1707" fmla="*/ 1956383 h 3200968"/>
              <a:gd name="connsiteX1708" fmla="*/ 1887850 w 3611671"/>
              <a:gd name="connsiteY1708" fmla="*/ 1990851 h 3200968"/>
              <a:gd name="connsiteX1709" fmla="*/ 1889092 w 3611671"/>
              <a:gd name="connsiteY1709" fmla="*/ 2006066 h 3200968"/>
              <a:gd name="connsiteX1710" fmla="*/ 1898408 w 3611671"/>
              <a:gd name="connsiteY1710" fmla="*/ 2043266 h 3200968"/>
              <a:gd name="connsiteX1711" fmla="*/ 1909400 w 3611671"/>
              <a:gd name="connsiteY1711" fmla="*/ 2079907 h 3200968"/>
              <a:gd name="connsiteX1712" fmla="*/ 1912319 w 3611671"/>
              <a:gd name="connsiteY1712" fmla="*/ 2086925 h 3200968"/>
              <a:gd name="connsiteX1713" fmla="*/ 1924988 w 3611671"/>
              <a:gd name="connsiteY1713" fmla="*/ 2109220 h 3200968"/>
              <a:gd name="connsiteX1714" fmla="*/ 1938030 w 3611671"/>
              <a:gd name="connsiteY1714" fmla="*/ 2136918 h 3200968"/>
              <a:gd name="connsiteX1715" fmla="*/ 1942998 w 3611671"/>
              <a:gd name="connsiteY1715" fmla="*/ 2151450 h 3200968"/>
              <a:gd name="connsiteX1716" fmla="*/ 1957592 w 3611671"/>
              <a:gd name="connsiteY1716" fmla="*/ 2178093 h 3200968"/>
              <a:gd name="connsiteX1717" fmla="*/ 1967653 w 3611671"/>
              <a:gd name="connsiteY1717" fmla="*/ 2192749 h 3200968"/>
              <a:gd name="connsiteX1718" fmla="*/ 1980633 w 3611671"/>
              <a:gd name="connsiteY1718" fmla="*/ 2228769 h 3200968"/>
              <a:gd name="connsiteX1719" fmla="*/ 1990196 w 3611671"/>
              <a:gd name="connsiteY1719" fmla="*/ 2249512 h 3200968"/>
              <a:gd name="connsiteX1720" fmla="*/ 1997401 w 3611671"/>
              <a:gd name="connsiteY1720" fmla="*/ 2256778 h 3200968"/>
              <a:gd name="connsiteX1721" fmla="*/ 2017770 w 3611671"/>
              <a:gd name="connsiteY1721" fmla="*/ 2254107 h 3200968"/>
              <a:gd name="connsiteX1722" fmla="*/ 2021435 w 3611671"/>
              <a:gd name="connsiteY1722" fmla="*/ 2247338 h 3200968"/>
              <a:gd name="connsiteX1723" fmla="*/ 2030439 w 3611671"/>
              <a:gd name="connsiteY1723" fmla="*/ 2238644 h 3200968"/>
              <a:gd name="connsiteX1724" fmla="*/ 2039693 w 3611671"/>
              <a:gd name="connsiteY1724" fmla="*/ 2227465 h 3200968"/>
              <a:gd name="connsiteX1725" fmla="*/ 2052424 w 3611671"/>
              <a:gd name="connsiteY1725" fmla="*/ 2212063 h 3200968"/>
              <a:gd name="connsiteX1726" fmla="*/ 2057268 w 3611671"/>
              <a:gd name="connsiteY1726" fmla="*/ 2201133 h 3200968"/>
              <a:gd name="connsiteX1727" fmla="*/ 2055219 w 3611671"/>
              <a:gd name="connsiteY1727" fmla="*/ 2188464 h 3200968"/>
              <a:gd name="connsiteX1728" fmla="*/ 2056647 w 3611671"/>
              <a:gd name="connsiteY1728" fmla="*/ 2173435 h 3200968"/>
              <a:gd name="connsiteX1729" fmla="*/ 2060622 w 3611671"/>
              <a:gd name="connsiteY1729" fmla="*/ 2163995 h 3200968"/>
              <a:gd name="connsiteX1730" fmla="*/ 2060995 w 3611671"/>
              <a:gd name="connsiteY1730" fmla="*/ 2141700 h 3200968"/>
              <a:gd name="connsiteX1731" fmla="*/ 2058759 w 3611671"/>
              <a:gd name="connsiteY1731" fmla="*/ 2129217 h 3200968"/>
              <a:gd name="connsiteX1732" fmla="*/ 2058759 w 3611671"/>
              <a:gd name="connsiteY1732" fmla="*/ 2101085 h 3200968"/>
              <a:gd name="connsiteX1733" fmla="*/ 2067950 w 3611671"/>
              <a:gd name="connsiteY1733" fmla="*/ 2090465 h 3200968"/>
              <a:gd name="connsiteX1734" fmla="*/ 2074781 w 3611671"/>
              <a:gd name="connsiteY1734" fmla="*/ 2087732 h 3200968"/>
              <a:gd name="connsiteX1735" fmla="*/ 2093412 w 3611671"/>
              <a:gd name="connsiteY1735" fmla="*/ 2075560 h 3200968"/>
              <a:gd name="connsiteX1736" fmla="*/ 2099747 w 3611671"/>
              <a:gd name="connsiteY1736" fmla="*/ 2067983 h 3200968"/>
              <a:gd name="connsiteX1737" fmla="*/ 2105709 w 3611671"/>
              <a:gd name="connsiteY1737" fmla="*/ 2056991 h 3200968"/>
              <a:gd name="connsiteX1738" fmla="*/ 2132662 w 3611671"/>
              <a:gd name="connsiteY1738" fmla="*/ 2033578 h 3200968"/>
              <a:gd name="connsiteX1739" fmla="*/ 2142723 w 3611671"/>
              <a:gd name="connsiteY1739" fmla="*/ 2022089 h 3200968"/>
              <a:gd name="connsiteX1740" fmla="*/ 2153653 w 3611671"/>
              <a:gd name="connsiteY1740" fmla="*/ 2007929 h 3200968"/>
              <a:gd name="connsiteX1741" fmla="*/ 2163838 w 3611671"/>
              <a:gd name="connsiteY1741" fmla="*/ 2000849 h 3200968"/>
              <a:gd name="connsiteX1742" fmla="*/ 2187996 w 3611671"/>
              <a:gd name="connsiteY1742" fmla="*/ 1967873 h 3200968"/>
              <a:gd name="connsiteX1743" fmla="*/ 2195386 w 3611671"/>
              <a:gd name="connsiteY1743" fmla="*/ 1958122 h 3200968"/>
              <a:gd name="connsiteX1744" fmla="*/ 2215197 w 3611671"/>
              <a:gd name="connsiteY1744" fmla="*/ 1954210 h 3200968"/>
              <a:gd name="connsiteX1745" fmla="*/ 2258794 w 3611671"/>
              <a:gd name="connsiteY1745" fmla="*/ 1942162 h 3200968"/>
              <a:gd name="connsiteX1746" fmla="*/ 2277052 w 3611671"/>
              <a:gd name="connsiteY1746" fmla="*/ 1933654 h 3200968"/>
              <a:gd name="connsiteX1747" fmla="*/ 2281089 w 3611671"/>
              <a:gd name="connsiteY1747" fmla="*/ 1936138 h 3200968"/>
              <a:gd name="connsiteX1748" fmla="*/ 2285933 w 3611671"/>
              <a:gd name="connsiteY1748" fmla="*/ 1950546 h 3200968"/>
              <a:gd name="connsiteX1749" fmla="*/ 2316737 w 3611671"/>
              <a:gd name="connsiteY1749" fmla="*/ 1989485 h 3200968"/>
              <a:gd name="connsiteX1750" fmla="*/ 2323630 w 3611671"/>
              <a:gd name="connsiteY1750" fmla="*/ 1992838 h 3200968"/>
              <a:gd name="connsiteX1751" fmla="*/ 2326922 w 3611671"/>
              <a:gd name="connsiteY1751" fmla="*/ 2003520 h 3200968"/>
              <a:gd name="connsiteX1752" fmla="*/ 2334001 w 3611671"/>
              <a:gd name="connsiteY1752" fmla="*/ 2017245 h 3200968"/>
              <a:gd name="connsiteX1753" fmla="*/ 2345242 w 3611671"/>
              <a:gd name="connsiteY1753" fmla="*/ 2026933 h 3200968"/>
              <a:gd name="connsiteX1754" fmla="*/ 2346360 w 3611671"/>
              <a:gd name="connsiteY1754" fmla="*/ 2029231 h 3200968"/>
              <a:gd name="connsiteX1755" fmla="*/ 2350521 w 3611671"/>
              <a:gd name="connsiteY1755" fmla="*/ 2063698 h 3200968"/>
              <a:gd name="connsiteX1756" fmla="*/ 2350086 w 3611671"/>
              <a:gd name="connsiteY1756" fmla="*/ 2076429 h 3200968"/>
              <a:gd name="connsiteX1757" fmla="*/ 2358594 w 3611671"/>
              <a:gd name="connsiteY1757" fmla="*/ 2084875 h 3200968"/>
              <a:gd name="connsiteX1758" fmla="*/ 2385547 w 3611671"/>
              <a:gd name="connsiteY1758" fmla="*/ 2078168 h 3200968"/>
              <a:gd name="connsiteX1759" fmla="*/ 2404737 w 3611671"/>
              <a:gd name="connsiteY1759" fmla="*/ 2065437 h 3200968"/>
              <a:gd name="connsiteX1760" fmla="*/ 2848218 w 3611671"/>
              <a:gd name="connsiteY1760" fmla="*/ 1697598 h 3200968"/>
              <a:gd name="connsiteX1761" fmla="*/ 2849522 w 3611671"/>
              <a:gd name="connsiteY1761" fmla="*/ 1699275 h 3200968"/>
              <a:gd name="connsiteX1762" fmla="*/ 2849398 w 3611671"/>
              <a:gd name="connsiteY1762" fmla="*/ 1702815 h 3200968"/>
              <a:gd name="connsiteX1763" fmla="*/ 2849957 w 3611671"/>
              <a:gd name="connsiteY1763" fmla="*/ 1703125 h 3200968"/>
              <a:gd name="connsiteX1764" fmla="*/ 2850889 w 3611671"/>
              <a:gd name="connsiteY1764" fmla="*/ 1704492 h 3200968"/>
              <a:gd name="connsiteX1765" fmla="*/ 2849398 w 3611671"/>
              <a:gd name="connsiteY1765" fmla="*/ 1703685 h 3200968"/>
              <a:gd name="connsiteX1766" fmla="*/ 2849398 w 3611671"/>
              <a:gd name="connsiteY1766" fmla="*/ 1702815 h 3200968"/>
              <a:gd name="connsiteX1767" fmla="*/ 2846417 w 3611671"/>
              <a:gd name="connsiteY1767" fmla="*/ 1700766 h 3200968"/>
              <a:gd name="connsiteX1768" fmla="*/ 2848218 w 3611671"/>
              <a:gd name="connsiteY1768" fmla="*/ 1697536 h 3200968"/>
              <a:gd name="connsiteX1769" fmla="*/ 2804187 w 3611671"/>
              <a:gd name="connsiteY1769" fmla="*/ 1643134 h 3200968"/>
              <a:gd name="connsiteX1770" fmla="*/ 2805615 w 3611671"/>
              <a:gd name="connsiteY1770" fmla="*/ 1644500 h 3200968"/>
              <a:gd name="connsiteX1771" fmla="*/ 2803876 w 3611671"/>
              <a:gd name="connsiteY1771" fmla="*/ 1645618 h 3200968"/>
              <a:gd name="connsiteX1772" fmla="*/ 2802137 w 3611671"/>
              <a:gd name="connsiteY1772" fmla="*/ 1644997 h 3200968"/>
              <a:gd name="connsiteX1773" fmla="*/ 2804187 w 3611671"/>
              <a:gd name="connsiteY1773" fmla="*/ 1643196 h 3200968"/>
              <a:gd name="connsiteX1774" fmla="*/ 2779159 w 3611671"/>
              <a:gd name="connsiteY1774" fmla="*/ 1757528 h 3200968"/>
              <a:gd name="connsiteX1775" fmla="*/ 2780773 w 3611671"/>
              <a:gd name="connsiteY1775" fmla="*/ 1758957 h 3200968"/>
              <a:gd name="connsiteX1776" fmla="*/ 2781395 w 3611671"/>
              <a:gd name="connsiteY1776" fmla="*/ 1763490 h 3200968"/>
              <a:gd name="connsiteX1777" fmla="*/ 2780028 w 3611671"/>
              <a:gd name="connsiteY1777" fmla="*/ 1764484 h 3200968"/>
              <a:gd name="connsiteX1778" fmla="*/ 2777358 w 3611671"/>
              <a:gd name="connsiteY1778" fmla="*/ 1758398 h 3200968"/>
              <a:gd name="connsiteX1779" fmla="*/ 2779159 w 3611671"/>
              <a:gd name="connsiteY1779" fmla="*/ 1757528 h 3200968"/>
              <a:gd name="connsiteX1780" fmla="*/ 3001489 w 3611671"/>
              <a:gd name="connsiteY1780" fmla="*/ 1266290 h 3200968"/>
              <a:gd name="connsiteX1781" fmla="*/ 3007078 w 3611671"/>
              <a:gd name="connsiteY1781" fmla="*/ 1270140 h 3200968"/>
              <a:gd name="connsiteX1782" fmla="*/ 3008072 w 3611671"/>
              <a:gd name="connsiteY1782" fmla="*/ 1277468 h 3200968"/>
              <a:gd name="connsiteX1783" fmla="*/ 3005340 w 3611671"/>
              <a:gd name="connsiteY1783" fmla="*/ 1284175 h 3200968"/>
              <a:gd name="connsiteX1784" fmla="*/ 3001427 w 3611671"/>
              <a:gd name="connsiteY1784" fmla="*/ 1284362 h 3200968"/>
              <a:gd name="connsiteX1785" fmla="*/ 2996335 w 3611671"/>
              <a:gd name="connsiteY1785" fmla="*/ 1273432 h 3200968"/>
              <a:gd name="connsiteX1786" fmla="*/ 3001489 w 3611671"/>
              <a:gd name="connsiteY1786" fmla="*/ 1266290 h 3200968"/>
              <a:gd name="connsiteX1787" fmla="*/ 3456397 w 3611671"/>
              <a:gd name="connsiteY1787" fmla="*/ 307909 h 3200968"/>
              <a:gd name="connsiteX1788" fmla="*/ 3465899 w 3611671"/>
              <a:gd name="connsiteY1788" fmla="*/ 305735 h 3200968"/>
              <a:gd name="connsiteX1789" fmla="*/ 3467824 w 3611671"/>
              <a:gd name="connsiteY1789" fmla="*/ 306791 h 3200968"/>
              <a:gd name="connsiteX1790" fmla="*/ 3467762 w 3611671"/>
              <a:gd name="connsiteY1790" fmla="*/ 309648 h 3200968"/>
              <a:gd name="connsiteX1791" fmla="*/ 3460061 w 3611671"/>
              <a:gd name="connsiteY1791" fmla="*/ 314554 h 3200968"/>
              <a:gd name="connsiteX1792" fmla="*/ 3454410 w 3611671"/>
              <a:gd name="connsiteY1792" fmla="*/ 311387 h 3200968"/>
              <a:gd name="connsiteX1793" fmla="*/ 3456459 w 3611671"/>
              <a:gd name="connsiteY1793" fmla="*/ 307847 h 3200968"/>
              <a:gd name="connsiteX1794" fmla="*/ 3024902 w 3611671"/>
              <a:gd name="connsiteY1794" fmla="*/ 157619 h 3200968"/>
              <a:gd name="connsiteX1795" fmla="*/ 3025337 w 3611671"/>
              <a:gd name="connsiteY1795" fmla="*/ 158178 h 3200968"/>
              <a:gd name="connsiteX1796" fmla="*/ 3029746 w 3611671"/>
              <a:gd name="connsiteY1796" fmla="*/ 160475 h 3200968"/>
              <a:gd name="connsiteX1797" fmla="*/ 3027821 w 3611671"/>
              <a:gd name="connsiteY1797" fmla="*/ 161221 h 3200968"/>
              <a:gd name="connsiteX1798" fmla="*/ 3025337 w 3611671"/>
              <a:gd name="connsiteY1798" fmla="*/ 158115 h 3200968"/>
              <a:gd name="connsiteX1799" fmla="*/ 3024281 w 3611671"/>
              <a:gd name="connsiteY1799" fmla="*/ 158178 h 3200968"/>
              <a:gd name="connsiteX1800" fmla="*/ 3023101 w 3611671"/>
              <a:gd name="connsiteY1800" fmla="*/ 156998 h 3200968"/>
              <a:gd name="connsiteX1801" fmla="*/ 3024902 w 3611671"/>
              <a:gd name="connsiteY1801" fmla="*/ 157556 h 3200968"/>
              <a:gd name="connsiteX1802" fmla="*/ 2793132 w 3611671"/>
              <a:gd name="connsiteY1802" fmla="*/ 963287 h 3200968"/>
              <a:gd name="connsiteX1803" fmla="*/ 2794871 w 3611671"/>
              <a:gd name="connsiteY1803" fmla="*/ 962976 h 3200968"/>
              <a:gd name="connsiteX1804" fmla="*/ 2797107 w 3611671"/>
              <a:gd name="connsiteY1804" fmla="*/ 961300 h 3200968"/>
              <a:gd name="connsiteX1805" fmla="*/ 2797479 w 3611671"/>
              <a:gd name="connsiteY1805" fmla="*/ 962542 h 3200968"/>
              <a:gd name="connsiteX1806" fmla="*/ 2794871 w 3611671"/>
              <a:gd name="connsiteY1806" fmla="*/ 962976 h 3200968"/>
              <a:gd name="connsiteX1807" fmla="*/ 2793691 w 3611671"/>
              <a:gd name="connsiteY1807" fmla="*/ 963908 h 3200968"/>
              <a:gd name="connsiteX1808" fmla="*/ 2792573 w 3611671"/>
              <a:gd name="connsiteY1808" fmla="*/ 964653 h 3200968"/>
              <a:gd name="connsiteX1809" fmla="*/ 2793132 w 3611671"/>
              <a:gd name="connsiteY1809" fmla="*/ 963287 h 3200968"/>
              <a:gd name="connsiteX1810" fmla="*/ 2690600 w 3611671"/>
              <a:gd name="connsiteY1810" fmla="*/ 1765540 h 3200968"/>
              <a:gd name="connsiteX1811" fmla="*/ 2691034 w 3611671"/>
              <a:gd name="connsiteY1811" fmla="*/ 1765912 h 3200968"/>
              <a:gd name="connsiteX1812" fmla="*/ 2701405 w 3611671"/>
              <a:gd name="connsiteY1812" fmla="*/ 1762372 h 3200968"/>
              <a:gd name="connsiteX1813" fmla="*/ 2703889 w 3611671"/>
              <a:gd name="connsiteY1813" fmla="*/ 1763863 h 3200968"/>
              <a:gd name="connsiteX1814" fmla="*/ 2701778 w 3611671"/>
              <a:gd name="connsiteY1814" fmla="*/ 1767775 h 3200968"/>
              <a:gd name="connsiteX1815" fmla="*/ 2691034 w 3611671"/>
              <a:gd name="connsiteY1815" fmla="*/ 1765912 h 3200968"/>
              <a:gd name="connsiteX1816" fmla="*/ 2689916 w 3611671"/>
              <a:gd name="connsiteY1816" fmla="*/ 1766161 h 3200968"/>
              <a:gd name="connsiteX1817" fmla="*/ 2689916 w 3611671"/>
              <a:gd name="connsiteY1817" fmla="*/ 1764360 h 3200968"/>
              <a:gd name="connsiteX1818" fmla="*/ 2690600 w 3611671"/>
              <a:gd name="connsiteY1818" fmla="*/ 1765540 h 3200968"/>
              <a:gd name="connsiteX1819" fmla="*/ 2680042 w 3611671"/>
              <a:gd name="connsiteY1819" fmla="*/ 112345 h 3200968"/>
              <a:gd name="connsiteX1820" fmla="*/ 2679234 w 3611671"/>
              <a:gd name="connsiteY1820" fmla="*/ 110420 h 3200968"/>
              <a:gd name="connsiteX1821" fmla="*/ 2680725 w 3611671"/>
              <a:gd name="connsiteY1821" fmla="*/ 111724 h 3200968"/>
              <a:gd name="connsiteX1822" fmla="*/ 2680601 w 3611671"/>
              <a:gd name="connsiteY1822" fmla="*/ 112594 h 3200968"/>
              <a:gd name="connsiteX1823" fmla="*/ 2686190 w 3611671"/>
              <a:gd name="connsiteY1823" fmla="*/ 121102 h 3200968"/>
              <a:gd name="connsiteX1824" fmla="*/ 2682277 w 3611671"/>
              <a:gd name="connsiteY1824" fmla="*/ 129796 h 3200968"/>
              <a:gd name="connsiteX1825" fmla="*/ 2680042 w 3611671"/>
              <a:gd name="connsiteY1825" fmla="*/ 130045 h 3200968"/>
              <a:gd name="connsiteX1826" fmla="*/ 2678614 w 3611671"/>
              <a:gd name="connsiteY1826" fmla="*/ 128368 h 3200968"/>
              <a:gd name="connsiteX1827" fmla="*/ 2680601 w 3611671"/>
              <a:gd name="connsiteY1827" fmla="*/ 112594 h 3200968"/>
              <a:gd name="connsiteX1828" fmla="*/ 2680042 w 3611671"/>
              <a:gd name="connsiteY1828" fmla="*/ 112407 h 3200968"/>
              <a:gd name="connsiteX1829" fmla="*/ 2657436 w 3611671"/>
              <a:gd name="connsiteY1829" fmla="*/ 1178910 h 3200968"/>
              <a:gd name="connsiteX1830" fmla="*/ 2655884 w 3611671"/>
              <a:gd name="connsiteY1830" fmla="*/ 1178041 h 3200968"/>
              <a:gd name="connsiteX1831" fmla="*/ 2657001 w 3611671"/>
              <a:gd name="connsiteY1831" fmla="*/ 1173880 h 3200968"/>
              <a:gd name="connsiteX1832" fmla="*/ 2658554 w 3611671"/>
              <a:gd name="connsiteY1832" fmla="*/ 1174749 h 3200968"/>
              <a:gd name="connsiteX1833" fmla="*/ 2657436 w 3611671"/>
              <a:gd name="connsiteY1833" fmla="*/ 1178910 h 3200968"/>
              <a:gd name="connsiteX1834" fmla="*/ 2658678 w 3611671"/>
              <a:gd name="connsiteY1834" fmla="*/ 98123 h 3200968"/>
              <a:gd name="connsiteX1835" fmla="*/ 2663212 w 3611671"/>
              <a:gd name="connsiteY1835" fmla="*/ 99490 h 3200968"/>
              <a:gd name="connsiteX1836" fmla="*/ 2661846 w 3611671"/>
              <a:gd name="connsiteY1836" fmla="*/ 101477 h 3200968"/>
              <a:gd name="connsiteX1837" fmla="*/ 2656753 w 3611671"/>
              <a:gd name="connsiteY1837" fmla="*/ 106694 h 3200968"/>
              <a:gd name="connsiteX1838" fmla="*/ 2654517 w 3611671"/>
              <a:gd name="connsiteY1838" fmla="*/ 107563 h 3200968"/>
              <a:gd name="connsiteX1839" fmla="*/ 2651288 w 3611671"/>
              <a:gd name="connsiteY1839" fmla="*/ 104893 h 3200968"/>
              <a:gd name="connsiteX1840" fmla="*/ 2658740 w 3611671"/>
              <a:gd name="connsiteY1840" fmla="*/ 98123 h 3200968"/>
              <a:gd name="connsiteX1841" fmla="*/ 2573596 w 3611671"/>
              <a:gd name="connsiteY1841" fmla="*/ 189229 h 3200968"/>
              <a:gd name="connsiteX1842" fmla="*/ 2582974 w 3611671"/>
              <a:gd name="connsiteY1842" fmla="*/ 190844 h 3200968"/>
              <a:gd name="connsiteX1843" fmla="*/ 2583968 w 3611671"/>
              <a:gd name="connsiteY1843" fmla="*/ 192583 h 3200968"/>
              <a:gd name="connsiteX1844" fmla="*/ 2581422 w 3611671"/>
              <a:gd name="connsiteY1844" fmla="*/ 196309 h 3200968"/>
              <a:gd name="connsiteX1845" fmla="*/ 2571361 w 3611671"/>
              <a:gd name="connsiteY1845" fmla="*/ 192397 h 3200968"/>
              <a:gd name="connsiteX1846" fmla="*/ 2573596 w 3611671"/>
              <a:gd name="connsiteY1846" fmla="*/ 189229 h 3200968"/>
              <a:gd name="connsiteX1847" fmla="*/ 2566206 w 3611671"/>
              <a:gd name="connsiteY1847" fmla="*/ 2150395 h 3200968"/>
              <a:gd name="connsiteX1848" fmla="*/ 2567448 w 3611671"/>
              <a:gd name="connsiteY1848" fmla="*/ 2152071 h 3200968"/>
              <a:gd name="connsiteX1849" fmla="*/ 2564716 w 3611671"/>
              <a:gd name="connsiteY1849" fmla="*/ 2150705 h 3200968"/>
              <a:gd name="connsiteX1850" fmla="*/ 2566268 w 3611671"/>
              <a:gd name="connsiteY1850" fmla="*/ 2150395 h 3200968"/>
              <a:gd name="connsiteX1851" fmla="*/ 2038389 w 3611671"/>
              <a:gd name="connsiteY1851" fmla="*/ 80362 h 3200968"/>
              <a:gd name="connsiteX1852" fmla="*/ 2039755 w 3611671"/>
              <a:gd name="connsiteY1852" fmla="*/ 81604 h 3200968"/>
              <a:gd name="connsiteX1853" fmla="*/ 2037706 w 3611671"/>
              <a:gd name="connsiteY1853" fmla="*/ 80983 h 3200968"/>
              <a:gd name="connsiteX1854" fmla="*/ 2036774 w 3611671"/>
              <a:gd name="connsiteY1854" fmla="*/ 79430 h 3200968"/>
              <a:gd name="connsiteX1855" fmla="*/ 2038389 w 3611671"/>
              <a:gd name="connsiteY1855" fmla="*/ 80362 h 3200968"/>
              <a:gd name="connsiteX1856" fmla="*/ 537845 w 3611671"/>
              <a:gd name="connsiteY1856" fmla="*/ 854233 h 3200968"/>
              <a:gd name="connsiteX1857" fmla="*/ 538156 w 3611671"/>
              <a:gd name="connsiteY1857" fmla="*/ 853115 h 3200968"/>
              <a:gd name="connsiteX1858" fmla="*/ 539522 w 3611671"/>
              <a:gd name="connsiteY1858" fmla="*/ 853923 h 3200968"/>
              <a:gd name="connsiteX1859" fmla="*/ 537907 w 3611671"/>
              <a:gd name="connsiteY1859" fmla="*/ 854233 h 3200968"/>
              <a:gd name="connsiteX1860" fmla="*/ 604792 w 3611671"/>
              <a:gd name="connsiteY1860" fmla="*/ 1010734 h 3200968"/>
              <a:gd name="connsiteX1861" fmla="*/ 597092 w 3611671"/>
              <a:gd name="connsiteY1861" fmla="*/ 1019242 h 3200968"/>
              <a:gd name="connsiteX1862" fmla="*/ 585292 w 3611671"/>
              <a:gd name="connsiteY1862" fmla="*/ 1019863 h 3200968"/>
              <a:gd name="connsiteX1863" fmla="*/ 585292 w 3611671"/>
              <a:gd name="connsiteY1863" fmla="*/ 1020484 h 3200968"/>
              <a:gd name="connsiteX1864" fmla="*/ 584423 w 3611671"/>
              <a:gd name="connsiteY1864" fmla="*/ 1021664 h 3200968"/>
              <a:gd name="connsiteX1865" fmla="*/ 584671 w 3611671"/>
              <a:gd name="connsiteY1865" fmla="*/ 1019863 h 3200968"/>
              <a:gd name="connsiteX1866" fmla="*/ 585292 w 3611671"/>
              <a:gd name="connsiteY1866" fmla="*/ 1019863 h 3200968"/>
              <a:gd name="connsiteX1867" fmla="*/ 592186 w 3611671"/>
              <a:gd name="connsiteY1867" fmla="*/ 1006200 h 3200968"/>
              <a:gd name="connsiteX1868" fmla="*/ 595912 w 3611671"/>
              <a:gd name="connsiteY1868" fmla="*/ 1000052 h 3200968"/>
              <a:gd name="connsiteX1869" fmla="*/ 601626 w 3611671"/>
              <a:gd name="connsiteY1869" fmla="*/ 997071 h 3200968"/>
              <a:gd name="connsiteX1870" fmla="*/ 604917 w 3611671"/>
              <a:gd name="connsiteY1870" fmla="*/ 1003219 h 3200968"/>
              <a:gd name="connsiteX1871" fmla="*/ 604855 w 3611671"/>
              <a:gd name="connsiteY1871" fmla="*/ 1010672 h 3200968"/>
              <a:gd name="connsiteX1872" fmla="*/ 621250 w 3611671"/>
              <a:gd name="connsiteY1872" fmla="*/ 1024086 h 3200968"/>
              <a:gd name="connsiteX1873" fmla="*/ 621250 w 3611671"/>
              <a:gd name="connsiteY1873" fmla="*/ 1025328 h 3200968"/>
              <a:gd name="connsiteX1874" fmla="*/ 620257 w 3611671"/>
              <a:gd name="connsiteY1874" fmla="*/ 1027191 h 3200968"/>
              <a:gd name="connsiteX1875" fmla="*/ 619511 w 3611671"/>
              <a:gd name="connsiteY1875" fmla="*/ 1028806 h 3200968"/>
              <a:gd name="connsiteX1876" fmla="*/ 620691 w 3611671"/>
              <a:gd name="connsiteY1876" fmla="*/ 1024769 h 3200968"/>
              <a:gd name="connsiteX1877" fmla="*/ 621312 w 3611671"/>
              <a:gd name="connsiteY1877" fmla="*/ 1024148 h 3200968"/>
              <a:gd name="connsiteX1878" fmla="*/ 623113 w 3611671"/>
              <a:gd name="connsiteY1878" fmla="*/ 1019801 h 3200968"/>
              <a:gd name="connsiteX1879" fmla="*/ 623734 w 3611671"/>
              <a:gd name="connsiteY1879" fmla="*/ 1021540 h 3200968"/>
              <a:gd name="connsiteX1880" fmla="*/ 621312 w 3611671"/>
              <a:gd name="connsiteY1880" fmla="*/ 1024148 h 3200968"/>
              <a:gd name="connsiteX1881" fmla="*/ 662983 w 3611671"/>
              <a:gd name="connsiteY1881" fmla="*/ 986327 h 3200968"/>
              <a:gd name="connsiteX1882" fmla="*/ 665343 w 3611671"/>
              <a:gd name="connsiteY1882" fmla="*/ 985768 h 3200968"/>
              <a:gd name="connsiteX1883" fmla="*/ 669939 w 3611671"/>
              <a:gd name="connsiteY1883" fmla="*/ 987135 h 3200968"/>
              <a:gd name="connsiteX1884" fmla="*/ 669628 w 3611671"/>
              <a:gd name="connsiteY1884" fmla="*/ 989246 h 3200968"/>
              <a:gd name="connsiteX1885" fmla="*/ 665033 w 3611671"/>
              <a:gd name="connsiteY1885" fmla="*/ 989246 h 3200968"/>
              <a:gd name="connsiteX1886" fmla="*/ 663046 w 3611671"/>
              <a:gd name="connsiteY1886" fmla="*/ 986265 h 3200968"/>
              <a:gd name="connsiteX1887" fmla="*/ 703040 w 3611671"/>
              <a:gd name="connsiteY1887" fmla="*/ 601100 h 3200968"/>
              <a:gd name="connsiteX1888" fmla="*/ 698942 w 3611671"/>
              <a:gd name="connsiteY1888" fmla="*/ 602714 h 3200968"/>
              <a:gd name="connsiteX1889" fmla="*/ 696644 w 3611671"/>
              <a:gd name="connsiteY1889" fmla="*/ 602279 h 3200968"/>
              <a:gd name="connsiteX1890" fmla="*/ 694842 w 3611671"/>
              <a:gd name="connsiteY1890" fmla="*/ 598305 h 3200968"/>
              <a:gd name="connsiteX1891" fmla="*/ 698445 w 3611671"/>
              <a:gd name="connsiteY1891" fmla="*/ 596442 h 3200968"/>
              <a:gd name="connsiteX1892" fmla="*/ 702978 w 3611671"/>
              <a:gd name="connsiteY1892" fmla="*/ 601100 h 3200968"/>
              <a:gd name="connsiteX1893" fmla="*/ 729248 w 3611671"/>
              <a:gd name="connsiteY1893" fmla="*/ 585077 h 3200968"/>
              <a:gd name="connsiteX1894" fmla="*/ 728627 w 3611671"/>
              <a:gd name="connsiteY1894" fmla="*/ 585387 h 3200968"/>
              <a:gd name="connsiteX1895" fmla="*/ 725770 w 3611671"/>
              <a:gd name="connsiteY1895" fmla="*/ 588803 h 3200968"/>
              <a:gd name="connsiteX1896" fmla="*/ 725460 w 3611671"/>
              <a:gd name="connsiteY1896" fmla="*/ 586940 h 3200968"/>
              <a:gd name="connsiteX1897" fmla="*/ 728627 w 3611671"/>
              <a:gd name="connsiteY1897" fmla="*/ 585387 h 3200968"/>
              <a:gd name="connsiteX1898" fmla="*/ 728938 w 3611671"/>
              <a:gd name="connsiteY1898" fmla="*/ 584518 h 3200968"/>
              <a:gd name="connsiteX1899" fmla="*/ 729558 w 3611671"/>
              <a:gd name="connsiteY1899" fmla="*/ 583524 h 3200968"/>
              <a:gd name="connsiteX1900" fmla="*/ 729248 w 3611671"/>
              <a:gd name="connsiteY1900" fmla="*/ 585139 h 3200968"/>
              <a:gd name="connsiteX1901" fmla="*/ 765268 w 3611671"/>
              <a:gd name="connsiteY1901" fmla="*/ 573029 h 3200968"/>
              <a:gd name="connsiteX1902" fmla="*/ 764771 w 3611671"/>
              <a:gd name="connsiteY1902" fmla="*/ 573960 h 3200968"/>
              <a:gd name="connsiteX1903" fmla="*/ 764088 w 3611671"/>
              <a:gd name="connsiteY1903" fmla="*/ 575513 h 3200968"/>
              <a:gd name="connsiteX1904" fmla="*/ 763840 w 3611671"/>
              <a:gd name="connsiteY1904" fmla="*/ 585511 h 3200968"/>
              <a:gd name="connsiteX1905" fmla="*/ 762846 w 3611671"/>
              <a:gd name="connsiteY1905" fmla="*/ 587250 h 3200968"/>
              <a:gd name="connsiteX1906" fmla="*/ 761542 w 3611671"/>
              <a:gd name="connsiteY1906" fmla="*/ 585511 h 3200968"/>
              <a:gd name="connsiteX1907" fmla="*/ 764088 w 3611671"/>
              <a:gd name="connsiteY1907" fmla="*/ 575451 h 3200968"/>
              <a:gd name="connsiteX1908" fmla="*/ 764088 w 3611671"/>
              <a:gd name="connsiteY1908" fmla="*/ 573215 h 3200968"/>
              <a:gd name="connsiteX1909" fmla="*/ 765268 w 3611671"/>
              <a:gd name="connsiteY1909" fmla="*/ 572967 h 3200968"/>
              <a:gd name="connsiteX1910" fmla="*/ 765951 w 3611671"/>
              <a:gd name="connsiteY1910" fmla="*/ 571787 h 3200968"/>
              <a:gd name="connsiteX1911" fmla="*/ 765268 w 3611671"/>
              <a:gd name="connsiteY1911" fmla="*/ 572967 h 3200968"/>
              <a:gd name="connsiteX1912" fmla="*/ 807995 w 3611671"/>
              <a:gd name="connsiteY1912" fmla="*/ 907642 h 3200968"/>
              <a:gd name="connsiteX1913" fmla="*/ 809113 w 3611671"/>
              <a:gd name="connsiteY1913" fmla="*/ 905717 h 3200968"/>
              <a:gd name="connsiteX1914" fmla="*/ 809672 w 3611671"/>
              <a:gd name="connsiteY1914" fmla="*/ 907953 h 3200968"/>
              <a:gd name="connsiteX1915" fmla="*/ 807995 w 3611671"/>
              <a:gd name="connsiteY1915" fmla="*/ 907642 h 3200968"/>
              <a:gd name="connsiteX1916" fmla="*/ 811970 w 3611671"/>
              <a:gd name="connsiteY1916" fmla="*/ 636374 h 3200968"/>
              <a:gd name="connsiteX1917" fmla="*/ 816131 w 3611671"/>
              <a:gd name="connsiteY1917" fmla="*/ 631095 h 3200968"/>
              <a:gd name="connsiteX1918" fmla="*/ 815696 w 3611671"/>
              <a:gd name="connsiteY1918" fmla="*/ 630164 h 3200968"/>
              <a:gd name="connsiteX1919" fmla="*/ 817311 w 3611671"/>
              <a:gd name="connsiteY1919" fmla="*/ 629046 h 3200968"/>
              <a:gd name="connsiteX1920" fmla="*/ 816317 w 3611671"/>
              <a:gd name="connsiteY1920" fmla="*/ 630847 h 3200968"/>
              <a:gd name="connsiteX1921" fmla="*/ 816069 w 3611671"/>
              <a:gd name="connsiteY1921" fmla="*/ 631158 h 3200968"/>
              <a:gd name="connsiteX1922" fmla="*/ 818180 w 3611671"/>
              <a:gd name="connsiteY1922" fmla="*/ 637244 h 3200968"/>
              <a:gd name="connsiteX1923" fmla="*/ 815323 w 3611671"/>
              <a:gd name="connsiteY1923" fmla="*/ 640846 h 3200968"/>
              <a:gd name="connsiteX1924" fmla="*/ 813150 w 3611671"/>
              <a:gd name="connsiteY1924" fmla="*/ 640846 h 3200968"/>
              <a:gd name="connsiteX1925" fmla="*/ 811908 w 3611671"/>
              <a:gd name="connsiteY1925" fmla="*/ 636436 h 3200968"/>
              <a:gd name="connsiteX1926" fmla="*/ 821285 w 3611671"/>
              <a:gd name="connsiteY1926" fmla="*/ 870877 h 3200968"/>
              <a:gd name="connsiteX1927" fmla="*/ 819236 w 3611671"/>
              <a:gd name="connsiteY1927" fmla="*/ 870256 h 3200968"/>
              <a:gd name="connsiteX1928" fmla="*/ 813771 w 3611671"/>
              <a:gd name="connsiteY1928" fmla="*/ 866716 h 3200968"/>
              <a:gd name="connsiteX1929" fmla="*/ 815758 w 3611671"/>
              <a:gd name="connsiteY1929" fmla="*/ 865784 h 3200968"/>
              <a:gd name="connsiteX1930" fmla="*/ 820168 w 3611671"/>
              <a:gd name="connsiteY1930" fmla="*/ 867710 h 3200968"/>
              <a:gd name="connsiteX1931" fmla="*/ 822341 w 3611671"/>
              <a:gd name="connsiteY1931" fmla="*/ 868703 h 3200968"/>
              <a:gd name="connsiteX1932" fmla="*/ 823583 w 3611671"/>
              <a:gd name="connsiteY1932" fmla="*/ 870566 h 3200968"/>
              <a:gd name="connsiteX1933" fmla="*/ 821223 w 3611671"/>
              <a:gd name="connsiteY1933" fmla="*/ 870753 h 3200968"/>
              <a:gd name="connsiteX1934" fmla="*/ 834141 w 3611671"/>
              <a:gd name="connsiteY1934" fmla="*/ 815481 h 3200968"/>
              <a:gd name="connsiteX1935" fmla="*/ 830042 w 3611671"/>
              <a:gd name="connsiteY1935" fmla="*/ 817157 h 3200968"/>
              <a:gd name="connsiteX1936" fmla="*/ 825198 w 3611671"/>
              <a:gd name="connsiteY1936" fmla="*/ 812003 h 3200968"/>
              <a:gd name="connsiteX1937" fmla="*/ 826937 w 3611671"/>
              <a:gd name="connsiteY1937" fmla="*/ 808090 h 3200968"/>
              <a:gd name="connsiteX1938" fmla="*/ 834451 w 3611671"/>
              <a:gd name="connsiteY1938" fmla="*/ 813245 h 3200968"/>
              <a:gd name="connsiteX1939" fmla="*/ 834141 w 3611671"/>
              <a:gd name="connsiteY1939" fmla="*/ 815481 h 3200968"/>
              <a:gd name="connsiteX1940" fmla="*/ 859293 w 3611671"/>
              <a:gd name="connsiteY1940" fmla="*/ 888576 h 3200968"/>
              <a:gd name="connsiteX1941" fmla="*/ 858858 w 3611671"/>
              <a:gd name="connsiteY1941" fmla="*/ 890129 h 3200968"/>
              <a:gd name="connsiteX1942" fmla="*/ 857181 w 3611671"/>
              <a:gd name="connsiteY1942" fmla="*/ 889011 h 3200968"/>
              <a:gd name="connsiteX1943" fmla="*/ 859293 w 3611671"/>
              <a:gd name="connsiteY1943" fmla="*/ 888576 h 3200968"/>
              <a:gd name="connsiteX1944" fmla="*/ 866434 w 3611671"/>
              <a:gd name="connsiteY1944" fmla="*/ 910437 h 3200968"/>
              <a:gd name="connsiteX1945" fmla="*/ 864633 w 3611671"/>
              <a:gd name="connsiteY1945" fmla="*/ 917268 h 3200968"/>
              <a:gd name="connsiteX1946" fmla="*/ 863578 w 3611671"/>
              <a:gd name="connsiteY1946" fmla="*/ 923416 h 3200968"/>
              <a:gd name="connsiteX1947" fmla="*/ 856746 w 3611671"/>
              <a:gd name="connsiteY1947" fmla="*/ 921305 h 3200968"/>
              <a:gd name="connsiteX1948" fmla="*/ 855442 w 3611671"/>
              <a:gd name="connsiteY1948" fmla="*/ 912610 h 3200968"/>
              <a:gd name="connsiteX1949" fmla="*/ 864820 w 3611671"/>
              <a:gd name="connsiteY1949" fmla="*/ 904413 h 3200968"/>
              <a:gd name="connsiteX1950" fmla="*/ 867180 w 3611671"/>
              <a:gd name="connsiteY1950" fmla="*/ 904413 h 3200968"/>
              <a:gd name="connsiteX1951" fmla="*/ 868856 w 3611671"/>
              <a:gd name="connsiteY1951" fmla="*/ 906027 h 3200968"/>
              <a:gd name="connsiteX1952" fmla="*/ 866497 w 3611671"/>
              <a:gd name="connsiteY1952" fmla="*/ 910437 h 3200968"/>
              <a:gd name="connsiteX1953" fmla="*/ 873017 w 3611671"/>
              <a:gd name="connsiteY1953" fmla="*/ 849141 h 3200968"/>
              <a:gd name="connsiteX1954" fmla="*/ 874259 w 3611671"/>
              <a:gd name="connsiteY1954" fmla="*/ 847837 h 3200968"/>
              <a:gd name="connsiteX1955" fmla="*/ 878793 w 3611671"/>
              <a:gd name="connsiteY1955" fmla="*/ 848892 h 3200968"/>
              <a:gd name="connsiteX1956" fmla="*/ 880035 w 3611671"/>
              <a:gd name="connsiteY1956" fmla="*/ 850755 h 3200968"/>
              <a:gd name="connsiteX1957" fmla="*/ 878855 w 3611671"/>
              <a:gd name="connsiteY1957" fmla="*/ 852494 h 3200968"/>
              <a:gd name="connsiteX1958" fmla="*/ 873017 w 3611671"/>
              <a:gd name="connsiteY1958" fmla="*/ 849141 h 3200968"/>
              <a:gd name="connsiteX1959" fmla="*/ 879849 w 3611671"/>
              <a:gd name="connsiteY1959" fmla="*/ 883111 h 3200968"/>
              <a:gd name="connsiteX1960" fmla="*/ 879104 w 3611671"/>
              <a:gd name="connsiteY1960" fmla="*/ 881062 h 3200968"/>
              <a:gd name="connsiteX1961" fmla="*/ 880345 w 3611671"/>
              <a:gd name="connsiteY1961" fmla="*/ 879323 h 3200968"/>
              <a:gd name="connsiteX1962" fmla="*/ 881091 w 3611671"/>
              <a:gd name="connsiteY1962" fmla="*/ 881372 h 3200968"/>
              <a:gd name="connsiteX1963" fmla="*/ 879849 w 3611671"/>
              <a:gd name="connsiteY1963" fmla="*/ 883049 h 3200968"/>
              <a:gd name="connsiteX1964" fmla="*/ 859044 w 3611671"/>
              <a:gd name="connsiteY1964" fmla="*/ 1011479 h 3200968"/>
              <a:gd name="connsiteX1965" fmla="*/ 857119 w 3611671"/>
              <a:gd name="connsiteY1965" fmla="*/ 1012845 h 3200968"/>
              <a:gd name="connsiteX1966" fmla="*/ 853206 w 3611671"/>
              <a:gd name="connsiteY1966" fmla="*/ 1010610 h 3200968"/>
              <a:gd name="connsiteX1967" fmla="*/ 854200 w 3611671"/>
              <a:gd name="connsiteY1967" fmla="*/ 1003716 h 3200968"/>
              <a:gd name="connsiteX1968" fmla="*/ 856311 w 3611671"/>
              <a:gd name="connsiteY1968" fmla="*/ 1003406 h 3200968"/>
              <a:gd name="connsiteX1969" fmla="*/ 858982 w 3611671"/>
              <a:gd name="connsiteY1969" fmla="*/ 1011417 h 3200968"/>
              <a:gd name="connsiteX1970" fmla="*/ 867366 w 3611671"/>
              <a:gd name="connsiteY1970" fmla="*/ 1031228 h 3200968"/>
              <a:gd name="connsiteX1971" fmla="*/ 866310 w 3611671"/>
              <a:gd name="connsiteY1971" fmla="*/ 1029551 h 3200968"/>
              <a:gd name="connsiteX1972" fmla="*/ 867987 w 3611671"/>
              <a:gd name="connsiteY1972" fmla="*/ 1030607 h 3200968"/>
              <a:gd name="connsiteX1973" fmla="*/ 868919 w 3611671"/>
              <a:gd name="connsiteY1973" fmla="*/ 1032222 h 3200968"/>
              <a:gd name="connsiteX1974" fmla="*/ 867366 w 3611671"/>
              <a:gd name="connsiteY1974" fmla="*/ 1031228 h 3200968"/>
              <a:gd name="connsiteX1975" fmla="*/ 348119 w 3611671"/>
              <a:gd name="connsiteY1975" fmla="*/ 2248021 h 3200968"/>
              <a:gd name="connsiteX1976" fmla="*/ 348802 w 3611671"/>
              <a:gd name="connsiteY1976" fmla="*/ 2247338 h 3200968"/>
              <a:gd name="connsiteX1977" fmla="*/ 350727 w 3611671"/>
              <a:gd name="connsiteY1977" fmla="*/ 2250009 h 3200968"/>
              <a:gd name="connsiteX1978" fmla="*/ 348119 w 3611671"/>
              <a:gd name="connsiteY1978" fmla="*/ 2248021 h 3200968"/>
              <a:gd name="connsiteX1979" fmla="*/ 354019 w 3611671"/>
              <a:gd name="connsiteY1979" fmla="*/ 2252493 h 3200968"/>
              <a:gd name="connsiteX1980" fmla="*/ 351535 w 3611671"/>
              <a:gd name="connsiteY1980" fmla="*/ 2250630 h 3200968"/>
              <a:gd name="connsiteX1981" fmla="*/ 354516 w 3611671"/>
              <a:gd name="connsiteY1981" fmla="*/ 2251872 h 3200968"/>
              <a:gd name="connsiteX1982" fmla="*/ 354516 w 3611671"/>
              <a:gd name="connsiteY1982" fmla="*/ 2253424 h 3200968"/>
              <a:gd name="connsiteX1983" fmla="*/ 353957 w 3611671"/>
              <a:gd name="connsiteY1983" fmla="*/ 2252493 h 3200968"/>
              <a:gd name="connsiteX1984" fmla="*/ 367371 w 3611671"/>
              <a:gd name="connsiteY1984" fmla="*/ 2270875 h 3200968"/>
              <a:gd name="connsiteX1985" fmla="*/ 366626 w 3611671"/>
              <a:gd name="connsiteY1985" fmla="*/ 2268826 h 3200968"/>
              <a:gd name="connsiteX1986" fmla="*/ 370041 w 3611671"/>
              <a:gd name="connsiteY1986" fmla="*/ 2267274 h 3200968"/>
              <a:gd name="connsiteX1987" fmla="*/ 370725 w 3611671"/>
              <a:gd name="connsiteY1987" fmla="*/ 2269261 h 3200968"/>
              <a:gd name="connsiteX1988" fmla="*/ 367371 w 3611671"/>
              <a:gd name="connsiteY1988" fmla="*/ 2270813 h 3200968"/>
              <a:gd name="connsiteX1989" fmla="*/ 882954 w 3611671"/>
              <a:gd name="connsiteY1989" fmla="*/ 3103372 h 3200968"/>
              <a:gd name="connsiteX1990" fmla="*/ 883202 w 3611671"/>
              <a:gd name="connsiteY1990" fmla="*/ 3102317 h 3200968"/>
              <a:gd name="connsiteX1991" fmla="*/ 884755 w 3611671"/>
              <a:gd name="connsiteY1991" fmla="*/ 3103124 h 3200968"/>
              <a:gd name="connsiteX1992" fmla="*/ 882954 w 3611671"/>
              <a:gd name="connsiteY1992" fmla="*/ 3103434 h 3200968"/>
              <a:gd name="connsiteX1993" fmla="*/ 953628 w 3611671"/>
              <a:gd name="connsiteY1993" fmla="*/ 2790495 h 3200968"/>
              <a:gd name="connsiteX1994" fmla="*/ 954994 w 3611671"/>
              <a:gd name="connsiteY1994" fmla="*/ 2788694 h 3200968"/>
              <a:gd name="connsiteX1995" fmla="*/ 955553 w 3611671"/>
              <a:gd name="connsiteY1995" fmla="*/ 2790060 h 3200968"/>
              <a:gd name="connsiteX1996" fmla="*/ 953690 w 3611671"/>
              <a:gd name="connsiteY1996" fmla="*/ 2790433 h 3200968"/>
              <a:gd name="connsiteX1997" fmla="*/ 978407 w 3611671"/>
              <a:gd name="connsiteY1997" fmla="*/ 2474264 h 3200968"/>
              <a:gd name="connsiteX1998" fmla="*/ 977724 w 3611671"/>
              <a:gd name="connsiteY1998" fmla="*/ 2476003 h 3200968"/>
              <a:gd name="connsiteX1999" fmla="*/ 977041 w 3611671"/>
              <a:gd name="connsiteY1999" fmla="*/ 2474202 h 3200968"/>
              <a:gd name="connsiteX2000" fmla="*/ 978407 w 3611671"/>
              <a:gd name="connsiteY2000" fmla="*/ 2474202 h 3200968"/>
              <a:gd name="connsiteX2001" fmla="*/ 967229 w 3611671"/>
              <a:gd name="connsiteY2001" fmla="*/ 2626790 h 3200968"/>
              <a:gd name="connsiteX2002" fmla="*/ 963254 w 3611671"/>
              <a:gd name="connsiteY2002" fmla="*/ 2628840 h 3200968"/>
              <a:gd name="connsiteX2003" fmla="*/ 962322 w 3611671"/>
              <a:gd name="connsiteY2003" fmla="*/ 2627039 h 3200968"/>
              <a:gd name="connsiteX2004" fmla="*/ 967166 w 3611671"/>
              <a:gd name="connsiteY2004" fmla="*/ 2622878 h 3200968"/>
              <a:gd name="connsiteX2005" fmla="*/ 968222 w 3611671"/>
              <a:gd name="connsiteY2005" fmla="*/ 2624679 h 3200968"/>
              <a:gd name="connsiteX2006" fmla="*/ 967229 w 3611671"/>
              <a:gd name="connsiteY2006" fmla="*/ 2626790 h 3200968"/>
              <a:gd name="connsiteX2007" fmla="*/ 985052 w 3611671"/>
              <a:gd name="connsiteY2007" fmla="*/ 2668897 h 3200968"/>
              <a:gd name="connsiteX2008" fmla="*/ 984431 w 3611671"/>
              <a:gd name="connsiteY2008" fmla="*/ 2670077 h 3200968"/>
              <a:gd name="connsiteX2009" fmla="*/ 984307 w 3611671"/>
              <a:gd name="connsiteY2009" fmla="*/ 2672623 h 3200968"/>
              <a:gd name="connsiteX2010" fmla="*/ 983127 w 3611671"/>
              <a:gd name="connsiteY2010" fmla="*/ 2672436 h 3200968"/>
              <a:gd name="connsiteX2011" fmla="*/ 984431 w 3611671"/>
              <a:gd name="connsiteY2011" fmla="*/ 2670077 h 3200968"/>
              <a:gd name="connsiteX2012" fmla="*/ 984493 w 3611671"/>
              <a:gd name="connsiteY2012" fmla="*/ 2668524 h 3200968"/>
              <a:gd name="connsiteX2013" fmla="*/ 985984 w 3611671"/>
              <a:gd name="connsiteY2013" fmla="*/ 2668151 h 3200968"/>
              <a:gd name="connsiteX2014" fmla="*/ 985052 w 3611671"/>
              <a:gd name="connsiteY2014" fmla="*/ 2668834 h 3200968"/>
              <a:gd name="connsiteX2015" fmla="*/ 1010639 w 3611671"/>
              <a:gd name="connsiteY2015" fmla="*/ 2613873 h 3200968"/>
              <a:gd name="connsiteX2016" fmla="*/ 1008403 w 3611671"/>
              <a:gd name="connsiteY2016" fmla="*/ 2613252 h 3200968"/>
              <a:gd name="connsiteX2017" fmla="*/ 1006416 w 3611671"/>
              <a:gd name="connsiteY2017" fmla="*/ 2602384 h 3200968"/>
              <a:gd name="connsiteX2018" fmla="*/ 1005981 w 3611671"/>
              <a:gd name="connsiteY2018" fmla="*/ 2602073 h 3200968"/>
              <a:gd name="connsiteX2019" fmla="*/ 1005857 w 3611671"/>
              <a:gd name="connsiteY2019" fmla="*/ 2600955 h 3200968"/>
              <a:gd name="connsiteX2020" fmla="*/ 998404 w 3611671"/>
              <a:gd name="connsiteY2020" fmla="*/ 2589280 h 3200968"/>
              <a:gd name="connsiteX2021" fmla="*/ 987598 w 3611671"/>
              <a:gd name="connsiteY2021" fmla="*/ 2578598 h 3200968"/>
              <a:gd name="connsiteX2022" fmla="*/ 981574 w 3611671"/>
              <a:gd name="connsiteY2022" fmla="*/ 2567668 h 3200968"/>
              <a:gd name="connsiteX2023" fmla="*/ 975923 w 3611671"/>
              <a:gd name="connsiteY2023" fmla="*/ 2522581 h 3200968"/>
              <a:gd name="connsiteX2024" fmla="*/ 978780 w 3611671"/>
              <a:gd name="connsiteY2024" fmla="*/ 2519848 h 3200968"/>
              <a:gd name="connsiteX2025" fmla="*/ 982754 w 3611671"/>
              <a:gd name="connsiteY2025" fmla="*/ 2522394 h 3200968"/>
              <a:gd name="connsiteX2026" fmla="*/ 989027 w 3611671"/>
              <a:gd name="connsiteY2026" fmla="*/ 2552080 h 3200968"/>
              <a:gd name="connsiteX2027" fmla="*/ 997908 w 3611671"/>
              <a:gd name="connsiteY2027" fmla="*/ 2576176 h 3200968"/>
              <a:gd name="connsiteX2028" fmla="*/ 1004491 w 3611671"/>
              <a:gd name="connsiteY2028" fmla="*/ 2589466 h 3200968"/>
              <a:gd name="connsiteX2029" fmla="*/ 1005919 w 3611671"/>
              <a:gd name="connsiteY2029" fmla="*/ 2600955 h 3200968"/>
              <a:gd name="connsiteX2030" fmla="*/ 1006726 w 3611671"/>
              <a:gd name="connsiteY2030" fmla="*/ 2601576 h 3200968"/>
              <a:gd name="connsiteX2031" fmla="*/ 1006540 w 3611671"/>
              <a:gd name="connsiteY2031" fmla="*/ 2602384 h 3200968"/>
              <a:gd name="connsiteX2032" fmla="*/ 1012254 w 3611671"/>
              <a:gd name="connsiteY2032" fmla="*/ 2612258 h 3200968"/>
              <a:gd name="connsiteX2033" fmla="*/ 1010701 w 3611671"/>
              <a:gd name="connsiteY2033" fmla="*/ 2613811 h 3200968"/>
              <a:gd name="connsiteX2034" fmla="*/ 1015917 w 3611671"/>
              <a:gd name="connsiteY2034" fmla="*/ 2396014 h 3200968"/>
              <a:gd name="connsiteX2035" fmla="*/ 1015483 w 3611671"/>
              <a:gd name="connsiteY2035" fmla="*/ 2397132 h 3200968"/>
              <a:gd name="connsiteX2036" fmla="*/ 1015483 w 3611671"/>
              <a:gd name="connsiteY2036" fmla="*/ 2395393 h 3200968"/>
              <a:gd name="connsiteX2037" fmla="*/ 1017160 w 3611671"/>
              <a:gd name="connsiteY2037" fmla="*/ 2395269 h 3200968"/>
              <a:gd name="connsiteX2038" fmla="*/ 1015855 w 3611671"/>
              <a:gd name="connsiteY2038" fmla="*/ 2396014 h 3200968"/>
              <a:gd name="connsiteX2039" fmla="*/ 1149254 w 3611671"/>
              <a:gd name="connsiteY2039" fmla="*/ 2172317 h 3200968"/>
              <a:gd name="connsiteX2040" fmla="*/ 1153042 w 3611671"/>
              <a:gd name="connsiteY2040" fmla="*/ 2173559 h 3200968"/>
              <a:gd name="connsiteX2041" fmla="*/ 1150806 w 3611671"/>
              <a:gd name="connsiteY2041" fmla="*/ 2176354 h 3200968"/>
              <a:gd name="connsiteX2042" fmla="*/ 1147887 w 3611671"/>
              <a:gd name="connsiteY2042" fmla="*/ 2173621 h 3200968"/>
              <a:gd name="connsiteX2043" fmla="*/ 1149254 w 3611671"/>
              <a:gd name="connsiteY2043" fmla="*/ 2172317 h 3200968"/>
              <a:gd name="connsiteX2044" fmla="*/ 1047342 w 3611671"/>
              <a:gd name="connsiteY2044" fmla="*/ 1808515 h 3200968"/>
              <a:gd name="connsiteX2045" fmla="*/ 1049329 w 3611671"/>
              <a:gd name="connsiteY2045" fmla="*/ 1809695 h 3200968"/>
              <a:gd name="connsiteX2046" fmla="*/ 1048708 w 3611671"/>
              <a:gd name="connsiteY2046" fmla="*/ 1811620 h 3200968"/>
              <a:gd name="connsiteX2047" fmla="*/ 1046783 w 3611671"/>
              <a:gd name="connsiteY2047" fmla="*/ 1810192 h 3200968"/>
              <a:gd name="connsiteX2048" fmla="*/ 1047280 w 3611671"/>
              <a:gd name="connsiteY2048" fmla="*/ 1808515 h 3200968"/>
              <a:gd name="connsiteX2049" fmla="*/ 1036784 w 3611671"/>
              <a:gd name="connsiteY2049" fmla="*/ 1795598 h 3200968"/>
              <a:gd name="connsiteX2050" fmla="*/ 1037281 w 3611671"/>
              <a:gd name="connsiteY2050" fmla="*/ 1796529 h 3200968"/>
              <a:gd name="connsiteX2051" fmla="*/ 1038275 w 3611671"/>
              <a:gd name="connsiteY2051" fmla="*/ 1796902 h 3200968"/>
              <a:gd name="connsiteX2052" fmla="*/ 1037281 w 3611671"/>
              <a:gd name="connsiteY2052" fmla="*/ 1796529 h 3200968"/>
              <a:gd name="connsiteX2053" fmla="*/ 1036101 w 3611671"/>
              <a:gd name="connsiteY2053" fmla="*/ 1796281 h 3200968"/>
              <a:gd name="connsiteX2054" fmla="*/ 1036784 w 3611671"/>
              <a:gd name="connsiteY2054" fmla="*/ 1795598 h 3200968"/>
              <a:gd name="connsiteX2055" fmla="*/ 1086964 w 3611671"/>
              <a:gd name="connsiteY2055" fmla="*/ 2659333 h 3200968"/>
              <a:gd name="connsiteX2056" fmla="*/ 1090504 w 3611671"/>
              <a:gd name="connsiteY2056" fmla="*/ 2673927 h 3200968"/>
              <a:gd name="connsiteX2057" fmla="*/ 1091187 w 3611671"/>
              <a:gd name="connsiteY2057" fmla="*/ 2693676 h 3200968"/>
              <a:gd name="connsiteX2058" fmla="*/ 1090131 w 3611671"/>
              <a:gd name="connsiteY2058" fmla="*/ 2713363 h 3200968"/>
              <a:gd name="connsiteX2059" fmla="*/ 1093298 w 3611671"/>
              <a:gd name="connsiteY2059" fmla="*/ 2728267 h 3200968"/>
              <a:gd name="connsiteX2060" fmla="*/ 1092429 w 3611671"/>
              <a:gd name="connsiteY2060" fmla="*/ 2732739 h 3200968"/>
              <a:gd name="connsiteX2061" fmla="*/ 1088641 w 3611671"/>
              <a:gd name="connsiteY2061" fmla="*/ 2730441 h 3200968"/>
              <a:gd name="connsiteX2062" fmla="*/ 1078704 w 3611671"/>
              <a:gd name="connsiteY2062" fmla="*/ 2701936 h 3200968"/>
              <a:gd name="connsiteX2063" fmla="*/ 1079077 w 3611671"/>
              <a:gd name="connsiteY2063" fmla="*/ 2691999 h 3200968"/>
              <a:gd name="connsiteX2064" fmla="*/ 1080629 w 3611671"/>
              <a:gd name="connsiteY2064" fmla="*/ 2664611 h 3200968"/>
              <a:gd name="connsiteX2065" fmla="*/ 1079636 w 3611671"/>
              <a:gd name="connsiteY2065" fmla="*/ 2649520 h 3200968"/>
              <a:gd name="connsiteX2066" fmla="*/ 1080629 w 3611671"/>
              <a:gd name="connsiteY2066" fmla="*/ 2647222 h 3200968"/>
              <a:gd name="connsiteX2067" fmla="*/ 1084604 w 3611671"/>
              <a:gd name="connsiteY2067" fmla="*/ 2649582 h 3200968"/>
              <a:gd name="connsiteX2068" fmla="*/ 1087026 w 3611671"/>
              <a:gd name="connsiteY2068" fmla="*/ 2659271 h 3200968"/>
              <a:gd name="connsiteX2069" fmla="*/ 1062247 w 3611671"/>
              <a:gd name="connsiteY2069" fmla="*/ 2403280 h 3200968"/>
              <a:gd name="connsiteX2070" fmla="*/ 1063985 w 3611671"/>
              <a:gd name="connsiteY2070" fmla="*/ 2404149 h 3200968"/>
              <a:gd name="connsiteX2071" fmla="*/ 1062122 w 3611671"/>
              <a:gd name="connsiteY2071" fmla="*/ 2404708 h 3200968"/>
              <a:gd name="connsiteX2072" fmla="*/ 1062309 w 3611671"/>
              <a:gd name="connsiteY2072" fmla="*/ 2403218 h 3200968"/>
              <a:gd name="connsiteX2073" fmla="*/ 1068333 w 3611671"/>
              <a:gd name="connsiteY2073" fmla="*/ 2430047 h 3200968"/>
              <a:gd name="connsiteX2074" fmla="*/ 1082989 w 3611671"/>
              <a:gd name="connsiteY2074" fmla="*/ 2438306 h 3200968"/>
              <a:gd name="connsiteX2075" fmla="*/ 1083796 w 3611671"/>
              <a:gd name="connsiteY2075" fmla="*/ 2442902 h 3200968"/>
              <a:gd name="connsiteX2076" fmla="*/ 1067960 w 3611671"/>
              <a:gd name="connsiteY2076" fmla="*/ 2468675 h 3200968"/>
              <a:gd name="connsiteX2077" fmla="*/ 1064358 w 3611671"/>
              <a:gd name="connsiteY2077" fmla="*/ 2477866 h 3200968"/>
              <a:gd name="connsiteX2078" fmla="*/ 1063365 w 3611671"/>
              <a:gd name="connsiteY2078" fmla="*/ 2482400 h 3200968"/>
              <a:gd name="connsiteX2079" fmla="*/ 1056782 w 3611671"/>
              <a:gd name="connsiteY2079" fmla="*/ 2485753 h 3200968"/>
              <a:gd name="connsiteX2080" fmla="*/ 1051813 w 3611671"/>
              <a:gd name="connsiteY2080" fmla="*/ 2485753 h 3200968"/>
              <a:gd name="connsiteX2081" fmla="*/ 1046907 w 3611671"/>
              <a:gd name="connsiteY2081" fmla="*/ 2485008 h 3200968"/>
              <a:gd name="connsiteX2082" fmla="*/ 1036846 w 3611671"/>
              <a:gd name="connsiteY2082" fmla="*/ 2485381 h 3200968"/>
              <a:gd name="connsiteX2083" fmla="*/ 1034052 w 3611671"/>
              <a:gd name="connsiteY2083" fmla="*/ 2481779 h 3200968"/>
              <a:gd name="connsiteX2084" fmla="*/ 1033865 w 3611671"/>
              <a:gd name="connsiteY2084" fmla="*/ 2476811 h 3200968"/>
              <a:gd name="connsiteX2085" fmla="*/ 1036846 w 3611671"/>
              <a:gd name="connsiteY2085" fmla="*/ 2446628 h 3200968"/>
              <a:gd name="connsiteX2086" fmla="*/ 1038399 w 3611671"/>
              <a:gd name="connsiteY2086" fmla="*/ 2439300 h 3200968"/>
              <a:gd name="connsiteX2087" fmla="*/ 1043429 w 3611671"/>
              <a:gd name="connsiteY2087" fmla="*/ 2434270 h 3200968"/>
              <a:gd name="connsiteX2088" fmla="*/ 1068333 w 3611671"/>
              <a:gd name="connsiteY2088" fmla="*/ 2430171 h 3200968"/>
              <a:gd name="connsiteX2089" fmla="*/ 1050757 w 3611671"/>
              <a:gd name="connsiteY2089" fmla="*/ 993469 h 3200968"/>
              <a:gd name="connsiteX2090" fmla="*/ 1051565 w 3611671"/>
              <a:gd name="connsiteY2090" fmla="*/ 993842 h 3200968"/>
              <a:gd name="connsiteX2091" fmla="*/ 1053676 w 3611671"/>
              <a:gd name="connsiteY2091" fmla="*/ 993966 h 3200968"/>
              <a:gd name="connsiteX2092" fmla="*/ 1053490 w 3611671"/>
              <a:gd name="connsiteY2092" fmla="*/ 995022 h 3200968"/>
              <a:gd name="connsiteX2093" fmla="*/ 1065228 w 3611671"/>
              <a:gd name="connsiteY2093" fmla="*/ 1007132 h 3200968"/>
              <a:gd name="connsiteX2094" fmla="*/ 1063924 w 3611671"/>
              <a:gd name="connsiteY2094" fmla="*/ 1013653 h 3200968"/>
              <a:gd name="connsiteX2095" fmla="*/ 1052807 w 3611671"/>
              <a:gd name="connsiteY2095" fmla="*/ 1010486 h 3200968"/>
              <a:gd name="connsiteX2096" fmla="*/ 1051503 w 3611671"/>
              <a:gd name="connsiteY2096" fmla="*/ 1003778 h 3200968"/>
              <a:gd name="connsiteX2097" fmla="*/ 1052372 w 3611671"/>
              <a:gd name="connsiteY2097" fmla="*/ 1001418 h 3200968"/>
              <a:gd name="connsiteX2098" fmla="*/ 1053614 w 3611671"/>
              <a:gd name="connsiteY2098" fmla="*/ 995022 h 3200968"/>
              <a:gd name="connsiteX2099" fmla="*/ 1053117 w 3611671"/>
              <a:gd name="connsiteY2099" fmla="*/ 994525 h 3200968"/>
              <a:gd name="connsiteX2100" fmla="*/ 1051689 w 3611671"/>
              <a:gd name="connsiteY2100" fmla="*/ 993904 h 3200968"/>
              <a:gd name="connsiteX2101" fmla="*/ 1048894 w 3611671"/>
              <a:gd name="connsiteY2101" fmla="*/ 993221 h 3200968"/>
              <a:gd name="connsiteX2102" fmla="*/ 1050820 w 3611671"/>
              <a:gd name="connsiteY2102" fmla="*/ 993531 h 3200968"/>
              <a:gd name="connsiteX2103" fmla="*/ 1034983 w 3611671"/>
              <a:gd name="connsiteY2103" fmla="*/ 947699 h 3200968"/>
              <a:gd name="connsiteX2104" fmla="*/ 1037095 w 3611671"/>
              <a:gd name="connsiteY2104" fmla="*/ 947947 h 3200968"/>
              <a:gd name="connsiteX2105" fmla="*/ 1036411 w 3611671"/>
              <a:gd name="connsiteY2105" fmla="*/ 951052 h 3200968"/>
              <a:gd name="connsiteX2106" fmla="*/ 1034486 w 3611671"/>
              <a:gd name="connsiteY2106" fmla="*/ 949810 h 3200968"/>
              <a:gd name="connsiteX2107" fmla="*/ 1034921 w 3611671"/>
              <a:gd name="connsiteY2107" fmla="*/ 947637 h 3200968"/>
              <a:gd name="connsiteX2108" fmla="*/ 1039082 w 3611671"/>
              <a:gd name="connsiteY2108" fmla="*/ 1325661 h 3200968"/>
              <a:gd name="connsiteX2109" fmla="*/ 1038461 w 3611671"/>
              <a:gd name="connsiteY2109" fmla="*/ 1327027 h 3200968"/>
              <a:gd name="connsiteX2110" fmla="*/ 1036598 w 3611671"/>
              <a:gd name="connsiteY2110" fmla="*/ 1326530 h 3200968"/>
              <a:gd name="connsiteX2111" fmla="*/ 1037219 w 3611671"/>
              <a:gd name="connsiteY2111" fmla="*/ 1325226 h 3200968"/>
              <a:gd name="connsiteX2112" fmla="*/ 1039020 w 3611671"/>
              <a:gd name="connsiteY2112" fmla="*/ 1325661 h 3200968"/>
              <a:gd name="connsiteX2113" fmla="*/ 975861 w 3611671"/>
              <a:gd name="connsiteY2113" fmla="*/ 885658 h 3200968"/>
              <a:gd name="connsiteX2114" fmla="*/ 984990 w 3611671"/>
              <a:gd name="connsiteY2114" fmla="*/ 881869 h 3200968"/>
              <a:gd name="connsiteX2115" fmla="*/ 988592 w 3611671"/>
              <a:gd name="connsiteY2115" fmla="*/ 878391 h 3200968"/>
              <a:gd name="connsiteX2116" fmla="*/ 989213 w 3611671"/>
              <a:gd name="connsiteY2116" fmla="*/ 880876 h 3200968"/>
              <a:gd name="connsiteX2117" fmla="*/ 1001634 w 3611671"/>
              <a:gd name="connsiteY2117" fmla="*/ 905779 h 3200968"/>
              <a:gd name="connsiteX2118" fmla="*/ 1004925 w 3611671"/>
              <a:gd name="connsiteY2118" fmla="*/ 915219 h 3200968"/>
              <a:gd name="connsiteX2119" fmla="*/ 1001199 w 3611671"/>
              <a:gd name="connsiteY2119" fmla="*/ 922174 h 3200968"/>
              <a:gd name="connsiteX2120" fmla="*/ 997100 w 3611671"/>
              <a:gd name="connsiteY2120" fmla="*/ 924907 h 3200968"/>
              <a:gd name="connsiteX2121" fmla="*/ 993871 w 3611671"/>
              <a:gd name="connsiteY2121" fmla="*/ 922174 h 3200968"/>
              <a:gd name="connsiteX2122" fmla="*/ 982940 w 3611671"/>
              <a:gd name="connsiteY2122" fmla="*/ 906276 h 3200968"/>
              <a:gd name="connsiteX2123" fmla="*/ 972010 w 3611671"/>
              <a:gd name="connsiteY2123" fmla="*/ 892924 h 3200968"/>
              <a:gd name="connsiteX2124" fmla="*/ 975799 w 3611671"/>
              <a:gd name="connsiteY2124" fmla="*/ 885720 h 3200968"/>
              <a:gd name="connsiteX2125" fmla="*/ 991325 w 3611671"/>
              <a:gd name="connsiteY2125" fmla="*/ 1284300 h 3200968"/>
              <a:gd name="connsiteX2126" fmla="*/ 989275 w 3611671"/>
              <a:gd name="connsiteY2126" fmla="*/ 1284610 h 3200968"/>
              <a:gd name="connsiteX2127" fmla="*/ 988157 w 3611671"/>
              <a:gd name="connsiteY2127" fmla="*/ 1282809 h 3200968"/>
              <a:gd name="connsiteX2128" fmla="*/ 989958 w 3611671"/>
              <a:gd name="connsiteY2128" fmla="*/ 1282561 h 3200968"/>
              <a:gd name="connsiteX2129" fmla="*/ 991325 w 3611671"/>
              <a:gd name="connsiteY2129" fmla="*/ 1284300 h 3200968"/>
              <a:gd name="connsiteX2130" fmla="*/ 962695 w 3611671"/>
              <a:gd name="connsiteY2130" fmla="*/ 829206 h 3200968"/>
              <a:gd name="connsiteX2131" fmla="*/ 966297 w 3611671"/>
              <a:gd name="connsiteY2131" fmla="*/ 830820 h 3200968"/>
              <a:gd name="connsiteX2132" fmla="*/ 967849 w 3611671"/>
              <a:gd name="connsiteY2132" fmla="*/ 834981 h 3200968"/>
              <a:gd name="connsiteX2133" fmla="*/ 966111 w 3611671"/>
              <a:gd name="connsiteY2133" fmla="*/ 836099 h 3200968"/>
              <a:gd name="connsiteX2134" fmla="*/ 962633 w 3611671"/>
              <a:gd name="connsiteY2134" fmla="*/ 833304 h 3200968"/>
              <a:gd name="connsiteX2135" fmla="*/ 962633 w 3611671"/>
              <a:gd name="connsiteY2135" fmla="*/ 829206 h 3200968"/>
              <a:gd name="connsiteX2136" fmla="*/ 908292 w 3611671"/>
              <a:gd name="connsiteY2136" fmla="*/ 685498 h 3200968"/>
              <a:gd name="connsiteX2137" fmla="*/ 910528 w 3611671"/>
              <a:gd name="connsiteY2137" fmla="*/ 682766 h 3200968"/>
              <a:gd name="connsiteX2138" fmla="*/ 908292 w 3611671"/>
              <a:gd name="connsiteY2138" fmla="*/ 686119 h 3200968"/>
              <a:gd name="connsiteX2139" fmla="*/ 907174 w 3611671"/>
              <a:gd name="connsiteY2139" fmla="*/ 686740 h 3200968"/>
              <a:gd name="connsiteX2140" fmla="*/ 908292 w 3611671"/>
              <a:gd name="connsiteY2140" fmla="*/ 685560 h 3200968"/>
              <a:gd name="connsiteX2141" fmla="*/ 904007 w 3611671"/>
              <a:gd name="connsiteY2141" fmla="*/ 758408 h 3200968"/>
              <a:gd name="connsiteX2142" fmla="*/ 904318 w 3611671"/>
              <a:gd name="connsiteY2142" fmla="*/ 759339 h 3200968"/>
              <a:gd name="connsiteX2143" fmla="*/ 905311 w 3611671"/>
              <a:gd name="connsiteY2143" fmla="*/ 759774 h 3200968"/>
              <a:gd name="connsiteX2144" fmla="*/ 904318 w 3611671"/>
              <a:gd name="connsiteY2144" fmla="*/ 759339 h 3200968"/>
              <a:gd name="connsiteX2145" fmla="*/ 903448 w 3611671"/>
              <a:gd name="connsiteY2145" fmla="*/ 758967 h 3200968"/>
              <a:gd name="connsiteX2146" fmla="*/ 902703 w 3611671"/>
              <a:gd name="connsiteY2146" fmla="*/ 757849 h 3200968"/>
              <a:gd name="connsiteX2147" fmla="*/ 904007 w 3611671"/>
              <a:gd name="connsiteY2147" fmla="*/ 758345 h 3200968"/>
              <a:gd name="connsiteX2148" fmla="*/ 899970 w 3611671"/>
              <a:gd name="connsiteY2148" fmla="*/ 924659 h 3200968"/>
              <a:gd name="connsiteX2149" fmla="*/ 898977 w 3611671"/>
              <a:gd name="connsiteY2149" fmla="*/ 919877 h 3200968"/>
              <a:gd name="connsiteX2150" fmla="*/ 908727 w 3611671"/>
              <a:gd name="connsiteY2150" fmla="*/ 905717 h 3200968"/>
              <a:gd name="connsiteX2151" fmla="*/ 911149 w 3611671"/>
              <a:gd name="connsiteY2151" fmla="*/ 904910 h 3200968"/>
              <a:gd name="connsiteX2152" fmla="*/ 915745 w 3611671"/>
              <a:gd name="connsiteY2152" fmla="*/ 907021 h 3200968"/>
              <a:gd name="connsiteX2153" fmla="*/ 931705 w 3611671"/>
              <a:gd name="connsiteY2153" fmla="*/ 919690 h 3200968"/>
              <a:gd name="connsiteX2154" fmla="*/ 935618 w 3611671"/>
              <a:gd name="connsiteY2154" fmla="*/ 922920 h 3200968"/>
              <a:gd name="connsiteX2155" fmla="*/ 931146 w 3611671"/>
              <a:gd name="connsiteY2155" fmla="*/ 953350 h 3200968"/>
              <a:gd name="connsiteX2156" fmla="*/ 929035 w 3611671"/>
              <a:gd name="connsiteY2156" fmla="*/ 954717 h 3200968"/>
              <a:gd name="connsiteX2157" fmla="*/ 920154 w 3611671"/>
              <a:gd name="connsiteY2157" fmla="*/ 954034 h 3200968"/>
              <a:gd name="connsiteX2158" fmla="*/ 900033 w 3611671"/>
              <a:gd name="connsiteY2158" fmla="*/ 924659 h 3200968"/>
              <a:gd name="connsiteX2159" fmla="*/ 933382 w 3611671"/>
              <a:gd name="connsiteY2159" fmla="*/ 1517871 h 3200968"/>
              <a:gd name="connsiteX2160" fmla="*/ 927358 w 3611671"/>
              <a:gd name="connsiteY2160" fmla="*/ 1521783 h 3200968"/>
              <a:gd name="connsiteX2161" fmla="*/ 922390 w 3611671"/>
              <a:gd name="connsiteY2161" fmla="*/ 1521783 h 3200968"/>
              <a:gd name="connsiteX2162" fmla="*/ 917981 w 3611671"/>
              <a:gd name="connsiteY2162" fmla="*/ 1521225 h 3200968"/>
              <a:gd name="connsiteX2163" fmla="*/ 909783 w 3611671"/>
              <a:gd name="connsiteY2163" fmla="*/ 1521225 h 3200968"/>
              <a:gd name="connsiteX2164" fmla="*/ 904939 w 3611671"/>
              <a:gd name="connsiteY2164" fmla="*/ 1517250 h 3200968"/>
              <a:gd name="connsiteX2165" fmla="*/ 908913 w 3611671"/>
              <a:gd name="connsiteY2165" fmla="*/ 1511288 h 3200968"/>
              <a:gd name="connsiteX2166" fmla="*/ 931084 w 3611671"/>
              <a:gd name="connsiteY2166" fmla="*/ 1508804 h 3200968"/>
              <a:gd name="connsiteX2167" fmla="*/ 933382 w 3611671"/>
              <a:gd name="connsiteY2167" fmla="*/ 1517809 h 3200968"/>
              <a:gd name="connsiteX2168" fmla="*/ 1179188 w 3611671"/>
              <a:gd name="connsiteY2168" fmla="*/ 1491477 h 3200968"/>
              <a:gd name="connsiteX2169" fmla="*/ 1170617 w 3611671"/>
              <a:gd name="connsiteY2169" fmla="*/ 1497066 h 3200968"/>
              <a:gd name="connsiteX2170" fmla="*/ 1153601 w 3611671"/>
              <a:gd name="connsiteY2170" fmla="*/ 1499737 h 3200968"/>
              <a:gd name="connsiteX2171" fmla="*/ 1131058 w 3611671"/>
              <a:gd name="connsiteY2171" fmla="*/ 1500792 h 3200968"/>
              <a:gd name="connsiteX2172" fmla="*/ 1116028 w 3611671"/>
              <a:gd name="connsiteY2172" fmla="*/ 1500358 h 3200968"/>
              <a:gd name="connsiteX2173" fmla="*/ 1086839 w 3611671"/>
              <a:gd name="connsiteY2173" fmla="*/ 1490918 h 3200968"/>
              <a:gd name="connsiteX2174" fmla="*/ 1080629 w 3611671"/>
              <a:gd name="connsiteY2174" fmla="*/ 1486633 h 3200968"/>
              <a:gd name="connsiteX2175" fmla="*/ 1076717 w 3611671"/>
              <a:gd name="connsiteY2175" fmla="*/ 1483590 h 3200968"/>
              <a:gd name="connsiteX2176" fmla="*/ 1049950 w 3611671"/>
              <a:gd name="connsiteY2176" fmla="*/ 1476945 h 3200968"/>
              <a:gd name="connsiteX2177" fmla="*/ 999833 w 3611671"/>
              <a:gd name="connsiteY2177" fmla="*/ 1483465 h 3200968"/>
              <a:gd name="connsiteX2178" fmla="*/ 983748 w 3611671"/>
              <a:gd name="connsiteY2178" fmla="*/ 1495762 h 3200968"/>
              <a:gd name="connsiteX2179" fmla="*/ 972383 w 3611671"/>
              <a:gd name="connsiteY2179" fmla="*/ 1499426 h 3200968"/>
              <a:gd name="connsiteX2180" fmla="*/ 944436 w 3611671"/>
              <a:gd name="connsiteY2180" fmla="*/ 1498184 h 3200968"/>
              <a:gd name="connsiteX2181" fmla="*/ 916055 w 3611671"/>
              <a:gd name="connsiteY2181" fmla="*/ 1480298 h 3200968"/>
              <a:gd name="connsiteX2182" fmla="*/ 910652 w 3611671"/>
              <a:gd name="connsiteY2182" fmla="*/ 1468747 h 3200968"/>
              <a:gd name="connsiteX2183" fmla="*/ 910404 w 3611671"/>
              <a:gd name="connsiteY2183" fmla="*/ 1461419 h 3200968"/>
              <a:gd name="connsiteX2184" fmla="*/ 917359 w 3611671"/>
              <a:gd name="connsiteY2184" fmla="*/ 1445210 h 3200968"/>
              <a:gd name="connsiteX2185" fmla="*/ 924377 w 3611671"/>
              <a:gd name="connsiteY2185" fmla="*/ 1429498 h 3200968"/>
              <a:gd name="connsiteX2186" fmla="*/ 925681 w 3611671"/>
              <a:gd name="connsiteY2186" fmla="*/ 1414220 h 3200968"/>
              <a:gd name="connsiteX2187" fmla="*/ 931705 w 3611671"/>
              <a:gd name="connsiteY2187" fmla="*/ 1406644 h 3200968"/>
              <a:gd name="connsiteX2188" fmla="*/ 941642 w 3611671"/>
              <a:gd name="connsiteY2188" fmla="*/ 1393291 h 3200968"/>
              <a:gd name="connsiteX2189" fmla="*/ 945181 w 3611671"/>
              <a:gd name="connsiteY2189" fmla="*/ 1383852 h 3200968"/>
              <a:gd name="connsiteX2190" fmla="*/ 961701 w 3611671"/>
              <a:gd name="connsiteY2190" fmla="*/ 1361122 h 3200968"/>
              <a:gd name="connsiteX2191" fmla="*/ 973377 w 3611671"/>
              <a:gd name="connsiteY2191" fmla="*/ 1358762 h 3200968"/>
              <a:gd name="connsiteX2192" fmla="*/ 975737 w 3611671"/>
              <a:gd name="connsiteY2192" fmla="*/ 1359693 h 3200968"/>
              <a:gd name="connsiteX2193" fmla="*/ 1005608 w 3611671"/>
              <a:gd name="connsiteY2193" fmla="*/ 1371183 h 3200968"/>
              <a:gd name="connsiteX2194" fmla="*/ 1008154 w 3611671"/>
              <a:gd name="connsiteY2194" fmla="*/ 1376896 h 3200968"/>
              <a:gd name="connsiteX2195" fmla="*/ 1001075 w 3611671"/>
              <a:gd name="connsiteY2195" fmla="*/ 1384224 h 3200968"/>
              <a:gd name="connsiteX2196" fmla="*/ 1002503 w 3611671"/>
              <a:gd name="connsiteY2196" fmla="*/ 1390497 h 3200968"/>
              <a:gd name="connsiteX2197" fmla="*/ 1007223 w 3611671"/>
              <a:gd name="connsiteY2197" fmla="*/ 1392484 h 3200968"/>
              <a:gd name="connsiteX2198" fmla="*/ 1015793 w 3611671"/>
              <a:gd name="connsiteY2198" fmla="*/ 1404159 h 3200968"/>
              <a:gd name="connsiteX2199" fmla="*/ 1029083 w 3611671"/>
              <a:gd name="connsiteY2199" fmla="*/ 1411363 h 3200968"/>
              <a:gd name="connsiteX2200" fmla="*/ 1036039 w 3611671"/>
              <a:gd name="connsiteY2200" fmla="*/ 1408196 h 3200968"/>
              <a:gd name="connsiteX2201" fmla="*/ 1049640 w 3611671"/>
              <a:gd name="connsiteY2201" fmla="*/ 1401178 h 3200968"/>
              <a:gd name="connsiteX2202" fmla="*/ 1069078 w 3611671"/>
              <a:gd name="connsiteY2202" fmla="*/ 1395713 h 3200968"/>
              <a:gd name="connsiteX2203" fmla="*/ 1073674 w 3611671"/>
              <a:gd name="connsiteY2203" fmla="*/ 1393664 h 3200968"/>
              <a:gd name="connsiteX2204" fmla="*/ 1076220 w 3611671"/>
              <a:gd name="connsiteY2204" fmla="*/ 1386957 h 3200968"/>
              <a:gd name="connsiteX2205" fmla="*/ 1070755 w 3611671"/>
              <a:gd name="connsiteY2205" fmla="*/ 1382547 h 3200968"/>
              <a:gd name="connsiteX2206" fmla="*/ 1068208 w 3611671"/>
              <a:gd name="connsiteY2206" fmla="*/ 1382796 h 3200968"/>
              <a:gd name="connsiteX2207" fmla="*/ 1037654 w 3611671"/>
              <a:gd name="connsiteY2207" fmla="*/ 1369878 h 3200968"/>
              <a:gd name="connsiteX2208" fmla="*/ 1036101 w 3611671"/>
              <a:gd name="connsiteY2208" fmla="*/ 1370375 h 3200968"/>
              <a:gd name="connsiteX2209" fmla="*/ 1037157 w 3611671"/>
              <a:gd name="connsiteY2209" fmla="*/ 1369195 h 3200968"/>
              <a:gd name="connsiteX2210" fmla="*/ 1037654 w 3611671"/>
              <a:gd name="connsiteY2210" fmla="*/ 1369878 h 3200968"/>
              <a:gd name="connsiteX2211" fmla="*/ 1037778 w 3611671"/>
              <a:gd name="connsiteY2211" fmla="*/ 1369878 h 3200968"/>
              <a:gd name="connsiteX2212" fmla="*/ 1062744 w 3611671"/>
              <a:gd name="connsiteY2212" fmla="*/ 1354539 h 3200968"/>
              <a:gd name="connsiteX2213" fmla="*/ 1078642 w 3611671"/>
              <a:gd name="connsiteY2213" fmla="*/ 1347335 h 3200968"/>
              <a:gd name="connsiteX2214" fmla="*/ 1109259 w 3611671"/>
              <a:gd name="connsiteY2214" fmla="*/ 1339075 h 3200968"/>
              <a:gd name="connsiteX2215" fmla="*/ 1113110 w 3611671"/>
              <a:gd name="connsiteY2215" fmla="*/ 1339386 h 3200968"/>
              <a:gd name="connsiteX2216" fmla="*/ 1113668 w 3611671"/>
              <a:gd name="connsiteY2216" fmla="*/ 1338827 h 3200968"/>
              <a:gd name="connsiteX2217" fmla="*/ 1115097 w 3611671"/>
              <a:gd name="connsiteY2217" fmla="*/ 1337895 h 3200968"/>
              <a:gd name="connsiteX2218" fmla="*/ 1114289 w 3611671"/>
              <a:gd name="connsiteY2218" fmla="*/ 1339448 h 3200968"/>
              <a:gd name="connsiteX2219" fmla="*/ 1113110 w 3611671"/>
              <a:gd name="connsiteY2219" fmla="*/ 1339386 h 3200968"/>
              <a:gd name="connsiteX2220" fmla="*/ 1101124 w 3611671"/>
              <a:gd name="connsiteY2220" fmla="*/ 1351434 h 3200968"/>
              <a:gd name="connsiteX2221" fmla="*/ 1099881 w 3611671"/>
              <a:gd name="connsiteY2221" fmla="*/ 1360687 h 3200968"/>
              <a:gd name="connsiteX2222" fmla="*/ 1100192 w 3611671"/>
              <a:gd name="connsiteY2222" fmla="*/ 1367953 h 3200968"/>
              <a:gd name="connsiteX2223" fmla="*/ 1085101 w 3611671"/>
              <a:gd name="connsiteY2223" fmla="*/ 1387826 h 3200968"/>
              <a:gd name="connsiteX2224" fmla="*/ 1084604 w 3611671"/>
              <a:gd name="connsiteY2224" fmla="*/ 1392360 h 3200968"/>
              <a:gd name="connsiteX2225" fmla="*/ 1103980 w 3611671"/>
              <a:gd name="connsiteY2225" fmla="*/ 1407761 h 3200968"/>
              <a:gd name="connsiteX2226" fmla="*/ 1132175 w 3611671"/>
              <a:gd name="connsiteY2226" fmla="*/ 1424778 h 3200968"/>
              <a:gd name="connsiteX2227" fmla="*/ 1166084 w 3611671"/>
              <a:gd name="connsiteY2227" fmla="*/ 1447321 h 3200968"/>
              <a:gd name="connsiteX2228" fmla="*/ 1185460 w 3611671"/>
              <a:gd name="connsiteY2228" fmla="*/ 1478187 h 3200968"/>
              <a:gd name="connsiteX2229" fmla="*/ 1179436 w 3611671"/>
              <a:gd name="connsiteY2229" fmla="*/ 1491477 h 3200968"/>
              <a:gd name="connsiteX2230" fmla="*/ 1282404 w 3611671"/>
              <a:gd name="connsiteY2230" fmla="*/ 1093518 h 3200968"/>
              <a:gd name="connsiteX2231" fmla="*/ 1283087 w 3611671"/>
              <a:gd name="connsiteY2231" fmla="*/ 1091593 h 3200968"/>
              <a:gd name="connsiteX2232" fmla="*/ 1283770 w 3611671"/>
              <a:gd name="connsiteY2232" fmla="*/ 1092276 h 3200968"/>
              <a:gd name="connsiteX2233" fmla="*/ 1282465 w 3611671"/>
              <a:gd name="connsiteY2233" fmla="*/ 1093580 h 3200968"/>
              <a:gd name="connsiteX2234" fmla="*/ 1453561 w 3611671"/>
              <a:gd name="connsiteY2234" fmla="*/ 1602021 h 3200968"/>
              <a:gd name="connsiteX2235" fmla="*/ 1420708 w 3611671"/>
              <a:gd name="connsiteY2235" fmla="*/ 1605747 h 3200968"/>
              <a:gd name="connsiteX2236" fmla="*/ 1413069 w 3611671"/>
              <a:gd name="connsiteY2236" fmla="*/ 1606306 h 3200968"/>
              <a:gd name="connsiteX2237" fmla="*/ 1380154 w 3611671"/>
              <a:gd name="connsiteY2237" fmla="*/ 1594507 h 3200968"/>
              <a:gd name="connsiteX2238" fmla="*/ 1368851 w 3611671"/>
              <a:gd name="connsiteY2238" fmla="*/ 1589041 h 3200968"/>
              <a:gd name="connsiteX2239" fmla="*/ 1358977 w 3611671"/>
              <a:gd name="connsiteY2239" fmla="*/ 1586744 h 3200968"/>
              <a:gd name="connsiteX2240" fmla="*/ 1353077 w 3611671"/>
              <a:gd name="connsiteY2240" fmla="*/ 1582210 h 3200968"/>
              <a:gd name="connsiteX2241" fmla="*/ 1348792 w 3611671"/>
              <a:gd name="connsiteY2241" fmla="*/ 1547867 h 3200968"/>
              <a:gd name="connsiteX2242" fmla="*/ 1353884 w 3611671"/>
              <a:gd name="connsiteY2242" fmla="*/ 1530850 h 3200968"/>
              <a:gd name="connsiteX2243" fmla="*/ 1366057 w 3611671"/>
              <a:gd name="connsiteY2243" fmla="*/ 1512592 h 3200968"/>
              <a:gd name="connsiteX2244" fmla="*/ 1365995 w 3611671"/>
              <a:gd name="connsiteY2244" fmla="*/ 1508121 h 3200968"/>
              <a:gd name="connsiteX2245" fmla="*/ 1361896 w 3611671"/>
              <a:gd name="connsiteY2245" fmla="*/ 1505140 h 3200968"/>
              <a:gd name="connsiteX2246" fmla="*/ 1343327 w 3611671"/>
              <a:gd name="connsiteY2246" fmla="*/ 1488434 h 3200968"/>
              <a:gd name="connsiteX2247" fmla="*/ 1325317 w 3611671"/>
              <a:gd name="connsiteY2247" fmla="*/ 1467257 h 3200968"/>
              <a:gd name="connsiteX2248" fmla="*/ 1304761 w 3611671"/>
              <a:gd name="connsiteY2248" fmla="*/ 1435894 h 3200968"/>
              <a:gd name="connsiteX2249" fmla="*/ 1288365 w 3611671"/>
              <a:gd name="connsiteY2249" fmla="*/ 1408134 h 3200968"/>
              <a:gd name="connsiteX2250" fmla="*/ 1284577 w 3611671"/>
              <a:gd name="connsiteY2250" fmla="*/ 1394161 h 3200968"/>
              <a:gd name="connsiteX2251" fmla="*/ 1289421 w 3611671"/>
              <a:gd name="connsiteY2251" fmla="*/ 1379691 h 3200968"/>
              <a:gd name="connsiteX2252" fmla="*/ 1298053 w 3611671"/>
              <a:gd name="connsiteY2252" fmla="*/ 1370748 h 3200968"/>
              <a:gd name="connsiteX2253" fmla="*/ 1320349 w 3611671"/>
              <a:gd name="connsiteY2253" fmla="*/ 1354414 h 3200968"/>
              <a:gd name="connsiteX2254" fmla="*/ 1325876 w 3611671"/>
              <a:gd name="connsiteY2254" fmla="*/ 1349260 h 3200968"/>
              <a:gd name="connsiteX2255" fmla="*/ 1354630 w 3611671"/>
              <a:gd name="connsiteY2255" fmla="*/ 1332616 h 3200968"/>
              <a:gd name="connsiteX2256" fmla="*/ 1361834 w 3611671"/>
              <a:gd name="connsiteY2256" fmla="*/ 1331436 h 3200968"/>
              <a:gd name="connsiteX2257" fmla="*/ 1386737 w 3611671"/>
              <a:gd name="connsiteY2257" fmla="*/ 1334107 h 3200968"/>
              <a:gd name="connsiteX2258" fmla="*/ 1396550 w 3611671"/>
              <a:gd name="connsiteY2258" fmla="*/ 1340814 h 3200968"/>
              <a:gd name="connsiteX2259" fmla="*/ 1399220 w 3611671"/>
              <a:gd name="connsiteY2259" fmla="*/ 1353110 h 3200968"/>
              <a:gd name="connsiteX2260" fmla="*/ 1397046 w 3611671"/>
              <a:gd name="connsiteY2260" fmla="*/ 1368264 h 3200968"/>
              <a:gd name="connsiteX2261" fmla="*/ 1392389 w 3611671"/>
              <a:gd name="connsiteY2261" fmla="*/ 1373108 h 3200968"/>
              <a:gd name="connsiteX2262" fmla="*/ 1379657 w 3611671"/>
              <a:gd name="connsiteY2262" fmla="*/ 1373791 h 3200968"/>
              <a:gd name="connsiteX2263" fmla="*/ 1366926 w 3611671"/>
              <a:gd name="connsiteY2263" fmla="*/ 1390869 h 3200968"/>
              <a:gd name="connsiteX2264" fmla="*/ 1362827 w 3611671"/>
              <a:gd name="connsiteY2264" fmla="*/ 1398384 h 3200968"/>
              <a:gd name="connsiteX2265" fmla="*/ 1360281 w 3611671"/>
              <a:gd name="connsiteY2265" fmla="*/ 1398818 h 3200968"/>
              <a:gd name="connsiteX2266" fmla="*/ 1356058 w 3611671"/>
              <a:gd name="connsiteY2266" fmla="*/ 1406519 h 3200968"/>
              <a:gd name="connsiteX2267" fmla="*/ 1370466 w 3611671"/>
              <a:gd name="connsiteY2267" fmla="*/ 1424405 h 3200968"/>
              <a:gd name="connsiteX2268" fmla="*/ 1399220 w 3611671"/>
              <a:gd name="connsiteY2268" fmla="*/ 1447570 h 3200968"/>
              <a:gd name="connsiteX2269" fmla="*/ 1404809 w 3611671"/>
              <a:gd name="connsiteY2269" fmla="*/ 1454960 h 3200968"/>
              <a:gd name="connsiteX2270" fmla="*/ 1404374 w 3611671"/>
              <a:gd name="connsiteY2270" fmla="*/ 1460053 h 3200968"/>
              <a:gd name="connsiteX2271" fmla="*/ 1409964 w 3611671"/>
              <a:gd name="connsiteY2271" fmla="*/ 1481789 h 3200968"/>
              <a:gd name="connsiteX2272" fmla="*/ 1416050 w 3611671"/>
              <a:gd name="connsiteY2272" fmla="*/ 1505823 h 3200968"/>
              <a:gd name="connsiteX2273" fmla="*/ 1417044 w 3611671"/>
              <a:gd name="connsiteY2273" fmla="*/ 1515884 h 3200968"/>
              <a:gd name="connsiteX2274" fmla="*/ 1427415 w 3611671"/>
              <a:gd name="connsiteY2274" fmla="*/ 1525510 h 3200968"/>
              <a:gd name="connsiteX2275" fmla="*/ 1434246 w 3611671"/>
              <a:gd name="connsiteY2275" fmla="*/ 1527932 h 3200968"/>
              <a:gd name="connsiteX2276" fmla="*/ 1433750 w 3611671"/>
              <a:gd name="connsiteY2276" fmla="*/ 1534949 h 3200968"/>
              <a:gd name="connsiteX2277" fmla="*/ 1433439 w 3611671"/>
              <a:gd name="connsiteY2277" fmla="*/ 1537371 h 3200968"/>
              <a:gd name="connsiteX2278" fmla="*/ 1438470 w 3611671"/>
              <a:gd name="connsiteY2278" fmla="*/ 1543085 h 3200968"/>
              <a:gd name="connsiteX2279" fmla="*/ 1447102 w 3611671"/>
              <a:gd name="connsiteY2279" fmla="*/ 1560660 h 3200968"/>
              <a:gd name="connsiteX2280" fmla="*/ 1455734 w 3611671"/>
              <a:gd name="connsiteY2280" fmla="*/ 1597798 h 3200968"/>
              <a:gd name="connsiteX2281" fmla="*/ 1453561 w 3611671"/>
              <a:gd name="connsiteY2281" fmla="*/ 1601959 h 3200968"/>
              <a:gd name="connsiteX2282" fmla="*/ 1510075 w 3611671"/>
              <a:gd name="connsiteY2282" fmla="*/ 515459 h 3200968"/>
              <a:gd name="connsiteX2283" fmla="*/ 1508584 w 3611671"/>
              <a:gd name="connsiteY2283" fmla="*/ 514527 h 3200968"/>
              <a:gd name="connsiteX2284" fmla="*/ 1510385 w 3611671"/>
              <a:gd name="connsiteY2284" fmla="*/ 514217 h 3200968"/>
              <a:gd name="connsiteX2285" fmla="*/ 1510075 w 3611671"/>
              <a:gd name="connsiteY2285" fmla="*/ 515459 h 3200968"/>
              <a:gd name="connsiteX2286" fmla="*/ 1553485 w 3611671"/>
              <a:gd name="connsiteY2286" fmla="*/ 1391987 h 3200968"/>
              <a:gd name="connsiteX2287" fmla="*/ 1538456 w 3611671"/>
              <a:gd name="connsiteY2287" fmla="*/ 1399253 h 3200968"/>
              <a:gd name="connsiteX2288" fmla="*/ 1521688 w 3611671"/>
              <a:gd name="connsiteY2288" fmla="*/ 1393788 h 3200968"/>
              <a:gd name="connsiteX2289" fmla="*/ 1517030 w 3611671"/>
              <a:gd name="connsiteY2289" fmla="*/ 1385466 h 3200968"/>
              <a:gd name="connsiteX2290" fmla="*/ 1547026 w 3611671"/>
              <a:gd name="connsiteY2290" fmla="*/ 1355594 h 3200968"/>
              <a:gd name="connsiteX2291" fmla="*/ 1554975 w 3611671"/>
              <a:gd name="connsiteY2291" fmla="*/ 1360749 h 3200968"/>
              <a:gd name="connsiteX2292" fmla="*/ 1559695 w 3611671"/>
              <a:gd name="connsiteY2292" fmla="*/ 1372300 h 3200968"/>
              <a:gd name="connsiteX2293" fmla="*/ 1553485 w 3611671"/>
              <a:gd name="connsiteY2293" fmla="*/ 1391925 h 3200968"/>
              <a:gd name="connsiteX2294" fmla="*/ 1661483 w 3611671"/>
              <a:gd name="connsiteY2294" fmla="*/ 581288 h 3200968"/>
              <a:gd name="connsiteX2295" fmla="*/ 1659744 w 3611671"/>
              <a:gd name="connsiteY2295" fmla="*/ 582096 h 3200968"/>
              <a:gd name="connsiteX2296" fmla="*/ 1640119 w 3611671"/>
              <a:gd name="connsiteY2296" fmla="*/ 556261 h 3200968"/>
              <a:gd name="connsiteX2297" fmla="*/ 1640119 w 3611671"/>
              <a:gd name="connsiteY2297" fmla="*/ 553839 h 3200968"/>
              <a:gd name="connsiteX2298" fmla="*/ 1644156 w 3611671"/>
              <a:gd name="connsiteY2298" fmla="*/ 551914 h 3200968"/>
              <a:gd name="connsiteX2299" fmla="*/ 1653161 w 3611671"/>
              <a:gd name="connsiteY2299" fmla="*/ 555950 h 3200968"/>
              <a:gd name="connsiteX2300" fmla="*/ 1663160 w 3611671"/>
              <a:gd name="connsiteY2300" fmla="*/ 567253 h 3200968"/>
              <a:gd name="connsiteX2301" fmla="*/ 1661607 w 3611671"/>
              <a:gd name="connsiteY2301" fmla="*/ 581288 h 3200968"/>
              <a:gd name="connsiteX2302" fmla="*/ 1668749 w 3611671"/>
              <a:gd name="connsiteY2302" fmla="*/ 602217 h 3200968"/>
              <a:gd name="connsiteX2303" fmla="*/ 1666886 w 3611671"/>
              <a:gd name="connsiteY2303" fmla="*/ 601100 h 3200968"/>
              <a:gd name="connsiteX2304" fmla="*/ 1669308 w 3611671"/>
              <a:gd name="connsiteY2304" fmla="*/ 600789 h 3200968"/>
              <a:gd name="connsiteX2305" fmla="*/ 1668687 w 3611671"/>
              <a:gd name="connsiteY2305" fmla="*/ 602217 h 3200968"/>
              <a:gd name="connsiteX2306" fmla="*/ 1706818 w 3611671"/>
              <a:gd name="connsiteY2306" fmla="*/ 1484708 h 3200968"/>
              <a:gd name="connsiteX2307" fmla="*/ 1706260 w 3611671"/>
              <a:gd name="connsiteY2307" fmla="*/ 1482782 h 3200968"/>
              <a:gd name="connsiteX2308" fmla="*/ 1707812 w 3611671"/>
              <a:gd name="connsiteY2308" fmla="*/ 1482907 h 3200968"/>
              <a:gd name="connsiteX2309" fmla="*/ 1706818 w 3611671"/>
              <a:gd name="connsiteY2309" fmla="*/ 1484645 h 3200968"/>
              <a:gd name="connsiteX2310" fmla="*/ 1719488 w 3611671"/>
              <a:gd name="connsiteY2310" fmla="*/ 476334 h 3200968"/>
              <a:gd name="connsiteX2311" fmla="*/ 1714271 w 3611671"/>
              <a:gd name="connsiteY2311" fmla="*/ 477886 h 3200968"/>
              <a:gd name="connsiteX2312" fmla="*/ 1714147 w 3611671"/>
              <a:gd name="connsiteY2312" fmla="*/ 475775 h 3200968"/>
              <a:gd name="connsiteX2313" fmla="*/ 1719301 w 3611671"/>
              <a:gd name="connsiteY2313" fmla="*/ 472483 h 3200968"/>
              <a:gd name="connsiteX2314" fmla="*/ 1720481 w 3611671"/>
              <a:gd name="connsiteY2314" fmla="*/ 474284 h 3200968"/>
              <a:gd name="connsiteX2315" fmla="*/ 1719550 w 3611671"/>
              <a:gd name="connsiteY2315" fmla="*/ 476396 h 3200968"/>
              <a:gd name="connsiteX2316" fmla="*/ 1827548 w 3611671"/>
              <a:gd name="connsiteY2316" fmla="*/ 121350 h 3200968"/>
              <a:gd name="connsiteX2317" fmla="*/ 1833137 w 3611671"/>
              <a:gd name="connsiteY2317" fmla="*/ 126008 h 3200968"/>
              <a:gd name="connsiteX2318" fmla="*/ 1833572 w 3611671"/>
              <a:gd name="connsiteY2318" fmla="*/ 127436 h 3200968"/>
              <a:gd name="connsiteX2319" fmla="*/ 1832702 w 3611671"/>
              <a:gd name="connsiteY2319" fmla="*/ 126567 h 3200968"/>
              <a:gd name="connsiteX2320" fmla="*/ 1826864 w 3611671"/>
              <a:gd name="connsiteY2320" fmla="*/ 121909 h 3200968"/>
              <a:gd name="connsiteX2321" fmla="*/ 1825809 w 3611671"/>
              <a:gd name="connsiteY2321" fmla="*/ 120419 h 3200968"/>
              <a:gd name="connsiteX2322" fmla="*/ 1827485 w 3611671"/>
              <a:gd name="connsiteY2322" fmla="*/ 121350 h 3200968"/>
              <a:gd name="connsiteX2323" fmla="*/ 1826057 w 3611671"/>
              <a:gd name="connsiteY2323" fmla="*/ 1067310 h 3200968"/>
              <a:gd name="connsiteX2324" fmla="*/ 1827051 w 3611671"/>
              <a:gd name="connsiteY2324" fmla="*/ 1069173 h 3200968"/>
              <a:gd name="connsiteX2325" fmla="*/ 1825312 w 3611671"/>
              <a:gd name="connsiteY2325" fmla="*/ 1070602 h 3200968"/>
              <a:gd name="connsiteX2326" fmla="*/ 1820530 w 3611671"/>
              <a:gd name="connsiteY2326" fmla="*/ 1070291 h 3200968"/>
              <a:gd name="connsiteX2327" fmla="*/ 1819226 w 3611671"/>
              <a:gd name="connsiteY2327" fmla="*/ 1068987 h 3200968"/>
              <a:gd name="connsiteX2328" fmla="*/ 1826119 w 3611671"/>
              <a:gd name="connsiteY2328" fmla="*/ 1067310 h 3200968"/>
              <a:gd name="connsiteX2329" fmla="*/ 1832081 w 3611671"/>
              <a:gd name="connsiteY2329" fmla="*/ 1328642 h 3200968"/>
              <a:gd name="connsiteX2330" fmla="*/ 1821772 w 3611671"/>
              <a:gd name="connsiteY2330" fmla="*/ 1348390 h 3200968"/>
              <a:gd name="connsiteX2331" fmla="*/ 1818232 w 3611671"/>
              <a:gd name="connsiteY2331" fmla="*/ 1351185 h 3200968"/>
              <a:gd name="connsiteX2332" fmla="*/ 1813388 w 3611671"/>
              <a:gd name="connsiteY2332" fmla="*/ 1346341 h 3200968"/>
              <a:gd name="connsiteX2333" fmla="*/ 1813139 w 3611671"/>
              <a:gd name="connsiteY2333" fmla="*/ 1344230 h 3200968"/>
              <a:gd name="connsiteX2334" fmla="*/ 1819350 w 3611671"/>
              <a:gd name="connsiteY2334" fmla="*/ 1325350 h 3200968"/>
              <a:gd name="connsiteX2335" fmla="*/ 1828417 w 3611671"/>
              <a:gd name="connsiteY2335" fmla="*/ 1316656 h 3200968"/>
              <a:gd name="connsiteX2336" fmla="*/ 1835497 w 3611671"/>
              <a:gd name="connsiteY2336" fmla="*/ 1315041 h 3200968"/>
              <a:gd name="connsiteX2337" fmla="*/ 1838291 w 3611671"/>
              <a:gd name="connsiteY2337" fmla="*/ 1317836 h 3200968"/>
              <a:gd name="connsiteX2338" fmla="*/ 1832081 w 3611671"/>
              <a:gd name="connsiteY2338" fmla="*/ 1328704 h 3200968"/>
              <a:gd name="connsiteX2339" fmla="*/ 1863816 w 3611671"/>
              <a:gd name="connsiteY2339" fmla="*/ 37511 h 3200968"/>
              <a:gd name="connsiteX2340" fmla="*/ 1863816 w 3611671"/>
              <a:gd name="connsiteY2340" fmla="*/ 36268 h 3200968"/>
              <a:gd name="connsiteX2341" fmla="*/ 1865493 w 3611671"/>
              <a:gd name="connsiteY2341" fmla="*/ 36889 h 3200968"/>
              <a:gd name="connsiteX2342" fmla="*/ 1863816 w 3611671"/>
              <a:gd name="connsiteY2342" fmla="*/ 37511 h 3200968"/>
              <a:gd name="connsiteX2343" fmla="*/ 1920330 w 3611671"/>
              <a:gd name="connsiteY2343" fmla="*/ 183826 h 3200968"/>
              <a:gd name="connsiteX2344" fmla="*/ 1919709 w 3611671"/>
              <a:gd name="connsiteY2344" fmla="*/ 183826 h 3200968"/>
              <a:gd name="connsiteX2345" fmla="*/ 1916666 w 3611671"/>
              <a:gd name="connsiteY2345" fmla="*/ 199663 h 3200968"/>
              <a:gd name="connsiteX2346" fmla="*/ 1911449 w 3611671"/>
              <a:gd name="connsiteY2346" fmla="*/ 203451 h 3200968"/>
              <a:gd name="connsiteX2347" fmla="*/ 1904246 w 3611671"/>
              <a:gd name="connsiteY2347" fmla="*/ 213387 h 3200968"/>
              <a:gd name="connsiteX2348" fmla="*/ 1904742 w 3611671"/>
              <a:gd name="connsiteY2348" fmla="*/ 213760 h 3200968"/>
              <a:gd name="connsiteX2349" fmla="*/ 1909835 w 3611671"/>
              <a:gd name="connsiteY2349" fmla="*/ 218915 h 3200968"/>
              <a:gd name="connsiteX2350" fmla="*/ 1915362 w 3611671"/>
              <a:gd name="connsiteY2350" fmla="*/ 223510 h 3200968"/>
              <a:gd name="connsiteX2351" fmla="*/ 1915797 w 3611671"/>
              <a:gd name="connsiteY2351" fmla="*/ 224939 h 3200968"/>
              <a:gd name="connsiteX2352" fmla="*/ 1914989 w 3611671"/>
              <a:gd name="connsiteY2352" fmla="*/ 224069 h 3200968"/>
              <a:gd name="connsiteX2353" fmla="*/ 1909214 w 3611671"/>
              <a:gd name="connsiteY2353" fmla="*/ 219536 h 3200968"/>
              <a:gd name="connsiteX2354" fmla="*/ 1904059 w 3611671"/>
              <a:gd name="connsiteY2354" fmla="*/ 214381 h 3200968"/>
              <a:gd name="connsiteX2355" fmla="*/ 1904246 w 3611671"/>
              <a:gd name="connsiteY2355" fmla="*/ 213387 h 3200968"/>
              <a:gd name="connsiteX2356" fmla="*/ 1890893 w 3611671"/>
              <a:gd name="connsiteY2356" fmla="*/ 204320 h 3200968"/>
              <a:gd name="connsiteX2357" fmla="*/ 1886421 w 3611671"/>
              <a:gd name="connsiteY2357" fmla="*/ 190409 h 3200968"/>
              <a:gd name="connsiteX2358" fmla="*/ 1885490 w 3611671"/>
              <a:gd name="connsiteY2358" fmla="*/ 183702 h 3200968"/>
              <a:gd name="connsiteX2359" fmla="*/ 1884869 w 3611671"/>
              <a:gd name="connsiteY2359" fmla="*/ 183267 h 3200968"/>
              <a:gd name="connsiteX2360" fmla="*/ 1883689 w 3611671"/>
              <a:gd name="connsiteY2360" fmla="*/ 182522 h 3200968"/>
              <a:gd name="connsiteX2361" fmla="*/ 1885428 w 3611671"/>
              <a:gd name="connsiteY2361" fmla="*/ 183143 h 3200968"/>
              <a:gd name="connsiteX2362" fmla="*/ 1885490 w 3611671"/>
              <a:gd name="connsiteY2362" fmla="*/ 183702 h 3200968"/>
              <a:gd name="connsiteX2363" fmla="*/ 1893129 w 3611671"/>
              <a:gd name="connsiteY2363" fmla="*/ 188484 h 3200968"/>
              <a:gd name="connsiteX2364" fmla="*/ 1909276 w 3611671"/>
              <a:gd name="connsiteY2364" fmla="*/ 187925 h 3200968"/>
              <a:gd name="connsiteX2365" fmla="*/ 1919771 w 3611671"/>
              <a:gd name="connsiteY2365" fmla="*/ 183888 h 3200968"/>
              <a:gd name="connsiteX2366" fmla="*/ 1919895 w 3611671"/>
              <a:gd name="connsiteY2366" fmla="*/ 183329 h 3200968"/>
              <a:gd name="connsiteX2367" fmla="*/ 1921200 w 3611671"/>
              <a:gd name="connsiteY2367" fmla="*/ 182584 h 3200968"/>
              <a:gd name="connsiteX2368" fmla="*/ 1920454 w 3611671"/>
              <a:gd name="connsiteY2368" fmla="*/ 183888 h 3200968"/>
              <a:gd name="connsiteX2369" fmla="*/ 1950823 w 3611671"/>
              <a:gd name="connsiteY2369" fmla="*/ 164264 h 3200968"/>
              <a:gd name="connsiteX2370" fmla="*/ 1932254 w 3611671"/>
              <a:gd name="connsiteY2370" fmla="*/ 176560 h 3200968"/>
              <a:gd name="connsiteX2371" fmla="*/ 1926106 w 3611671"/>
              <a:gd name="connsiteY2371" fmla="*/ 177554 h 3200968"/>
              <a:gd name="connsiteX2372" fmla="*/ 1925671 w 3611671"/>
              <a:gd name="connsiteY2372" fmla="*/ 178237 h 3200968"/>
              <a:gd name="connsiteX2373" fmla="*/ 1924367 w 3611671"/>
              <a:gd name="connsiteY2373" fmla="*/ 179106 h 3200968"/>
              <a:gd name="connsiteX2374" fmla="*/ 1925112 w 3611671"/>
              <a:gd name="connsiteY2374" fmla="*/ 177616 h 3200968"/>
              <a:gd name="connsiteX2375" fmla="*/ 1926106 w 3611671"/>
              <a:gd name="connsiteY2375" fmla="*/ 177616 h 3200968"/>
              <a:gd name="connsiteX2376" fmla="*/ 1930826 w 3611671"/>
              <a:gd name="connsiteY2376" fmla="*/ 170101 h 3200968"/>
              <a:gd name="connsiteX2377" fmla="*/ 1941259 w 3611671"/>
              <a:gd name="connsiteY2377" fmla="*/ 157681 h 3200968"/>
              <a:gd name="connsiteX2378" fmla="*/ 1941259 w 3611671"/>
              <a:gd name="connsiteY2378" fmla="*/ 157681 h 3200968"/>
              <a:gd name="connsiteX2379" fmla="*/ 1940762 w 3611671"/>
              <a:gd name="connsiteY2379" fmla="*/ 156935 h 3200968"/>
              <a:gd name="connsiteX2380" fmla="*/ 1928466 w 3611671"/>
              <a:gd name="connsiteY2380" fmla="*/ 149483 h 3200968"/>
              <a:gd name="connsiteX2381" fmla="*/ 1930453 w 3611671"/>
              <a:gd name="connsiteY2381" fmla="*/ 145757 h 3200968"/>
              <a:gd name="connsiteX2382" fmla="*/ 1932689 w 3611671"/>
              <a:gd name="connsiteY2382" fmla="*/ 146129 h 3200968"/>
              <a:gd name="connsiteX2383" fmla="*/ 1936166 w 3611671"/>
              <a:gd name="connsiteY2383" fmla="*/ 149421 h 3200968"/>
              <a:gd name="connsiteX2384" fmla="*/ 1940762 w 3611671"/>
              <a:gd name="connsiteY2384" fmla="*/ 156935 h 3200968"/>
              <a:gd name="connsiteX2385" fmla="*/ 1941942 w 3611671"/>
              <a:gd name="connsiteY2385" fmla="*/ 156935 h 3200968"/>
              <a:gd name="connsiteX2386" fmla="*/ 1941321 w 3611671"/>
              <a:gd name="connsiteY2386" fmla="*/ 157619 h 3200968"/>
              <a:gd name="connsiteX2387" fmla="*/ 1948525 w 3611671"/>
              <a:gd name="connsiteY2387" fmla="*/ 159295 h 3200968"/>
              <a:gd name="connsiteX2388" fmla="*/ 1951754 w 3611671"/>
              <a:gd name="connsiteY2388" fmla="*/ 162090 h 3200968"/>
              <a:gd name="connsiteX2389" fmla="*/ 1950885 w 3611671"/>
              <a:gd name="connsiteY2389" fmla="*/ 164202 h 3200968"/>
              <a:gd name="connsiteX2390" fmla="*/ 1986781 w 3611671"/>
              <a:gd name="connsiteY2390" fmla="*/ 161096 h 3200968"/>
              <a:gd name="connsiteX2391" fmla="*/ 1985042 w 3611671"/>
              <a:gd name="connsiteY2391" fmla="*/ 160227 h 3200968"/>
              <a:gd name="connsiteX2392" fmla="*/ 1986905 w 3611671"/>
              <a:gd name="connsiteY2392" fmla="*/ 159792 h 3200968"/>
              <a:gd name="connsiteX2393" fmla="*/ 1986781 w 3611671"/>
              <a:gd name="connsiteY2393" fmla="*/ 161096 h 3200968"/>
              <a:gd name="connsiteX2394" fmla="*/ 2023546 w 3611671"/>
              <a:gd name="connsiteY2394" fmla="*/ 1272624 h 3200968"/>
              <a:gd name="connsiteX2395" fmla="*/ 2016901 w 3611671"/>
              <a:gd name="connsiteY2395" fmla="*/ 1275233 h 3200968"/>
              <a:gd name="connsiteX2396" fmla="*/ 1993674 w 3611671"/>
              <a:gd name="connsiteY2396" fmla="*/ 1265172 h 3200968"/>
              <a:gd name="connsiteX2397" fmla="*/ 1990756 w 3611671"/>
              <a:gd name="connsiteY2397" fmla="*/ 1256788 h 3200968"/>
              <a:gd name="connsiteX2398" fmla="*/ 1992494 w 3611671"/>
              <a:gd name="connsiteY2398" fmla="*/ 1249957 h 3200968"/>
              <a:gd name="connsiteX2399" fmla="*/ 1997587 w 3611671"/>
              <a:gd name="connsiteY2399" fmla="*/ 1253372 h 3200968"/>
              <a:gd name="connsiteX2400" fmla="*/ 2011871 w 3611671"/>
              <a:gd name="connsiteY2400" fmla="*/ 1263122 h 3200968"/>
              <a:gd name="connsiteX2401" fmla="*/ 2023236 w 3611671"/>
              <a:gd name="connsiteY2401" fmla="*/ 1268401 h 3200968"/>
              <a:gd name="connsiteX2402" fmla="*/ 2024416 w 3611671"/>
              <a:gd name="connsiteY2402" fmla="*/ 1270326 h 3200968"/>
              <a:gd name="connsiteX2403" fmla="*/ 2023546 w 3611671"/>
              <a:gd name="connsiteY2403" fmla="*/ 1272686 h 3200968"/>
              <a:gd name="connsiteX2404" fmla="*/ 2023546 w 3611671"/>
              <a:gd name="connsiteY2404" fmla="*/ 260897 h 3200968"/>
              <a:gd name="connsiteX2405" fmla="*/ 2022615 w 3611671"/>
              <a:gd name="connsiteY2405" fmla="*/ 260338 h 3200968"/>
              <a:gd name="connsiteX2406" fmla="*/ 2022180 w 3611671"/>
              <a:gd name="connsiteY2406" fmla="*/ 259344 h 3200968"/>
              <a:gd name="connsiteX2407" fmla="*/ 2023298 w 3611671"/>
              <a:gd name="connsiteY2407" fmla="*/ 259655 h 3200968"/>
              <a:gd name="connsiteX2408" fmla="*/ 2023546 w 3611671"/>
              <a:gd name="connsiteY2408" fmla="*/ 260835 h 3200968"/>
              <a:gd name="connsiteX2409" fmla="*/ 2024540 w 3611671"/>
              <a:gd name="connsiteY2409" fmla="*/ 261456 h 3200968"/>
              <a:gd name="connsiteX2410" fmla="*/ 2023546 w 3611671"/>
              <a:gd name="connsiteY2410" fmla="*/ 260835 h 3200968"/>
              <a:gd name="connsiteX2411" fmla="*/ 2160422 w 3611671"/>
              <a:gd name="connsiteY2411" fmla="*/ 1191145 h 3200968"/>
              <a:gd name="connsiteX2412" fmla="*/ 2154026 w 3611671"/>
              <a:gd name="connsiteY2412" fmla="*/ 1190461 h 3200968"/>
              <a:gd name="connsiteX2413" fmla="*/ 2152721 w 3611671"/>
              <a:gd name="connsiteY2413" fmla="*/ 1183320 h 3200968"/>
              <a:gd name="connsiteX2414" fmla="*/ 2155765 w 3611671"/>
              <a:gd name="connsiteY2414" fmla="*/ 1179718 h 3200968"/>
              <a:gd name="connsiteX2415" fmla="*/ 2162161 w 3611671"/>
              <a:gd name="connsiteY2415" fmla="*/ 1182202 h 3200968"/>
              <a:gd name="connsiteX2416" fmla="*/ 2163279 w 3611671"/>
              <a:gd name="connsiteY2416" fmla="*/ 1187046 h 3200968"/>
              <a:gd name="connsiteX2417" fmla="*/ 2160422 w 3611671"/>
              <a:gd name="connsiteY2417" fmla="*/ 1191207 h 3200968"/>
              <a:gd name="connsiteX2418" fmla="*/ 2171414 w 3611671"/>
              <a:gd name="connsiteY2418" fmla="*/ 1253683 h 3200968"/>
              <a:gd name="connsiteX2419" fmla="*/ 2170545 w 3611671"/>
              <a:gd name="connsiteY2419" fmla="*/ 1256043 h 3200968"/>
              <a:gd name="connsiteX2420" fmla="*/ 2166694 w 3611671"/>
              <a:gd name="connsiteY2420" fmla="*/ 1256974 h 3200968"/>
              <a:gd name="connsiteX2421" fmla="*/ 2165577 w 3611671"/>
              <a:gd name="connsiteY2421" fmla="*/ 1254863 h 3200968"/>
              <a:gd name="connsiteX2422" fmla="*/ 2166011 w 3611671"/>
              <a:gd name="connsiteY2422" fmla="*/ 1252503 h 3200968"/>
              <a:gd name="connsiteX2423" fmla="*/ 2171290 w 3611671"/>
              <a:gd name="connsiteY2423" fmla="*/ 1249149 h 3200968"/>
              <a:gd name="connsiteX2424" fmla="*/ 2171414 w 3611671"/>
              <a:gd name="connsiteY2424" fmla="*/ 1253807 h 3200968"/>
              <a:gd name="connsiteX2425" fmla="*/ 2180730 w 3611671"/>
              <a:gd name="connsiteY2425" fmla="*/ 1221265 h 3200968"/>
              <a:gd name="connsiteX2426" fmla="*/ 2180730 w 3611671"/>
              <a:gd name="connsiteY2426" fmla="*/ 1220023 h 3200968"/>
              <a:gd name="connsiteX2427" fmla="*/ 2181413 w 3611671"/>
              <a:gd name="connsiteY2427" fmla="*/ 1221203 h 3200968"/>
              <a:gd name="connsiteX2428" fmla="*/ 2182593 w 3611671"/>
              <a:gd name="connsiteY2428" fmla="*/ 1221637 h 3200968"/>
              <a:gd name="connsiteX2429" fmla="*/ 2180730 w 3611671"/>
              <a:gd name="connsiteY2429" fmla="*/ 1221265 h 3200968"/>
              <a:gd name="connsiteX2430" fmla="*/ 2283884 w 3611671"/>
              <a:gd name="connsiteY2430" fmla="*/ 991979 h 3200968"/>
              <a:gd name="connsiteX2431" fmla="*/ 2281710 w 3611671"/>
              <a:gd name="connsiteY2431" fmla="*/ 992227 h 3200968"/>
              <a:gd name="connsiteX2432" fmla="*/ 2271029 w 3611671"/>
              <a:gd name="connsiteY2432" fmla="*/ 978502 h 3200968"/>
              <a:gd name="connsiteX2433" fmla="*/ 2271153 w 3611671"/>
              <a:gd name="connsiteY2433" fmla="*/ 975956 h 3200968"/>
              <a:gd name="connsiteX2434" fmla="*/ 2274506 w 3611671"/>
              <a:gd name="connsiteY2434" fmla="*/ 975397 h 3200968"/>
              <a:gd name="connsiteX2435" fmla="*/ 2277984 w 3611671"/>
              <a:gd name="connsiteY2435" fmla="*/ 981918 h 3200968"/>
              <a:gd name="connsiteX2436" fmla="*/ 2284443 w 3611671"/>
              <a:gd name="connsiteY2436" fmla="*/ 989991 h 3200968"/>
              <a:gd name="connsiteX2437" fmla="*/ 2283760 w 3611671"/>
              <a:gd name="connsiteY2437" fmla="*/ 991979 h 3200968"/>
              <a:gd name="connsiteX2438" fmla="*/ 2283884 w 3611671"/>
              <a:gd name="connsiteY2438" fmla="*/ 967324 h 3200968"/>
              <a:gd name="connsiteX2439" fmla="*/ 2285250 w 3611671"/>
              <a:gd name="connsiteY2439" fmla="*/ 965647 h 3200968"/>
              <a:gd name="connsiteX2440" fmla="*/ 2285871 w 3611671"/>
              <a:gd name="connsiteY2440" fmla="*/ 966889 h 3200968"/>
              <a:gd name="connsiteX2441" fmla="*/ 2283884 w 3611671"/>
              <a:gd name="connsiteY2441" fmla="*/ 967261 h 3200968"/>
              <a:gd name="connsiteX2442" fmla="*/ 2303695 w 3611671"/>
              <a:gd name="connsiteY2442" fmla="*/ 1148914 h 3200968"/>
              <a:gd name="connsiteX2443" fmla="*/ 2302453 w 3611671"/>
              <a:gd name="connsiteY2443" fmla="*/ 1152206 h 3200968"/>
              <a:gd name="connsiteX2444" fmla="*/ 2300776 w 3611671"/>
              <a:gd name="connsiteY2444" fmla="*/ 1147920 h 3200968"/>
              <a:gd name="connsiteX2445" fmla="*/ 2299783 w 3611671"/>
              <a:gd name="connsiteY2445" fmla="*/ 1143263 h 3200968"/>
              <a:gd name="connsiteX2446" fmla="*/ 2300838 w 3611671"/>
              <a:gd name="connsiteY2446" fmla="*/ 1141338 h 3200968"/>
              <a:gd name="connsiteX2447" fmla="*/ 2303633 w 3611671"/>
              <a:gd name="connsiteY2447" fmla="*/ 1144070 h 3200968"/>
              <a:gd name="connsiteX2448" fmla="*/ 2303633 w 3611671"/>
              <a:gd name="connsiteY2448" fmla="*/ 1148914 h 3200968"/>
              <a:gd name="connsiteX2449" fmla="*/ 2371698 w 3611671"/>
              <a:gd name="connsiteY2449" fmla="*/ 1120968 h 3200968"/>
              <a:gd name="connsiteX2450" fmla="*/ 2372381 w 3611671"/>
              <a:gd name="connsiteY2450" fmla="*/ 1118670 h 3200968"/>
              <a:gd name="connsiteX2451" fmla="*/ 2378281 w 3611671"/>
              <a:gd name="connsiteY2451" fmla="*/ 1107740 h 3200968"/>
              <a:gd name="connsiteX2452" fmla="*/ 2377784 w 3611671"/>
              <a:gd name="connsiteY2452" fmla="*/ 1107305 h 3200968"/>
              <a:gd name="connsiteX2453" fmla="*/ 2376977 w 3611671"/>
              <a:gd name="connsiteY2453" fmla="*/ 1106249 h 3200968"/>
              <a:gd name="connsiteX2454" fmla="*/ 2378405 w 3611671"/>
              <a:gd name="connsiteY2454" fmla="*/ 1107615 h 3200968"/>
              <a:gd name="connsiteX2455" fmla="*/ 2378281 w 3611671"/>
              <a:gd name="connsiteY2455" fmla="*/ 1107802 h 3200968"/>
              <a:gd name="connsiteX2456" fmla="*/ 2386789 w 3611671"/>
              <a:gd name="connsiteY2456" fmla="*/ 1109913 h 3200968"/>
              <a:gd name="connsiteX2457" fmla="*/ 2392006 w 3611671"/>
              <a:gd name="connsiteY2457" fmla="*/ 1104634 h 3200968"/>
              <a:gd name="connsiteX2458" fmla="*/ 2403185 w 3611671"/>
              <a:gd name="connsiteY2458" fmla="*/ 1081842 h 3200968"/>
              <a:gd name="connsiteX2459" fmla="*/ 2407221 w 3611671"/>
              <a:gd name="connsiteY2459" fmla="*/ 1072527 h 3200968"/>
              <a:gd name="connsiteX2460" fmla="*/ 2413370 w 3611671"/>
              <a:gd name="connsiteY2460" fmla="*/ 1055759 h 3200968"/>
              <a:gd name="connsiteX2461" fmla="*/ 2423368 w 3611671"/>
              <a:gd name="connsiteY2461" fmla="*/ 980986 h 3200968"/>
              <a:gd name="connsiteX2462" fmla="*/ 2424300 w 3611671"/>
              <a:gd name="connsiteY2462" fmla="*/ 976142 h 3200968"/>
              <a:gd name="connsiteX2463" fmla="*/ 2425852 w 3611671"/>
              <a:gd name="connsiteY2463" fmla="*/ 974341 h 3200968"/>
              <a:gd name="connsiteX2464" fmla="*/ 2430262 w 3611671"/>
              <a:gd name="connsiteY2464" fmla="*/ 976018 h 3200968"/>
              <a:gd name="connsiteX2465" fmla="*/ 2437341 w 3611671"/>
              <a:gd name="connsiteY2465" fmla="*/ 1005579 h 3200968"/>
              <a:gd name="connsiteX2466" fmla="*/ 2441254 w 3611671"/>
              <a:gd name="connsiteY2466" fmla="*/ 1022906 h 3200968"/>
              <a:gd name="connsiteX2467" fmla="*/ 2438273 w 3611671"/>
              <a:gd name="connsiteY2467" fmla="*/ 1039053 h 3200968"/>
              <a:gd name="connsiteX2468" fmla="*/ 2436596 w 3611671"/>
              <a:gd name="connsiteY2468" fmla="*/ 1048493 h 3200968"/>
              <a:gd name="connsiteX2469" fmla="*/ 2437466 w 3611671"/>
              <a:gd name="connsiteY2469" fmla="*/ 1057436 h 3200968"/>
              <a:gd name="connsiteX2470" fmla="*/ 2410327 w 3611671"/>
              <a:gd name="connsiteY2470" fmla="*/ 1090785 h 3200968"/>
              <a:gd name="connsiteX2471" fmla="*/ 2401694 w 3611671"/>
              <a:gd name="connsiteY2471" fmla="*/ 1105504 h 3200968"/>
              <a:gd name="connsiteX2472" fmla="*/ 2393124 w 3611671"/>
              <a:gd name="connsiteY2472" fmla="*/ 1117428 h 3200968"/>
              <a:gd name="connsiteX2473" fmla="*/ 2376356 w 3611671"/>
              <a:gd name="connsiteY2473" fmla="*/ 1122706 h 3200968"/>
              <a:gd name="connsiteX2474" fmla="*/ 2371636 w 3611671"/>
              <a:gd name="connsiteY2474" fmla="*/ 1121092 h 3200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Lst>
            <a:rect l="l" t="t" r="r" b="b"/>
            <a:pathLst>
              <a:path w="3611671" h="3200968">
                <a:moveTo>
                  <a:pt x="2405420" y="2066493"/>
                </a:moveTo>
                <a:cubicBezTo>
                  <a:pt x="2406662" y="2065748"/>
                  <a:pt x="2409271" y="2065375"/>
                  <a:pt x="2410016" y="2066058"/>
                </a:cubicBezTo>
                <a:cubicBezTo>
                  <a:pt x="2414736" y="2070778"/>
                  <a:pt x="2421257" y="2073945"/>
                  <a:pt x="2422685" y="2081460"/>
                </a:cubicBezTo>
                <a:cubicBezTo>
                  <a:pt x="2423803" y="2087298"/>
                  <a:pt x="2425356" y="2093135"/>
                  <a:pt x="2427156" y="2098849"/>
                </a:cubicBezTo>
                <a:cubicBezTo>
                  <a:pt x="2431814" y="2113381"/>
                  <a:pt x="2433864" y="2128907"/>
                  <a:pt x="2443427" y="2141638"/>
                </a:cubicBezTo>
                <a:cubicBezTo>
                  <a:pt x="2445415" y="2144246"/>
                  <a:pt x="2446160" y="2147848"/>
                  <a:pt x="2447092" y="2151140"/>
                </a:cubicBezTo>
                <a:cubicBezTo>
                  <a:pt x="2448023" y="2154431"/>
                  <a:pt x="2448085" y="2157971"/>
                  <a:pt x="2449079" y="2161139"/>
                </a:cubicBezTo>
                <a:cubicBezTo>
                  <a:pt x="2453178" y="2173746"/>
                  <a:pt x="2453240" y="2186228"/>
                  <a:pt x="2449638" y="2198960"/>
                </a:cubicBezTo>
                <a:cubicBezTo>
                  <a:pt x="2448706" y="2202127"/>
                  <a:pt x="2447775" y="2205977"/>
                  <a:pt x="2448706" y="2208958"/>
                </a:cubicBezTo>
                <a:cubicBezTo>
                  <a:pt x="2451563" y="2218522"/>
                  <a:pt x="2450135" y="2227589"/>
                  <a:pt x="2447092" y="2236594"/>
                </a:cubicBezTo>
                <a:cubicBezTo>
                  <a:pt x="2443552" y="2246966"/>
                  <a:pt x="2444794" y="2255101"/>
                  <a:pt x="2456159" y="2259448"/>
                </a:cubicBezTo>
                <a:cubicBezTo>
                  <a:pt x="2456966" y="2259759"/>
                  <a:pt x="2457773" y="2260256"/>
                  <a:pt x="2458270" y="2260877"/>
                </a:cubicBezTo>
                <a:cubicBezTo>
                  <a:pt x="2468393" y="2273546"/>
                  <a:pt x="2478578" y="2286029"/>
                  <a:pt x="2488329" y="2298884"/>
                </a:cubicBezTo>
                <a:cubicBezTo>
                  <a:pt x="2493235" y="2305281"/>
                  <a:pt x="2492489" y="2313416"/>
                  <a:pt x="2493545" y="2320993"/>
                </a:cubicBezTo>
                <a:cubicBezTo>
                  <a:pt x="2493794" y="2322608"/>
                  <a:pt x="2494663" y="2324284"/>
                  <a:pt x="2495470" y="2325713"/>
                </a:cubicBezTo>
                <a:cubicBezTo>
                  <a:pt x="2498203" y="2330309"/>
                  <a:pt x="2498824" y="2335277"/>
                  <a:pt x="2498514" y="2340493"/>
                </a:cubicBezTo>
                <a:cubicBezTo>
                  <a:pt x="2498141" y="2345896"/>
                  <a:pt x="2500190" y="2350616"/>
                  <a:pt x="2503917" y="2354405"/>
                </a:cubicBezTo>
                <a:cubicBezTo>
                  <a:pt x="2509320" y="2359870"/>
                  <a:pt x="2514722" y="2365211"/>
                  <a:pt x="2516399" y="2373284"/>
                </a:cubicBezTo>
                <a:cubicBezTo>
                  <a:pt x="2516834" y="2375458"/>
                  <a:pt x="2519380" y="2377321"/>
                  <a:pt x="2521243" y="2378998"/>
                </a:cubicBezTo>
                <a:cubicBezTo>
                  <a:pt x="2523728" y="2381295"/>
                  <a:pt x="2527329" y="2382848"/>
                  <a:pt x="2529006" y="2385581"/>
                </a:cubicBezTo>
                <a:cubicBezTo>
                  <a:pt x="2533229" y="2392722"/>
                  <a:pt x="2540060" y="2395890"/>
                  <a:pt x="2547016" y="2399368"/>
                </a:cubicBezTo>
                <a:cubicBezTo>
                  <a:pt x="2555400" y="2403528"/>
                  <a:pt x="2563660" y="2408000"/>
                  <a:pt x="2571982" y="2412347"/>
                </a:cubicBezTo>
                <a:lnTo>
                  <a:pt x="2571361" y="2413030"/>
                </a:lnTo>
                <a:cubicBezTo>
                  <a:pt x="2571920" y="2412968"/>
                  <a:pt x="2572479" y="2412968"/>
                  <a:pt x="2573038" y="2412906"/>
                </a:cubicBezTo>
                <a:cubicBezTo>
                  <a:pt x="2572727" y="2412720"/>
                  <a:pt x="2572354" y="2412533"/>
                  <a:pt x="2572044" y="2412347"/>
                </a:cubicBezTo>
                <a:cubicBezTo>
                  <a:pt x="2573659" y="2410795"/>
                  <a:pt x="2575149" y="2409180"/>
                  <a:pt x="2576888" y="2407876"/>
                </a:cubicBezTo>
                <a:cubicBezTo>
                  <a:pt x="2580055" y="2405516"/>
                  <a:pt x="2580987" y="2402473"/>
                  <a:pt x="2579496" y="2399057"/>
                </a:cubicBezTo>
                <a:cubicBezTo>
                  <a:pt x="2576453" y="2392101"/>
                  <a:pt x="2574342" y="2384214"/>
                  <a:pt x="2569622" y="2378687"/>
                </a:cubicBezTo>
                <a:cubicBezTo>
                  <a:pt x="2563536" y="2371545"/>
                  <a:pt x="2562231" y="2363782"/>
                  <a:pt x="2561921" y="2355274"/>
                </a:cubicBezTo>
                <a:cubicBezTo>
                  <a:pt x="2561735" y="2350182"/>
                  <a:pt x="2561859" y="2345151"/>
                  <a:pt x="2561921" y="2340059"/>
                </a:cubicBezTo>
                <a:cubicBezTo>
                  <a:pt x="2562045" y="2333910"/>
                  <a:pt x="2560431" y="2327949"/>
                  <a:pt x="2556642" y="2323415"/>
                </a:cubicBezTo>
                <a:cubicBezTo>
                  <a:pt x="2550122" y="2315714"/>
                  <a:pt x="2542731" y="2308696"/>
                  <a:pt x="2535713" y="2301430"/>
                </a:cubicBezTo>
                <a:cubicBezTo>
                  <a:pt x="2525342" y="2297580"/>
                  <a:pt x="2518821" y="2287954"/>
                  <a:pt x="2508388" y="2283669"/>
                </a:cubicBezTo>
                <a:cubicBezTo>
                  <a:pt x="2501557" y="2280812"/>
                  <a:pt x="2496402" y="2274415"/>
                  <a:pt x="2496526" y="2265597"/>
                </a:cubicBezTo>
                <a:cubicBezTo>
                  <a:pt x="2496526" y="2260380"/>
                  <a:pt x="2494601" y="2255536"/>
                  <a:pt x="2490812" y="2251872"/>
                </a:cubicBezTo>
                <a:cubicBezTo>
                  <a:pt x="2485223" y="2246469"/>
                  <a:pt x="2482677" y="2239451"/>
                  <a:pt x="2479572" y="2232682"/>
                </a:cubicBezTo>
                <a:cubicBezTo>
                  <a:pt x="2472120" y="2231129"/>
                  <a:pt x="2468021" y="2226472"/>
                  <a:pt x="2466965" y="2218957"/>
                </a:cubicBezTo>
                <a:cubicBezTo>
                  <a:pt x="2466282" y="2213865"/>
                  <a:pt x="2466344" y="2208896"/>
                  <a:pt x="2468021" y="2203804"/>
                </a:cubicBezTo>
                <a:cubicBezTo>
                  <a:pt x="2474169" y="2185173"/>
                  <a:pt x="2480441" y="2166542"/>
                  <a:pt x="2481808" y="2146731"/>
                </a:cubicBezTo>
                <a:cubicBezTo>
                  <a:pt x="2481808" y="2145985"/>
                  <a:pt x="2482366" y="2145054"/>
                  <a:pt x="2482988" y="2144557"/>
                </a:cubicBezTo>
                <a:cubicBezTo>
                  <a:pt x="2484292" y="2143626"/>
                  <a:pt x="2485658" y="2142446"/>
                  <a:pt x="2487149" y="2142259"/>
                </a:cubicBezTo>
                <a:cubicBezTo>
                  <a:pt x="2488639" y="2142073"/>
                  <a:pt x="2490564" y="2142570"/>
                  <a:pt x="2491806" y="2143501"/>
                </a:cubicBezTo>
                <a:cubicBezTo>
                  <a:pt x="2493048" y="2144433"/>
                  <a:pt x="2494104" y="2146234"/>
                  <a:pt x="2494352" y="2147724"/>
                </a:cubicBezTo>
                <a:cubicBezTo>
                  <a:pt x="2495532" y="2156978"/>
                  <a:pt x="2500873" y="2161077"/>
                  <a:pt x="2510003" y="2160952"/>
                </a:cubicBezTo>
                <a:cubicBezTo>
                  <a:pt x="2512487" y="2160952"/>
                  <a:pt x="2515592" y="2160952"/>
                  <a:pt x="2517455" y="2162257"/>
                </a:cubicBezTo>
                <a:cubicBezTo>
                  <a:pt x="2526274" y="2168591"/>
                  <a:pt x="2536707" y="2172752"/>
                  <a:pt x="2541862" y="2183806"/>
                </a:cubicBezTo>
                <a:cubicBezTo>
                  <a:pt x="2547699" y="2196413"/>
                  <a:pt x="2559126" y="2204363"/>
                  <a:pt x="2569373" y="2213119"/>
                </a:cubicBezTo>
                <a:cubicBezTo>
                  <a:pt x="2571671" y="2212188"/>
                  <a:pt x="2574714" y="2209766"/>
                  <a:pt x="2576081" y="2210511"/>
                </a:cubicBezTo>
                <a:cubicBezTo>
                  <a:pt x="2581111" y="2213306"/>
                  <a:pt x="2586700" y="2215976"/>
                  <a:pt x="2586141" y="2223739"/>
                </a:cubicBezTo>
                <a:cubicBezTo>
                  <a:pt x="2585645" y="2230446"/>
                  <a:pt x="2586328" y="2237340"/>
                  <a:pt x="2586638" y="2244109"/>
                </a:cubicBezTo>
                <a:cubicBezTo>
                  <a:pt x="2586700" y="2246034"/>
                  <a:pt x="2591172" y="2247649"/>
                  <a:pt x="2593097" y="2246531"/>
                </a:cubicBezTo>
                <a:cubicBezTo>
                  <a:pt x="2593842" y="2246096"/>
                  <a:pt x="2594836" y="2246034"/>
                  <a:pt x="2595395" y="2245475"/>
                </a:cubicBezTo>
                <a:cubicBezTo>
                  <a:pt x="2605207" y="2236035"/>
                  <a:pt x="2615144" y="2226720"/>
                  <a:pt x="2624707" y="2217032"/>
                </a:cubicBezTo>
                <a:cubicBezTo>
                  <a:pt x="2627130" y="2214548"/>
                  <a:pt x="2629303" y="2212063"/>
                  <a:pt x="2632781" y="2211318"/>
                </a:cubicBezTo>
                <a:cubicBezTo>
                  <a:pt x="2646009" y="2208586"/>
                  <a:pt x="2655511" y="2199767"/>
                  <a:pt x="2665075" y="2191135"/>
                </a:cubicBezTo>
                <a:cubicBezTo>
                  <a:pt x="2670851" y="2185918"/>
                  <a:pt x="2674080" y="2179335"/>
                  <a:pt x="2676129" y="2171448"/>
                </a:cubicBezTo>
                <a:cubicBezTo>
                  <a:pt x="2679234" y="2159586"/>
                  <a:pt x="2680911" y="2148159"/>
                  <a:pt x="2675943" y="2136546"/>
                </a:cubicBezTo>
                <a:cubicBezTo>
                  <a:pt x="2675632" y="2135800"/>
                  <a:pt x="2675757" y="2134869"/>
                  <a:pt x="2675632" y="2133999"/>
                </a:cubicBezTo>
                <a:cubicBezTo>
                  <a:pt x="2673583" y="2118536"/>
                  <a:pt x="2667807" y="2104376"/>
                  <a:pt x="2660790" y="2090527"/>
                </a:cubicBezTo>
                <a:cubicBezTo>
                  <a:pt x="2657995" y="2085124"/>
                  <a:pt x="2654207" y="2080715"/>
                  <a:pt x="2650108" y="2076305"/>
                </a:cubicBezTo>
                <a:cubicBezTo>
                  <a:pt x="2641786" y="2067362"/>
                  <a:pt x="2631539" y="2061214"/>
                  <a:pt x="2621602" y="2054569"/>
                </a:cubicBezTo>
                <a:cubicBezTo>
                  <a:pt x="2615144" y="2050222"/>
                  <a:pt x="2609244" y="2045502"/>
                  <a:pt x="2607505" y="2037118"/>
                </a:cubicBezTo>
                <a:cubicBezTo>
                  <a:pt x="2606636" y="2032771"/>
                  <a:pt x="2603344" y="2029790"/>
                  <a:pt x="2600115" y="2026933"/>
                </a:cubicBezTo>
                <a:cubicBezTo>
                  <a:pt x="2597568" y="2024635"/>
                  <a:pt x="2594898" y="2022462"/>
                  <a:pt x="2592538" y="2019977"/>
                </a:cubicBezTo>
                <a:cubicBezTo>
                  <a:pt x="2591420" y="2018797"/>
                  <a:pt x="2590054" y="2017121"/>
                  <a:pt x="2590054" y="2015630"/>
                </a:cubicBezTo>
                <a:cubicBezTo>
                  <a:pt x="2589930" y="2006563"/>
                  <a:pt x="2586949" y="1996813"/>
                  <a:pt x="2596016" y="1989671"/>
                </a:cubicBezTo>
                <a:cubicBezTo>
                  <a:pt x="2600115" y="1986379"/>
                  <a:pt x="2602413" y="1981722"/>
                  <a:pt x="2603282" y="1976443"/>
                </a:cubicBezTo>
                <a:cubicBezTo>
                  <a:pt x="2603841" y="1972841"/>
                  <a:pt x="2605642" y="1969860"/>
                  <a:pt x="2608747" y="1968121"/>
                </a:cubicBezTo>
                <a:cubicBezTo>
                  <a:pt x="2618435" y="1962656"/>
                  <a:pt x="2628123" y="1957253"/>
                  <a:pt x="2637998" y="1952223"/>
                </a:cubicBezTo>
                <a:cubicBezTo>
                  <a:pt x="2640047" y="1951105"/>
                  <a:pt x="2643028" y="1951229"/>
                  <a:pt x="2645450" y="1951601"/>
                </a:cubicBezTo>
                <a:cubicBezTo>
                  <a:pt x="2647934" y="1951912"/>
                  <a:pt x="2650170" y="1953527"/>
                  <a:pt x="2652654" y="1954148"/>
                </a:cubicBezTo>
                <a:cubicBezTo>
                  <a:pt x="2658803" y="1955638"/>
                  <a:pt x="2663460" y="1957936"/>
                  <a:pt x="2664578" y="1965264"/>
                </a:cubicBezTo>
                <a:cubicBezTo>
                  <a:pt x="2665261" y="1970357"/>
                  <a:pt x="2668863" y="1974394"/>
                  <a:pt x="2673148" y="1977623"/>
                </a:cubicBezTo>
                <a:cubicBezTo>
                  <a:pt x="2677495" y="1980914"/>
                  <a:pt x="2684203" y="1978554"/>
                  <a:pt x="2685072" y="1973089"/>
                </a:cubicBezTo>
                <a:cubicBezTo>
                  <a:pt x="2685507" y="1970667"/>
                  <a:pt x="2685072" y="1967997"/>
                  <a:pt x="2685010" y="1965451"/>
                </a:cubicBezTo>
                <a:lnTo>
                  <a:pt x="2685569" y="1966072"/>
                </a:lnTo>
                <a:lnTo>
                  <a:pt x="2685942" y="1964643"/>
                </a:lnTo>
                <a:lnTo>
                  <a:pt x="2685134" y="1965326"/>
                </a:lnTo>
                <a:cubicBezTo>
                  <a:pt x="2684327" y="1964084"/>
                  <a:pt x="2683333" y="1962842"/>
                  <a:pt x="2683457" y="1961724"/>
                </a:cubicBezTo>
                <a:cubicBezTo>
                  <a:pt x="2683520" y="1960420"/>
                  <a:pt x="2685134" y="1958371"/>
                  <a:pt x="2686314" y="1958122"/>
                </a:cubicBezTo>
                <a:cubicBezTo>
                  <a:pt x="2698238" y="1956197"/>
                  <a:pt x="2708299" y="1949366"/>
                  <a:pt x="2719912" y="1946198"/>
                </a:cubicBezTo>
                <a:cubicBezTo>
                  <a:pt x="2729538" y="1943528"/>
                  <a:pt x="2738233" y="1937380"/>
                  <a:pt x="2742828" y="1927381"/>
                </a:cubicBezTo>
                <a:cubicBezTo>
                  <a:pt x="2744195" y="1924462"/>
                  <a:pt x="2746306" y="1924462"/>
                  <a:pt x="2748666" y="1925953"/>
                </a:cubicBezTo>
                <a:cubicBezTo>
                  <a:pt x="2751523" y="1927754"/>
                  <a:pt x="2754131" y="1930176"/>
                  <a:pt x="2757919" y="1928313"/>
                </a:cubicBezTo>
                <a:cubicBezTo>
                  <a:pt x="2764875" y="1924959"/>
                  <a:pt x="2772079" y="1922910"/>
                  <a:pt x="2779842" y="1921978"/>
                </a:cubicBezTo>
                <a:cubicBezTo>
                  <a:pt x="2785618" y="1921295"/>
                  <a:pt x="2791207" y="1918625"/>
                  <a:pt x="2796796" y="1916637"/>
                </a:cubicBezTo>
                <a:cubicBezTo>
                  <a:pt x="2802634" y="1914588"/>
                  <a:pt x="2807478" y="1911358"/>
                  <a:pt x="2809155" y="1904838"/>
                </a:cubicBezTo>
                <a:cubicBezTo>
                  <a:pt x="2809900" y="1902043"/>
                  <a:pt x="2812570" y="1901608"/>
                  <a:pt x="2814558" y="1900180"/>
                </a:cubicBezTo>
                <a:cubicBezTo>
                  <a:pt x="2822880" y="1894466"/>
                  <a:pt x="2831885" y="1889436"/>
                  <a:pt x="2835487" y="1879002"/>
                </a:cubicBezTo>
                <a:cubicBezTo>
                  <a:pt x="2835797" y="1878257"/>
                  <a:pt x="2836170" y="1877264"/>
                  <a:pt x="2836791" y="1876891"/>
                </a:cubicBezTo>
                <a:cubicBezTo>
                  <a:pt x="2844057" y="1872978"/>
                  <a:pt x="2847597" y="1866333"/>
                  <a:pt x="2850081" y="1858881"/>
                </a:cubicBezTo>
                <a:cubicBezTo>
                  <a:pt x="2851012" y="1856086"/>
                  <a:pt x="2853932" y="1856211"/>
                  <a:pt x="2856229" y="1855341"/>
                </a:cubicBezTo>
                <a:cubicBezTo>
                  <a:pt x="2860328" y="1853726"/>
                  <a:pt x="2861694" y="1851367"/>
                  <a:pt x="2860639" y="1847578"/>
                </a:cubicBezTo>
                <a:cubicBezTo>
                  <a:pt x="2858775" y="1840933"/>
                  <a:pt x="2858775" y="1834412"/>
                  <a:pt x="2859210" y="1827581"/>
                </a:cubicBezTo>
                <a:cubicBezTo>
                  <a:pt x="2859521" y="1823482"/>
                  <a:pt x="2857471" y="1819880"/>
                  <a:pt x="2862626" y="1816961"/>
                </a:cubicBezTo>
                <a:cubicBezTo>
                  <a:pt x="2870575" y="1812552"/>
                  <a:pt x="2874612" y="1805037"/>
                  <a:pt x="2875730" y="1796094"/>
                </a:cubicBezTo>
                <a:cubicBezTo>
                  <a:pt x="2876413" y="1790816"/>
                  <a:pt x="2877966" y="1785847"/>
                  <a:pt x="2882251" y="1782618"/>
                </a:cubicBezTo>
                <a:cubicBezTo>
                  <a:pt x="2888275" y="1778022"/>
                  <a:pt x="2890262" y="1772309"/>
                  <a:pt x="2890014" y="1764918"/>
                </a:cubicBezTo>
                <a:cubicBezTo>
                  <a:pt x="2889889" y="1760820"/>
                  <a:pt x="2890883" y="1756224"/>
                  <a:pt x="2892932" y="1752746"/>
                </a:cubicBezTo>
                <a:cubicBezTo>
                  <a:pt x="2897466" y="1745294"/>
                  <a:pt x="2894361" y="1739580"/>
                  <a:pt x="2889951" y="1734177"/>
                </a:cubicBezTo>
                <a:cubicBezTo>
                  <a:pt x="2887281" y="1730948"/>
                  <a:pt x="2883741" y="1728402"/>
                  <a:pt x="2880450" y="1725731"/>
                </a:cubicBezTo>
                <a:cubicBezTo>
                  <a:pt x="2877779" y="1723558"/>
                  <a:pt x="2874612" y="1723682"/>
                  <a:pt x="2871383" y="1723868"/>
                </a:cubicBezTo>
                <a:cubicBezTo>
                  <a:pt x="2871383" y="1724054"/>
                  <a:pt x="2871383" y="1724241"/>
                  <a:pt x="2871320" y="1724365"/>
                </a:cubicBezTo>
                <a:lnTo>
                  <a:pt x="2869830" y="1724489"/>
                </a:lnTo>
                <a:lnTo>
                  <a:pt x="2870700" y="1723868"/>
                </a:lnTo>
                <a:cubicBezTo>
                  <a:pt x="2870700" y="1723868"/>
                  <a:pt x="2871134" y="1723868"/>
                  <a:pt x="2871383" y="1723868"/>
                </a:cubicBezTo>
                <a:cubicBezTo>
                  <a:pt x="2871817" y="1721632"/>
                  <a:pt x="2871817" y="1719024"/>
                  <a:pt x="2873060" y="1717471"/>
                </a:cubicBezTo>
                <a:cubicBezTo>
                  <a:pt x="2875668" y="1714304"/>
                  <a:pt x="2879146" y="1711882"/>
                  <a:pt x="2882189" y="1709025"/>
                </a:cubicBezTo>
                <a:cubicBezTo>
                  <a:pt x="2884859" y="1706541"/>
                  <a:pt x="2884797" y="1703250"/>
                  <a:pt x="2883120" y="1700082"/>
                </a:cubicBezTo>
                <a:cubicBezTo>
                  <a:pt x="2880326" y="1694742"/>
                  <a:pt x="2875357" y="1691823"/>
                  <a:pt x="2871072" y="1688096"/>
                </a:cubicBezTo>
                <a:cubicBezTo>
                  <a:pt x="2870886" y="1688096"/>
                  <a:pt x="2870637" y="1688096"/>
                  <a:pt x="2870451" y="1688159"/>
                </a:cubicBezTo>
                <a:lnTo>
                  <a:pt x="2869333" y="1687103"/>
                </a:lnTo>
                <a:lnTo>
                  <a:pt x="2870886" y="1687910"/>
                </a:lnTo>
                <a:cubicBezTo>
                  <a:pt x="2870886" y="1687910"/>
                  <a:pt x="2871010" y="1688034"/>
                  <a:pt x="2871072" y="1688096"/>
                </a:cubicBezTo>
                <a:cubicBezTo>
                  <a:pt x="2872563" y="1687848"/>
                  <a:pt x="2874115" y="1687786"/>
                  <a:pt x="2875419" y="1687103"/>
                </a:cubicBezTo>
                <a:cubicBezTo>
                  <a:pt x="2881009" y="1684246"/>
                  <a:pt x="2882251" y="1678967"/>
                  <a:pt x="2878276" y="1674682"/>
                </a:cubicBezTo>
                <a:cubicBezTo>
                  <a:pt x="2875419" y="1671577"/>
                  <a:pt x="2872625" y="1668037"/>
                  <a:pt x="2869023" y="1666050"/>
                </a:cubicBezTo>
                <a:cubicBezTo>
                  <a:pt x="2862750" y="1662510"/>
                  <a:pt x="2858589" y="1657604"/>
                  <a:pt x="2855546" y="1651207"/>
                </a:cubicBezTo>
                <a:cubicBezTo>
                  <a:pt x="2851572" y="1642761"/>
                  <a:pt x="2846852" y="1634625"/>
                  <a:pt x="2842629" y="1626241"/>
                </a:cubicBezTo>
                <a:cubicBezTo>
                  <a:pt x="2839834" y="1620776"/>
                  <a:pt x="2836294" y="1616181"/>
                  <a:pt x="2830518" y="1613572"/>
                </a:cubicBezTo>
                <a:cubicBezTo>
                  <a:pt x="2827413" y="1612144"/>
                  <a:pt x="2824432" y="1610405"/>
                  <a:pt x="2821389" y="1608852"/>
                </a:cubicBezTo>
                <a:cubicBezTo>
                  <a:pt x="2814372" y="1605188"/>
                  <a:pt x="2812322" y="1599226"/>
                  <a:pt x="2813005" y="1591712"/>
                </a:cubicBezTo>
                <a:cubicBezTo>
                  <a:pt x="2813502" y="1586557"/>
                  <a:pt x="2813875" y="1581589"/>
                  <a:pt x="2817290" y="1577242"/>
                </a:cubicBezTo>
                <a:cubicBezTo>
                  <a:pt x="2819899" y="1573950"/>
                  <a:pt x="2822631" y="1570473"/>
                  <a:pt x="2824246" y="1566622"/>
                </a:cubicBezTo>
                <a:cubicBezTo>
                  <a:pt x="2827351" y="1559108"/>
                  <a:pt x="2833189" y="1554201"/>
                  <a:pt x="2839648" y="1550040"/>
                </a:cubicBezTo>
                <a:cubicBezTo>
                  <a:pt x="2846169" y="1545880"/>
                  <a:pt x="2853248" y="1542961"/>
                  <a:pt x="2861198" y="1542899"/>
                </a:cubicBezTo>
                <a:cubicBezTo>
                  <a:pt x="2864178" y="1542899"/>
                  <a:pt x="2865421" y="1540228"/>
                  <a:pt x="2866104" y="1537744"/>
                </a:cubicBezTo>
                <a:cubicBezTo>
                  <a:pt x="2866725" y="1535322"/>
                  <a:pt x="2866973" y="1532714"/>
                  <a:pt x="2866973" y="1530167"/>
                </a:cubicBezTo>
                <a:cubicBezTo>
                  <a:pt x="2866973" y="1525758"/>
                  <a:pt x="2863433" y="1521286"/>
                  <a:pt x="2859583" y="1521100"/>
                </a:cubicBezTo>
                <a:cubicBezTo>
                  <a:pt x="2855360" y="1520914"/>
                  <a:pt x="2851137" y="1521473"/>
                  <a:pt x="2846914" y="1521349"/>
                </a:cubicBezTo>
                <a:cubicBezTo>
                  <a:pt x="2843560" y="1521225"/>
                  <a:pt x="2840083" y="1521038"/>
                  <a:pt x="2836977" y="1519982"/>
                </a:cubicBezTo>
                <a:cubicBezTo>
                  <a:pt x="2833810" y="1518927"/>
                  <a:pt x="2831078" y="1516691"/>
                  <a:pt x="2828034" y="1515014"/>
                </a:cubicBezTo>
                <a:cubicBezTo>
                  <a:pt x="2824619" y="1513151"/>
                  <a:pt x="2821327" y="1514207"/>
                  <a:pt x="2818284" y="1515759"/>
                </a:cubicBezTo>
                <a:cubicBezTo>
                  <a:pt x="2812012" y="1518989"/>
                  <a:pt x="2808347" y="1524951"/>
                  <a:pt x="2803690" y="1529919"/>
                </a:cubicBezTo>
                <a:cubicBezTo>
                  <a:pt x="2802075" y="1531658"/>
                  <a:pt x="2799467" y="1532652"/>
                  <a:pt x="2797045" y="1533273"/>
                </a:cubicBezTo>
                <a:cubicBezTo>
                  <a:pt x="2793070" y="1534453"/>
                  <a:pt x="2788785" y="1532527"/>
                  <a:pt x="2786798" y="1527683"/>
                </a:cubicBezTo>
                <a:cubicBezTo>
                  <a:pt x="2784127" y="1521038"/>
                  <a:pt x="2780960" y="1515884"/>
                  <a:pt x="2773259" y="1513772"/>
                </a:cubicBezTo>
                <a:cubicBezTo>
                  <a:pt x="2765745" y="1511661"/>
                  <a:pt x="2760342" y="1505761"/>
                  <a:pt x="2755373" y="1499799"/>
                </a:cubicBezTo>
                <a:cubicBezTo>
                  <a:pt x="2751088" y="1494644"/>
                  <a:pt x="2754566" y="1484459"/>
                  <a:pt x="2761025" y="1483279"/>
                </a:cubicBezTo>
                <a:cubicBezTo>
                  <a:pt x="2763509" y="1482844"/>
                  <a:pt x="2766117" y="1482844"/>
                  <a:pt x="2768664" y="1482658"/>
                </a:cubicBezTo>
                <a:cubicBezTo>
                  <a:pt x="2774253" y="1482224"/>
                  <a:pt x="2778476" y="1479553"/>
                  <a:pt x="2780028" y="1474026"/>
                </a:cubicBezTo>
                <a:cubicBezTo>
                  <a:pt x="2782761" y="1464151"/>
                  <a:pt x="2784313" y="1453904"/>
                  <a:pt x="2795554" y="1449060"/>
                </a:cubicBezTo>
                <a:cubicBezTo>
                  <a:pt x="2798163" y="1447942"/>
                  <a:pt x="2799467" y="1443719"/>
                  <a:pt x="2801206" y="1440800"/>
                </a:cubicBezTo>
                <a:cubicBezTo>
                  <a:pt x="2803752" y="1436391"/>
                  <a:pt x="2805801" y="1431609"/>
                  <a:pt x="2808658" y="1427386"/>
                </a:cubicBezTo>
                <a:cubicBezTo>
                  <a:pt x="2809962" y="1425523"/>
                  <a:pt x="2812509" y="1423908"/>
                  <a:pt x="2814806" y="1423412"/>
                </a:cubicBezTo>
                <a:cubicBezTo>
                  <a:pt x="2821452" y="1421797"/>
                  <a:pt x="2826233" y="1425337"/>
                  <a:pt x="2830456" y="1429932"/>
                </a:cubicBezTo>
                <a:cubicBezTo>
                  <a:pt x="2833934" y="1433721"/>
                  <a:pt x="2832878" y="1437757"/>
                  <a:pt x="2830705" y="1441732"/>
                </a:cubicBezTo>
                <a:cubicBezTo>
                  <a:pt x="2829898" y="1443223"/>
                  <a:pt x="2829214" y="1444837"/>
                  <a:pt x="2828407" y="1446266"/>
                </a:cubicBezTo>
                <a:cubicBezTo>
                  <a:pt x="2825178" y="1451731"/>
                  <a:pt x="2824122" y="1457320"/>
                  <a:pt x="2826978" y="1463344"/>
                </a:cubicBezTo>
                <a:cubicBezTo>
                  <a:pt x="2828096" y="1465642"/>
                  <a:pt x="2828531" y="1468250"/>
                  <a:pt x="2829525" y="1470610"/>
                </a:cubicBezTo>
                <a:cubicBezTo>
                  <a:pt x="2831201" y="1474647"/>
                  <a:pt x="2828283" y="1476758"/>
                  <a:pt x="2826295" y="1479305"/>
                </a:cubicBezTo>
                <a:cubicBezTo>
                  <a:pt x="2825798" y="1479988"/>
                  <a:pt x="2825115" y="1480857"/>
                  <a:pt x="2825178" y="1481602"/>
                </a:cubicBezTo>
                <a:cubicBezTo>
                  <a:pt x="2825364" y="1483093"/>
                  <a:pt x="2825550" y="1485018"/>
                  <a:pt x="2826544" y="1485825"/>
                </a:cubicBezTo>
                <a:cubicBezTo>
                  <a:pt x="2827600" y="1486695"/>
                  <a:pt x="2829898" y="1487254"/>
                  <a:pt x="2831078" y="1486757"/>
                </a:cubicBezTo>
                <a:cubicBezTo>
                  <a:pt x="2836729" y="1484335"/>
                  <a:pt x="2840952" y="1480112"/>
                  <a:pt x="2844306" y="1475020"/>
                </a:cubicBezTo>
                <a:cubicBezTo>
                  <a:pt x="2853000" y="1461729"/>
                  <a:pt x="2866538" y="1457072"/>
                  <a:pt x="2881133" y="1454525"/>
                </a:cubicBezTo>
                <a:cubicBezTo>
                  <a:pt x="2883431" y="1454091"/>
                  <a:pt x="2886039" y="1455208"/>
                  <a:pt x="2888399" y="1455830"/>
                </a:cubicBezTo>
                <a:cubicBezTo>
                  <a:pt x="2890883" y="1456450"/>
                  <a:pt x="2893243" y="1457444"/>
                  <a:pt x="2895665" y="1458252"/>
                </a:cubicBezTo>
                <a:cubicBezTo>
                  <a:pt x="2906036" y="1461605"/>
                  <a:pt x="2905974" y="1461605"/>
                  <a:pt x="2905664" y="1472101"/>
                </a:cubicBezTo>
                <a:cubicBezTo>
                  <a:pt x="2905415" y="1480609"/>
                  <a:pt x="2905539" y="1489117"/>
                  <a:pt x="2905539" y="1497625"/>
                </a:cubicBezTo>
                <a:cubicBezTo>
                  <a:pt x="2905539" y="1502097"/>
                  <a:pt x="2907589" y="1505823"/>
                  <a:pt x="2910508" y="1509114"/>
                </a:cubicBezTo>
                <a:cubicBezTo>
                  <a:pt x="2912930" y="1511785"/>
                  <a:pt x="2915725" y="1513524"/>
                  <a:pt x="2919513" y="1512468"/>
                </a:cubicBezTo>
                <a:cubicBezTo>
                  <a:pt x="2921935" y="1511785"/>
                  <a:pt x="2924357" y="1510853"/>
                  <a:pt x="2926841" y="1510356"/>
                </a:cubicBezTo>
                <a:cubicBezTo>
                  <a:pt x="2931250" y="1509425"/>
                  <a:pt x="2935473" y="1510418"/>
                  <a:pt x="2938889" y="1513337"/>
                </a:cubicBezTo>
                <a:cubicBezTo>
                  <a:pt x="2942119" y="1516070"/>
                  <a:pt x="2944913" y="1519361"/>
                  <a:pt x="2947708" y="1522591"/>
                </a:cubicBezTo>
                <a:cubicBezTo>
                  <a:pt x="2950502" y="1525882"/>
                  <a:pt x="2950005" y="1527994"/>
                  <a:pt x="2945845" y="1533335"/>
                </a:cubicBezTo>
                <a:cubicBezTo>
                  <a:pt x="2942491" y="1537620"/>
                  <a:pt x="2941870" y="1539234"/>
                  <a:pt x="2944913" y="1542091"/>
                </a:cubicBezTo>
                <a:cubicBezTo>
                  <a:pt x="2954539" y="1551158"/>
                  <a:pt x="2956899" y="1562213"/>
                  <a:pt x="2955347" y="1574695"/>
                </a:cubicBezTo>
                <a:cubicBezTo>
                  <a:pt x="2954912" y="1578111"/>
                  <a:pt x="2954663" y="1581527"/>
                  <a:pt x="2954787" y="1584943"/>
                </a:cubicBezTo>
                <a:cubicBezTo>
                  <a:pt x="2955036" y="1591960"/>
                  <a:pt x="2959197" y="1597488"/>
                  <a:pt x="2962364" y="1603387"/>
                </a:cubicBezTo>
                <a:cubicBezTo>
                  <a:pt x="2962613" y="1603884"/>
                  <a:pt x="2963917" y="1604071"/>
                  <a:pt x="2964662" y="1603946"/>
                </a:cubicBezTo>
                <a:cubicBezTo>
                  <a:pt x="2969133" y="1603449"/>
                  <a:pt x="2972425" y="1600655"/>
                  <a:pt x="2975530" y="1597674"/>
                </a:cubicBezTo>
                <a:cubicBezTo>
                  <a:pt x="2980064" y="1593327"/>
                  <a:pt x="2985280" y="1590842"/>
                  <a:pt x="2991739" y="1591525"/>
                </a:cubicBezTo>
                <a:cubicBezTo>
                  <a:pt x="2994285" y="1591774"/>
                  <a:pt x="2996894" y="1591277"/>
                  <a:pt x="2999378" y="1591650"/>
                </a:cubicBezTo>
                <a:cubicBezTo>
                  <a:pt x="3005526" y="1592643"/>
                  <a:pt x="3008631" y="1588855"/>
                  <a:pt x="3011985" y="1584694"/>
                </a:cubicBezTo>
                <a:cubicBezTo>
                  <a:pt x="3018940" y="1576000"/>
                  <a:pt x="3021176" y="1566684"/>
                  <a:pt x="3017264" y="1555940"/>
                </a:cubicBezTo>
                <a:cubicBezTo>
                  <a:pt x="3015525" y="1551158"/>
                  <a:pt x="3014593" y="1546066"/>
                  <a:pt x="3013103" y="1541160"/>
                </a:cubicBezTo>
                <a:cubicBezTo>
                  <a:pt x="3007141" y="1521162"/>
                  <a:pt x="3007265" y="1521038"/>
                  <a:pt x="2993726" y="1505761"/>
                </a:cubicBezTo>
                <a:cubicBezTo>
                  <a:pt x="2988572" y="1499985"/>
                  <a:pt x="2983479" y="1494209"/>
                  <a:pt x="2980064" y="1487254"/>
                </a:cubicBezTo>
                <a:cubicBezTo>
                  <a:pt x="2976958" y="1480857"/>
                  <a:pt x="2972114" y="1476261"/>
                  <a:pt x="2966215" y="1472535"/>
                </a:cubicBezTo>
                <a:cubicBezTo>
                  <a:pt x="2961867" y="1469803"/>
                  <a:pt x="2957706" y="1466822"/>
                  <a:pt x="2953545" y="1463779"/>
                </a:cubicBezTo>
                <a:cubicBezTo>
                  <a:pt x="2949198" y="1460549"/>
                  <a:pt x="2947832" y="1452103"/>
                  <a:pt x="2951061" y="1447508"/>
                </a:cubicBezTo>
                <a:cubicBezTo>
                  <a:pt x="2952987" y="1444713"/>
                  <a:pt x="2954974" y="1441670"/>
                  <a:pt x="2957644" y="1439745"/>
                </a:cubicBezTo>
                <a:cubicBezTo>
                  <a:pt x="2962550" y="1436205"/>
                  <a:pt x="2966028" y="1431485"/>
                  <a:pt x="2970003" y="1427076"/>
                </a:cubicBezTo>
                <a:cubicBezTo>
                  <a:pt x="2980064" y="1415959"/>
                  <a:pt x="2984038" y="1404532"/>
                  <a:pt x="2978759" y="1389751"/>
                </a:cubicBezTo>
                <a:cubicBezTo>
                  <a:pt x="2974971" y="1379132"/>
                  <a:pt x="2979008" y="1369630"/>
                  <a:pt x="2987019" y="1361867"/>
                </a:cubicBezTo>
                <a:cubicBezTo>
                  <a:pt x="2989441" y="1359507"/>
                  <a:pt x="2992112" y="1357333"/>
                  <a:pt x="2994534" y="1354911"/>
                </a:cubicBezTo>
                <a:cubicBezTo>
                  <a:pt x="2996894" y="1352489"/>
                  <a:pt x="2999253" y="1350005"/>
                  <a:pt x="3001303" y="1347335"/>
                </a:cubicBezTo>
                <a:cubicBezTo>
                  <a:pt x="3004284" y="1343360"/>
                  <a:pt x="3004346" y="1337212"/>
                  <a:pt x="3009935" y="1335225"/>
                </a:cubicBezTo>
                <a:cubicBezTo>
                  <a:pt x="3017201" y="1332616"/>
                  <a:pt x="3020183" y="1340006"/>
                  <a:pt x="3025461" y="1342242"/>
                </a:cubicBezTo>
                <a:cubicBezTo>
                  <a:pt x="3031361" y="1344726"/>
                  <a:pt x="3036826" y="1345347"/>
                  <a:pt x="3042664" y="1342615"/>
                </a:cubicBezTo>
                <a:cubicBezTo>
                  <a:pt x="3048191" y="1340006"/>
                  <a:pt x="3052911" y="1336715"/>
                  <a:pt x="3056823" y="1331871"/>
                </a:cubicBezTo>
                <a:cubicBezTo>
                  <a:pt x="3063282" y="1323798"/>
                  <a:pt x="3068623" y="1314793"/>
                  <a:pt x="3071977" y="1305229"/>
                </a:cubicBezTo>
                <a:cubicBezTo>
                  <a:pt x="3077442" y="1289951"/>
                  <a:pt x="3086509" y="1276164"/>
                  <a:pt x="3089366" y="1259893"/>
                </a:cubicBezTo>
                <a:cubicBezTo>
                  <a:pt x="3089925" y="1256602"/>
                  <a:pt x="3091167" y="1253062"/>
                  <a:pt x="3093216" y="1250453"/>
                </a:cubicBezTo>
                <a:cubicBezTo>
                  <a:pt x="3103774" y="1236915"/>
                  <a:pt x="3104891" y="1220706"/>
                  <a:pt x="3106320" y="1204621"/>
                </a:cubicBezTo>
                <a:cubicBezTo>
                  <a:pt x="3107562" y="1191020"/>
                  <a:pt x="3113400" y="1178227"/>
                  <a:pt x="3113027" y="1164316"/>
                </a:cubicBezTo>
                <a:cubicBezTo>
                  <a:pt x="3112965" y="1161894"/>
                  <a:pt x="3113772" y="1159037"/>
                  <a:pt x="3115201" y="1156988"/>
                </a:cubicBezTo>
                <a:cubicBezTo>
                  <a:pt x="3121163" y="1148355"/>
                  <a:pt x="3119113" y="1139040"/>
                  <a:pt x="3118182" y="1129724"/>
                </a:cubicBezTo>
                <a:cubicBezTo>
                  <a:pt x="3116505" y="1112522"/>
                  <a:pt x="3111723" y="1096250"/>
                  <a:pt x="3102904" y="1081408"/>
                </a:cubicBezTo>
                <a:cubicBezTo>
                  <a:pt x="3099240" y="1075259"/>
                  <a:pt x="3097315" y="1068987"/>
                  <a:pt x="3097129" y="1062031"/>
                </a:cubicBezTo>
                <a:cubicBezTo>
                  <a:pt x="3096694" y="1047499"/>
                  <a:pt x="3096321" y="1032967"/>
                  <a:pt x="3096073" y="1018435"/>
                </a:cubicBezTo>
                <a:cubicBezTo>
                  <a:pt x="3096073" y="1017131"/>
                  <a:pt x="3097129" y="1015764"/>
                  <a:pt x="3097688" y="1014398"/>
                </a:cubicBezTo>
                <a:cubicBezTo>
                  <a:pt x="3098371" y="1014771"/>
                  <a:pt x="3099302" y="1015019"/>
                  <a:pt x="3099737" y="1015578"/>
                </a:cubicBezTo>
                <a:cubicBezTo>
                  <a:pt x="3105140" y="1023341"/>
                  <a:pt x="3111474" y="1030172"/>
                  <a:pt x="3117809" y="1037128"/>
                </a:cubicBezTo>
                <a:cubicBezTo>
                  <a:pt x="3124268" y="1044270"/>
                  <a:pt x="3122964" y="1055014"/>
                  <a:pt x="3127497" y="1063336"/>
                </a:cubicBezTo>
                <a:cubicBezTo>
                  <a:pt x="3129547" y="1067062"/>
                  <a:pt x="3131534" y="1070850"/>
                  <a:pt x="3133459" y="1074638"/>
                </a:cubicBezTo>
                <a:cubicBezTo>
                  <a:pt x="3138179" y="1083892"/>
                  <a:pt x="3141657" y="1093456"/>
                  <a:pt x="3142091" y="1103951"/>
                </a:cubicBezTo>
                <a:cubicBezTo>
                  <a:pt x="3142154" y="1105690"/>
                  <a:pt x="3142154" y="1107429"/>
                  <a:pt x="3142650" y="1109044"/>
                </a:cubicBezTo>
                <a:cubicBezTo>
                  <a:pt x="3145880" y="1120409"/>
                  <a:pt x="3146811" y="1132457"/>
                  <a:pt x="3155071" y="1142269"/>
                </a:cubicBezTo>
                <a:cubicBezTo>
                  <a:pt x="3158673" y="1146554"/>
                  <a:pt x="3160474" y="1153199"/>
                  <a:pt x="3160971" y="1158913"/>
                </a:cubicBezTo>
                <a:cubicBezTo>
                  <a:pt x="3161716" y="1167731"/>
                  <a:pt x="3164200" y="1175681"/>
                  <a:pt x="3168175" y="1183257"/>
                </a:cubicBezTo>
                <a:cubicBezTo>
                  <a:pt x="3171094" y="1188785"/>
                  <a:pt x="3172150" y="1194436"/>
                  <a:pt x="3171901" y="1200522"/>
                </a:cubicBezTo>
                <a:cubicBezTo>
                  <a:pt x="3171777" y="1203068"/>
                  <a:pt x="3171901" y="1205677"/>
                  <a:pt x="3172522" y="1208161"/>
                </a:cubicBezTo>
                <a:cubicBezTo>
                  <a:pt x="3174013" y="1214185"/>
                  <a:pt x="3177056" y="1219277"/>
                  <a:pt x="3183018" y="1221699"/>
                </a:cubicBezTo>
                <a:cubicBezTo>
                  <a:pt x="3184073" y="1222134"/>
                  <a:pt x="3187055" y="1220954"/>
                  <a:pt x="3187116" y="1220271"/>
                </a:cubicBezTo>
                <a:cubicBezTo>
                  <a:pt x="3187427" y="1216917"/>
                  <a:pt x="3187179" y="1213564"/>
                  <a:pt x="3186992" y="1210210"/>
                </a:cubicBezTo>
                <a:cubicBezTo>
                  <a:pt x="3186744" y="1204745"/>
                  <a:pt x="3189476" y="1203255"/>
                  <a:pt x="3195066" y="1203938"/>
                </a:cubicBezTo>
                <a:cubicBezTo>
                  <a:pt x="3200655" y="1204621"/>
                  <a:pt x="3203884" y="1208782"/>
                  <a:pt x="3208480" y="1210893"/>
                </a:cubicBezTo>
                <a:cubicBezTo>
                  <a:pt x="3209163" y="1211204"/>
                  <a:pt x="3210654" y="1211390"/>
                  <a:pt x="3210840" y="1211080"/>
                </a:cubicBezTo>
                <a:cubicBezTo>
                  <a:pt x="3211709" y="1209776"/>
                  <a:pt x="3213014" y="1208037"/>
                  <a:pt x="3212827" y="1206732"/>
                </a:cubicBezTo>
                <a:cubicBezTo>
                  <a:pt x="3211896" y="1200646"/>
                  <a:pt x="3209722" y="1194250"/>
                  <a:pt x="3204257" y="1191703"/>
                </a:cubicBezTo>
                <a:cubicBezTo>
                  <a:pt x="3193327" y="1186673"/>
                  <a:pt x="3191029" y="1174004"/>
                  <a:pt x="3181465" y="1168042"/>
                </a:cubicBezTo>
                <a:cubicBezTo>
                  <a:pt x="3178981" y="1161707"/>
                  <a:pt x="3175752" y="1155559"/>
                  <a:pt x="3174199" y="1149038"/>
                </a:cubicBezTo>
                <a:cubicBezTo>
                  <a:pt x="3172212" y="1140779"/>
                  <a:pt x="3171467" y="1132208"/>
                  <a:pt x="3170349" y="1123762"/>
                </a:cubicBezTo>
                <a:cubicBezTo>
                  <a:pt x="3169976" y="1121216"/>
                  <a:pt x="3170038" y="1118670"/>
                  <a:pt x="3169976" y="1116061"/>
                </a:cubicBezTo>
                <a:cubicBezTo>
                  <a:pt x="3169852" y="1112956"/>
                  <a:pt x="3172709" y="1109106"/>
                  <a:pt x="3175876" y="1108671"/>
                </a:cubicBezTo>
                <a:cubicBezTo>
                  <a:pt x="3179975" y="1108112"/>
                  <a:pt x="3184073" y="1107864"/>
                  <a:pt x="3188172" y="1107491"/>
                </a:cubicBezTo>
                <a:cubicBezTo>
                  <a:pt x="3189228" y="1103206"/>
                  <a:pt x="3187862" y="1099294"/>
                  <a:pt x="3185688" y="1095692"/>
                </a:cubicBezTo>
                <a:cubicBezTo>
                  <a:pt x="3170038" y="1069298"/>
                  <a:pt x="3156437" y="1041599"/>
                  <a:pt x="3136999" y="1017627"/>
                </a:cubicBezTo>
                <a:cubicBezTo>
                  <a:pt x="3130851" y="1010051"/>
                  <a:pt x="3126565" y="1002226"/>
                  <a:pt x="3127000" y="992041"/>
                </a:cubicBezTo>
                <a:cubicBezTo>
                  <a:pt x="3127125" y="987942"/>
                  <a:pt x="3126317" y="983222"/>
                  <a:pt x="3124268" y="979744"/>
                </a:cubicBezTo>
                <a:cubicBezTo>
                  <a:pt x="3117561" y="968069"/>
                  <a:pt x="3114331" y="954158"/>
                  <a:pt x="3102656" y="945525"/>
                </a:cubicBezTo>
                <a:cubicBezTo>
                  <a:pt x="3098308" y="942296"/>
                  <a:pt x="3097750" y="936645"/>
                  <a:pt x="3095265" y="932235"/>
                </a:cubicBezTo>
                <a:cubicBezTo>
                  <a:pt x="3092657" y="927577"/>
                  <a:pt x="3088062" y="925031"/>
                  <a:pt x="3082783" y="924596"/>
                </a:cubicBezTo>
                <a:cubicBezTo>
                  <a:pt x="3081540" y="924472"/>
                  <a:pt x="3079988" y="926149"/>
                  <a:pt x="3078808" y="927267"/>
                </a:cubicBezTo>
                <a:cubicBezTo>
                  <a:pt x="3078311" y="927702"/>
                  <a:pt x="3078187" y="929006"/>
                  <a:pt x="3078435" y="929689"/>
                </a:cubicBezTo>
                <a:cubicBezTo>
                  <a:pt x="3079119" y="931179"/>
                  <a:pt x="3079988" y="932670"/>
                  <a:pt x="3081106" y="933912"/>
                </a:cubicBezTo>
                <a:cubicBezTo>
                  <a:pt x="3089738" y="943973"/>
                  <a:pt x="3089490" y="944097"/>
                  <a:pt x="3081851" y="957014"/>
                </a:cubicBezTo>
                <a:cubicBezTo>
                  <a:pt x="3081044" y="958381"/>
                  <a:pt x="3080360" y="960430"/>
                  <a:pt x="3080733" y="961796"/>
                </a:cubicBezTo>
                <a:cubicBezTo>
                  <a:pt x="3081603" y="965026"/>
                  <a:pt x="3082783" y="968441"/>
                  <a:pt x="3084584" y="971174"/>
                </a:cubicBezTo>
                <a:cubicBezTo>
                  <a:pt x="3089987" y="979248"/>
                  <a:pt x="3091663" y="988501"/>
                  <a:pt x="3093340" y="997692"/>
                </a:cubicBezTo>
                <a:cubicBezTo>
                  <a:pt x="3093589" y="998996"/>
                  <a:pt x="3092409" y="1000797"/>
                  <a:pt x="3091477" y="1002102"/>
                </a:cubicBezTo>
                <a:cubicBezTo>
                  <a:pt x="3090297" y="1003778"/>
                  <a:pt x="3087006" y="1001729"/>
                  <a:pt x="3086323" y="998375"/>
                </a:cubicBezTo>
                <a:cubicBezTo>
                  <a:pt x="3085329" y="993283"/>
                  <a:pt x="3084522" y="988315"/>
                  <a:pt x="3080671" y="984402"/>
                </a:cubicBezTo>
                <a:cubicBezTo>
                  <a:pt x="3078187" y="981856"/>
                  <a:pt x="3076448" y="978751"/>
                  <a:pt x="3076759" y="975211"/>
                </a:cubicBezTo>
                <a:cubicBezTo>
                  <a:pt x="3077380" y="967261"/>
                  <a:pt x="3073281" y="962231"/>
                  <a:pt x="3067195" y="958381"/>
                </a:cubicBezTo>
                <a:cubicBezTo>
                  <a:pt x="3057196" y="951922"/>
                  <a:pt x="3046266" y="946892"/>
                  <a:pt x="3036888" y="939315"/>
                </a:cubicBezTo>
                <a:cubicBezTo>
                  <a:pt x="3035087" y="937887"/>
                  <a:pt x="3032044" y="937390"/>
                  <a:pt x="3029622" y="937390"/>
                </a:cubicBezTo>
                <a:cubicBezTo>
                  <a:pt x="3025337" y="937390"/>
                  <a:pt x="3021114" y="938383"/>
                  <a:pt x="3016891" y="938508"/>
                </a:cubicBezTo>
                <a:cubicBezTo>
                  <a:pt x="3012109" y="938632"/>
                  <a:pt x="3009066" y="940247"/>
                  <a:pt x="3008072" y="945463"/>
                </a:cubicBezTo>
                <a:cubicBezTo>
                  <a:pt x="3006892" y="951301"/>
                  <a:pt x="3004967" y="957014"/>
                  <a:pt x="3000123" y="961051"/>
                </a:cubicBezTo>
                <a:cubicBezTo>
                  <a:pt x="2999626" y="961424"/>
                  <a:pt x="2997949" y="961175"/>
                  <a:pt x="2997701" y="960741"/>
                </a:cubicBezTo>
                <a:cubicBezTo>
                  <a:pt x="2994285" y="953971"/>
                  <a:pt x="2990994" y="947140"/>
                  <a:pt x="2987640" y="940309"/>
                </a:cubicBezTo>
                <a:cubicBezTo>
                  <a:pt x="2987330" y="939625"/>
                  <a:pt x="2986150" y="938570"/>
                  <a:pt x="2985964" y="938694"/>
                </a:cubicBezTo>
                <a:cubicBezTo>
                  <a:pt x="2984597" y="939439"/>
                  <a:pt x="2983169" y="940371"/>
                  <a:pt x="2981989" y="941489"/>
                </a:cubicBezTo>
                <a:cubicBezTo>
                  <a:pt x="2979132" y="944283"/>
                  <a:pt x="2979753" y="947513"/>
                  <a:pt x="2980561" y="950990"/>
                </a:cubicBezTo>
                <a:cubicBezTo>
                  <a:pt x="2980871" y="952170"/>
                  <a:pt x="2979691" y="954282"/>
                  <a:pt x="2978573" y="955089"/>
                </a:cubicBezTo>
                <a:cubicBezTo>
                  <a:pt x="2977083" y="956207"/>
                  <a:pt x="2975468" y="955276"/>
                  <a:pt x="2974723" y="953537"/>
                </a:cubicBezTo>
                <a:cubicBezTo>
                  <a:pt x="2972301" y="947202"/>
                  <a:pt x="2970003" y="940743"/>
                  <a:pt x="2967456" y="934409"/>
                </a:cubicBezTo>
                <a:cubicBezTo>
                  <a:pt x="2965159" y="928509"/>
                  <a:pt x="2962116" y="927267"/>
                  <a:pt x="2955284" y="929192"/>
                </a:cubicBezTo>
                <a:cubicBezTo>
                  <a:pt x="2952800" y="929875"/>
                  <a:pt x="2950502" y="931241"/>
                  <a:pt x="2948018" y="931676"/>
                </a:cubicBezTo>
                <a:cubicBezTo>
                  <a:pt x="2945534" y="932049"/>
                  <a:pt x="2942926" y="931800"/>
                  <a:pt x="2940379" y="931614"/>
                </a:cubicBezTo>
                <a:cubicBezTo>
                  <a:pt x="2935784" y="931241"/>
                  <a:pt x="2932306" y="926522"/>
                  <a:pt x="2933734" y="922671"/>
                </a:cubicBezTo>
                <a:cubicBezTo>
                  <a:pt x="2934666" y="920311"/>
                  <a:pt x="2935349" y="917827"/>
                  <a:pt x="2936529" y="915591"/>
                </a:cubicBezTo>
                <a:cubicBezTo>
                  <a:pt x="2940504" y="908015"/>
                  <a:pt x="2944665" y="900562"/>
                  <a:pt x="2948701" y="893048"/>
                </a:cubicBezTo>
                <a:cubicBezTo>
                  <a:pt x="2953173" y="884788"/>
                  <a:pt x="2958017" y="876466"/>
                  <a:pt x="2958886" y="866902"/>
                </a:cubicBezTo>
                <a:cubicBezTo>
                  <a:pt x="2960563" y="849575"/>
                  <a:pt x="2966276" y="833739"/>
                  <a:pt x="2973543" y="818089"/>
                </a:cubicBezTo>
                <a:cubicBezTo>
                  <a:pt x="2978511" y="807407"/>
                  <a:pt x="2982921" y="796042"/>
                  <a:pt x="2980436" y="783559"/>
                </a:cubicBezTo>
                <a:cubicBezTo>
                  <a:pt x="2979381" y="778343"/>
                  <a:pt x="2980809" y="773188"/>
                  <a:pt x="2983790" y="768903"/>
                </a:cubicBezTo>
                <a:cubicBezTo>
                  <a:pt x="2988510" y="762072"/>
                  <a:pt x="2990062" y="755116"/>
                  <a:pt x="2987019" y="747167"/>
                </a:cubicBezTo>
                <a:cubicBezTo>
                  <a:pt x="2985777" y="743813"/>
                  <a:pt x="2987144" y="740398"/>
                  <a:pt x="2989007" y="737417"/>
                </a:cubicBezTo>
                <a:cubicBezTo>
                  <a:pt x="2993167" y="730771"/>
                  <a:pt x="2998322" y="726238"/>
                  <a:pt x="3006830" y="724499"/>
                </a:cubicBezTo>
                <a:cubicBezTo>
                  <a:pt x="3016767" y="722512"/>
                  <a:pt x="3026082" y="717668"/>
                  <a:pt x="3035708" y="714314"/>
                </a:cubicBezTo>
                <a:cubicBezTo>
                  <a:pt x="3039869" y="712886"/>
                  <a:pt x="3044092" y="713134"/>
                  <a:pt x="3048129" y="715370"/>
                </a:cubicBezTo>
                <a:cubicBezTo>
                  <a:pt x="3052538" y="717854"/>
                  <a:pt x="3056513" y="717233"/>
                  <a:pt x="3058935" y="712699"/>
                </a:cubicBezTo>
                <a:cubicBezTo>
                  <a:pt x="3062164" y="706427"/>
                  <a:pt x="3068188" y="703943"/>
                  <a:pt x="3073840" y="704937"/>
                </a:cubicBezTo>
                <a:cubicBezTo>
                  <a:pt x="3083776" y="706800"/>
                  <a:pt x="3092036" y="701210"/>
                  <a:pt x="3101351" y="700900"/>
                </a:cubicBezTo>
                <a:cubicBezTo>
                  <a:pt x="3102594" y="700900"/>
                  <a:pt x="3104395" y="698975"/>
                  <a:pt x="3104891" y="697546"/>
                </a:cubicBezTo>
                <a:cubicBezTo>
                  <a:pt x="3106196" y="693509"/>
                  <a:pt x="3106693" y="689224"/>
                  <a:pt x="3107873" y="685125"/>
                </a:cubicBezTo>
                <a:cubicBezTo>
                  <a:pt x="3109053" y="681089"/>
                  <a:pt x="3113648" y="677984"/>
                  <a:pt x="3117685" y="678356"/>
                </a:cubicBezTo>
                <a:cubicBezTo>
                  <a:pt x="3129547" y="679474"/>
                  <a:pt x="3141408" y="680592"/>
                  <a:pt x="3153270" y="682082"/>
                </a:cubicBezTo>
                <a:cubicBezTo>
                  <a:pt x="3155630" y="682393"/>
                  <a:pt x="3157990" y="684008"/>
                  <a:pt x="3159977" y="685560"/>
                </a:cubicBezTo>
                <a:cubicBezTo>
                  <a:pt x="3160971" y="686305"/>
                  <a:pt x="3161530" y="688417"/>
                  <a:pt x="3161281" y="689659"/>
                </a:cubicBezTo>
                <a:cubicBezTo>
                  <a:pt x="3160971" y="691212"/>
                  <a:pt x="3159356" y="692454"/>
                  <a:pt x="3158673" y="694006"/>
                </a:cubicBezTo>
                <a:cubicBezTo>
                  <a:pt x="3156996" y="697732"/>
                  <a:pt x="3157679" y="700341"/>
                  <a:pt x="3160474" y="703198"/>
                </a:cubicBezTo>
                <a:cubicBezTo>
                  <a:pt x="3163082" y="705806"/>
                  <a:pt x="3166684" y="707793"/>
                  <a:pt x="3169604" y="705930"/>
                </a:cubicBezTo>
                <a:cubicBezTo>
                  <a:pt x="3178112" y="700527"/>
                  <a:pt x="3188358" y="697608"/>
                  <a:pt x="3194258" y="688479"/>
                </a:cubicBezTo>
                <a:cubicBezTo>
                  <a:pt x="3196308" y="685250"/>
                  <a:pt x="3199475" y="684691"/>
                  <a:pt x="3203201" y="685995"/>
                </a:cubicBezTo>
                <a:cubicBezTo>
                  <a:pt x="3206741" y="687237"/>
                  <a:pt x="3210095" y="686119"/>
                  <a:pt x="3212269" y="683200"/>
                </a:cubicBezTo>
                <a:cubicBezTo>
                  <a:pt x="3215187" y="679350"/>
                  <a:pt x="3221770" y="677611"/>
                  <a:pt x="3220466" y="671339"/>
                </a:cubicBezTo>
                <a:cubicBezTo>
                  <a:pt x="3219162" y="664880"/>
                  <a:pt x="3213324" y="665066"/>
                  <a:pt x="3208232" y="664445"/>
                </a:cubicBezTo>
                <a:cubicBezTo>
                  <a:pt x="3207362" y="664321"/>
                  <a:pt x="3206555" y="664197"/>
                  <a:pt x="3205686" y="664072"/>
                </a:cubicBezTo>
                <a:cubicBezTo>
                  <a:pt x="3202953" y="663638"/>
                  <a:pt x="3201028" y="662023"/>
                  <a:pt x="3200096" y="659539"/>
                </a:cubicBezTo>
                <a:cubicBezTo>
                  <a:pt x="3196618" y="650472"/>
                  <a:pt x="3195563" y="641343"/>
                  <a:pt x="3199289" y="632027"/>
                </a:cubicBezTo>
                <a:cubicBezTo>
                  <a:pt x="3199910" y="630412"/>
                  <a:pt x="3200158" y="628673"/>
                  <a:pt x="3200841" y="627121"/>
                </a:cubicBezTo>
                <a:cubicBezTo>
                  <a:pt x="3204319" y="619979"/>
                  <a:pt x="3204816" y="612589"/>
                  <a:pt x="3204506" y="604639"/>
                </a:cubicBezTo>
                <a:cubicBezTo>
                  <a:pt x="3204133" y="594454"/>
                  <a:pt x="3205127" y="584269"/>
                  <a:pt x="3204071" y="574022"/>
                </a:cubicBezTo>
                <a:cubicBezTo>
                  <a:pt x="3203388" y="566694"/>
                  <a:pt x="3207238" y="560856"/>
                  <a:pt x="3214380" y="557938"/>
                </a:cubicBezTo>
                <a:cubicBezTo>
                  <a:pt x="3219907" y="555702"/>
                  <a:pt x="3225869" y="554273"/>
                  <a:pt x="3231086" y="551355"/>
                </a:cubicBezTo>
                <a:cubicBezTo>
                  <a:pt x="3236737" y="548187"/>
                  <a:pt x="3242016" y="547442"/>
                  <a:pt x="3248164" y="549429"/>
                </a:cubicBezTo>
                <a:cubicBezTo>
                  <a:pt x="3251766" y="550609"/>
                  <a:pt x="3254437" y="547939"/>
                  <a:pt x="3257294" y="546138"/>
                </a:cubicBezTo>
                <a:cubicBezTo>
                  <a:pt x="3260088" y="544337"/>
                  <a:pt x="3262883" y="545393"/>
                  <a:pt x="3263255" y="548063"/>
                </a:cubicBezTo>
                <a:cubicBezTo>
                  <a:pt x="3264000" y="553963"/>
                  <a:pt x="3264932" y="559863"/>
                  <a:pt x="3265367" y="565825"/>
                </a:cubicBezTo>
                <a:cubicBezTo>
                  <a:pt x="3265802" y="571538"/>
                  <a:pt x="3268845" y="575389"/>
                  <a:pt x="3273378" y="578183"/>
                </a:cubicBezTo>
                <a:cubicBezTo>
                  <a:pt x="3278285" y="581164"/>
                  <a:pt x="3283936" y="582965"/>
                  <a:pt x="3288469" y="586816"/>
                </a:cubicBezTo>
                <a:cubicBezTo>
                  <a:pt x="3289090" y="587375"/>
                  <a:pt x="3291885" y="586381"/>
                  <a:pt x="3292817" y="585325"/>
                </a:cubicBezTo>
                <a:cubicBezTo>
                  <a:pt x="3294431" y="583462"/>
                  <a:pt x="3296108" y="581164"/>
                  <a:pt x="3296605" y="578804"/>
                </a:cubicBezTo>
                <a:cubicBezTo>
                  <a:pt x="3298654" y="568744"/>
                  <a:pt x="3300828" y="558683"/>
                  <a:pt x="3301884" y="548498"/>
                </a:cubicBezTo>
                <a:cubicBezTo>
                  <a:pt x="3302567" y="541418"/>
                  <a:pt x="3305982" y="538002"/>
                  <a:pt x="3312255" y="535767"/>
                </a:cubicBezTo>
                <a:cubicBezTo>
                  <a:pt x="3315919" y="534462"/>
                  <a:pt x="3315733" y="530550"/>
                  <a:pt x="3316354" y="527321"/>
                </a:cubicBezTo>
                <a:cubicBezTo>
                  <a:pt x="3315795" y="527072"/>
                  <a:pt x="3315298" y="526824"/>
                  <a:pt x="3314801" y="526451"/>
                </a:cubicBezTo>
                <a:cubicBezTo>
                  <a:pt x="3303250" y="517322"/>
                  <a:pt x="3299648" y="504342"/>
                  <a:pt x="3297599" y="490679"/>
                </a:cubicBezTo>
                <a:cubicBezTo>
                  <a:pt x="3297474" y="489996"/>
                  <a:pt x="3298096" y="489127"/>
                  <a:pt x="3298468" y="488444"/>
                </a:cubicBezTo>
                <a:cubicBezTo>
                  <a:pt x="3301635" y="482792"/>
                  <a:pt x="3310019" y="480246"/>
                  <a:pt x="3316478" y="482979"/>
                </a:cubicBezTo>
                <a:cubicBezTo>
                  <a:pt x="3318341" y="483786"/>
                  <a:pt x="3320266" y="487450"/>
                  <a:pt x="3319148" y="489375"/>
                </a:cubicBezTo>
                <a:cubicBezTo>
                  <a:pt x="3314677" y="496952"/>
                  <a:pt x="3315857" y="504094"/>
                  <a:pt x="3319956" y="511236"/>
                </a:cubicBezTo>
                <a:cubicBezTo>
                  <a:pt x="3324986" y="520054"/>
                  <a:pt x="3330886" y="528563"/>
                  <a:pt x="3330016" y="539555"/>
                </a:cubicBezTo>
                <a:cubicBezTo>
                  <a:pt x="3329893" y="540983"/>
                  <a:pt x="3331259" y="542722"/>
                  <a:pt x="3332376" y="544026"/>
                </a:cubicBezTo>
                <a:cubicBezTo>
                  <a:pt x="3338401" y="551168"/>
                  <a:pt x="3335047" y="560670"/>
                  <a:pt x="3338401" y="568433"/>
                </a:cubicBezTo>
                <a:cubicBezTo>
                  <a:pt x="3337034" y="574581"/>
                  <a:pt x="3332128" y="578370"/>
                  <a:pt x="3328650" y="583152"/>
                </a:cubicBezTo>
                <a:cubicBezTo>
                  <a:pt x="3328153" y="583835"/>
                  <a:pt x="3327470" y="584394"/>
                  <a:pt x="3326911" y="585077"/>
                </a:cubicBezTo>
                <a:cubicBezTo>
                  <a:pt x="3323558" y="589176"/>
                  <a:pt x="3322191" y="593523"/>
                  <a:pt x="3322378" y="599112"/>
                </a:cubicBezTo>
                <a:cubicBezTo>
                  <a:pt x="3322688" y="612589"/>
                  <a:pt x="3323930" y="626313"/>
                  <a:pt x="3318093" y="639293"/>
                </a:cubicBezTo>
                <a:cubicBezTo>
                  <a:pt x="3316788" y="642274"/>
                  <a:pt x="3316975" y="646000"/>
                  <a:pt x="3316913" y="649416"/>
                </a:cubicBezTo>
                <a:cubicBezTo>
                  <a:pt x="3316602" y="662209"/>
                  <a:pt x="3315857" y="675065"/>
                  <a:pt x="3316540" y="687796"/>
                </a:cubicBezTo>
                <a:cubicBezTo>
                  <a:pt x="3317099" y="698540"/>
                  <a:pt x="3315795" y="708104"/>
                  <a:pt x="3308280" y="716301"/>
                </a:cubicBezTo>
                <a:cubicBezTo>
                  <a:pt x="3306604" y="718102"/>
                  <a:pt x="3306169" y="721021"/>
                  <a:pt x="3304679" y="723009"/>
                </a:cubicBezTo>
                <a:cubicBezTo>
                  <a:pt x="3303250" y="724996"/>
                  <a:pt x="3301201" y="726611"/>
                  <a:pt x="3299275" y="728163"/>
                </a:cubicBezTo>
                <a:cubicBezTo>
                  <a:pt x="3292444" y="733628"/>
                  <a:pt x="3291885" y="734063"/>
                  <a:pt x="3296108" y="739218"/>
                </a:cubicBezTo>
                <a:cubicBezTo>
                  <a:pt x="3301573" y="745925"/>
                  <a:pt x="3302194" y="753191"/>
                  <a:pt x="3300579" y="760954"/>
                </a:cubicBezTo>
                <a:cubicBezTo>
                  <a:pt x="3299710" y="765115"/>
                  <a:pt x="3298096" y="769089"/>
                  <a:pt x="3296605" y="773064"/>
                </a:cubicBezTo>
                <a:cubicBezTo>
                  <a:pt x="3294431" y="778840"/>
                  <a:pt x="3294369" y="784615"/>
                  <a:pt x="3295114" y="790701"/>
                </a:cubicBezTo>
                <a:cubicBezTo>
                  <a:pt x="3296419" y="801073"/>
                  <a:pt x="3301139" y="810264"/>
                  <a:pt x="3303871" y="820076"/>
                </a:cubicBezTo>
                <a:cubicBezTo>
                  <a:pt x="3313000" y="852743"/>
                  <a:pt x="3331879" y="880255"/>
                  <a:pt x="3349890" y="908139"/>
                </a:cubicBezTo>
                <a:cubicBezTo>
                  <a:pt x="3354982" y="916026"/>
                  <a:pt x="3360509" y="923603"/>
                  <a:pt x="3365167" y="931738"/>
                </a:cubicBezTo>
                <a:cubicBezTo>
                  <a:pt x="3368148" y="936893"/>
                  <a:pt x="3370818" y="942793"/>
                  <a:pt x="3375166" y="946395"/>
                </a:cubicBezTo>
                <a:cubicBezTo>
                  <a:pt x="3381438" y="951549"/>
                  <a:pt x="3384854" y="958132"/>
                  <a:pt x="3388021" y="965026"/>
                </a:cubicBezTo>
                <a:cubicBezTo>
                  <a:pt x="3391251" y="971981"/>
                  <a:pt x="3393921" y="979185"/>
                  <a:pt x="3396716" y="986389"/>
                </a:cubicBezTo>
                <a:cubicBezTo>
                  <a:pt x="3399697" y="994152"/>
                  <a:pt x="3406838" y="997257"/>
                  <a:pt x="3413235" y="1001170"/>
                </a:cubicBezTo>
                <a:cubicBezTo>
                  <a:pt x="3413670" y="1001418"/>
                  <a:pt x="3414974" y="1000859"/>
                  <a:pt x="3415533" y="1000363"/>
                </a:cubicBezTo>
                <a:cubicBezTo>
                  <a:pt x="3420563" y="996388"/>
                  <a:pt x="3420936" y="989867"/>
                  <a:pt x="3423731" y="984650"/>
                </a:cubicBezTo>
                <a:cubicBezTo>
                  <a:pt x="3430935" y="971174"/>
                  <a:pt x="3431121" y="957449"/>
                  <a:pt x="3425904" y="942731"/>
                </a:cubicBezTo>
                <a:cubicBezTo>
                  <a:pt x="3420377" y="927267"/>
                  <a:pt x="3418452" y="922733"/>
                  <a:pt x="3435965" y="914163"/>
                </a:cubicBezTo>
                <a:cubicBezTo>
                  <a:pt x="3436710" y="913790"/>
                  <a:pt x="3437455" y="913294"/>
                  <a:pt x="3438139" y="912797"/>
                </a:cubicBezTo>
                <a:cubicBezTo>
                  <a:pt x="3440809" y="910996"/>
                  <a:pt x="3441306" y="909195"/>
                  <a:pt x="3439629" y="906524"/>
                </a:cubicBezTo>
                <a:cubicBezTo>
                  <a:pt x="3437394" y="902922"/>
                  <a:pt x="3434723" y="899507"/>
                  <a:pt x="3432798" y="895718"/>
                </a:cubicBezTo>
                <a:cubicBezTo>
                  <a:pt x="3431307" y="892737"/>
                  <a:pt x="3429755" y="889322"/>
                  <a:pt x="3429692" y="886092"/>
                </a:cubicBezTo>
                <a:cubicBezTo>
                  <a:pt x="3429568" y="878454"/>
                  <a:pt x="3429941" y="870753"/>
                  <a:pt x="3430872" y="863176"/>
                </a:cubicBezTo>
                <a:cubicBezTo>
                  <a:pt x="3431556" y="857835"/>
                  <a:pt x="3434971" y="854047"/>
                  <a:pt x="3440188" y="851935"/>
                </a:cubicBezTo>
                <a:cubicBezTo>
                  <a:pt x="3444100" y="850383"/>
                  <a:pt x="3447951" y="848582"/>
                  <a:pt x="3451615" y="846470"/>
                </a:cubicBezTo>
                <a:cubicBezTo>
                  <a:pt x="3454969" y="844545"/>
                  <a:pt x="3456086" y="838148"/>
                  <a:pt x="3453665" y="835043"/>
                </a:cubicBezTo>
                <a:cubicBezTo>
                  <a:pt x="3450000" y="830323"/>
                  <a:pt x="3446274" y="825666"/>
                  <a:pt x="3442113" y="821381"/>
                </a:cubicBezTo>
                <a:cubicBezTo>
                  <a:pt x="3431183" y="809953"/>
                  <a:pt x="3427829" y="796477"/>
                  <a:pt x="3430252" y="781200"/>
                </a:cubicBezTo>
                <a:cubicBezTo>
                  <a:pt x="3430562" y="778964"/>
                  <a:pt x="3433046" y="776604"/>
                  <a:pt x="3435530" y="776852"/>
                </a:cubicBezTo>
                <a:cubicBezTo>
                  <a:pt x="3437207" y="777039"/>
                  <a:pt x="3438884" y="777784"/>
                  <a:pt x="3440561" y="777846"/>
                </a:cubicBezTo>
                <a:cubicBezTo>
                  <a:pt x="3445591" y="778094"/>
                  <a:pt x="3450435" y="771573"/>
                  <a:pt x="3448137" y="767475"/>
                </a:cubicBezTo>
                <a:cubicBezTo>
                  <a:pt x="3444784" y="761575"/>
                  <a:pt x="3440374" y="756234"/>
                  <a:pt x="3437580" y="750086"/>
                </a:cubicBezTo>
                <a:cubicBezTo>
                  <a:pt x="3435034" y="744310"/>
                  <a:pt x="3431494" y="742571"/>
                  <a:pt x="3425594" y="743503"/>
                </a:cubicBezTo>
                <a:cubicBezTo>
                  <a:pt x="3424352" y="743689"/>
                  <a:pt x="3422054" y="742509"/>
                  <a:pt x="3421557" y="741391"/>
                </a:cubicBezTo>
                <a:cubicBezTo>
                  <a:pt x="3418514" y="734436"/>
                  <a:pt x="3414291" y="727728"/>
                  <a:pt x="3417955" y="719469"/>
                </a:cubicBezTo>
                <a:cubicBezTo>
                  <a:pt x="3418949" y="717357"/>
                  <a:pt x="3418824" y="714376"/>
                  <a:pt x="3418390" y="711954"/>
                </a:cubicBezTo>
                <a:cubicBezTo>
                  <a:pt x="3417955" y="709532"/>
                  <a:pt x="3416837" y="706924"/>
                  <a:pt x="3415285" y="705061"/>
                </a:cubicBezTo>
                <a:cubicBezTo>
                  <a:pt x="3411807" y="701024"/>
                  <a:pt x="3406838" y="699347"/>
                  <a:pt x="3401808" y="698602"/>
                </a:cubicBezTo>
                <a:cubicBezTo>
                  <a:pt x="3400504" y="698416"/>
                  <a:pt x="3398517" y="699596"/>
                  <a:pt x="3397523" y="700775"/>
                </a:cubicBezTo>
                <a:cubicBezTo>
                  <a:pt x="3396032" y="702452"/>
                  <a:pt x="3394915" y="704440"/>
                  <a:pt x="3393735" y="706365"/>
                </a:cubicBezTo>
                <a:cubicBezTo>
                  <a:pt x="3393797" y="706365"/>
                  <a:pt x="3393797" y="706427"/>
                  <a:pt x="3393921" y="706489"/>
                </a:cubicBezTo>
                <a:cubicBezTo>
                  <a:pt x="3394107" y="706986"/>
                  <a:pt x="3394232" y="707048"/>
                  <a:pt x="3394356" y="707359"/>
                </a:cubicBezTo>
                <a:cubicBezTo>
                  <a:pt x="3394915" y="707483"/>
                  <a:pt x="3395349" y="707545"/>
                  <a:pt x="3395349" y="707607"/>
                </a:cubicBezTo>
                <a:cubicBezTo>
                  <a:pt x="3395349" y="708787"/>
                  <a:pt x="3394915" y="708476"/>
                  <a:pt x="3394356" y="707359"/>
                </a:cubicBezTo>
                <a:cubicBezTo>
                  <a:pt x="3393983" y="707296"/>
                  <a:pt x="3393549" y="707234"/>
                  <a:pt x="3393300" y="707172"/>
                </a:cubicBezTo>
                <a:cubicBezTo>
                  <a:pt x="3393424" y="706924"/>
                  <a:pt x="3393610" y="706675"/>
                  <a:pt x="3393797" y="706427"/>
                </a:cubicBezTo>
                <a:cubicBezTo>
                  <a:pt x="3389015" y="704191"/>
                  <a:pt x="3385972" y="700403"/>
                  <a:pt x="3383860" y="695559"/>
                </a:cubicBezTo>
                <a:cubicBezTo>
                  <a:pt x="3380010" y="686678"/>
                  <a:pt x="3379203" y="677300"/>
                  <a:pt x="3379699" y="667923"/>
                </a:cubicBezTo>
                <a:cubicBezTo>
                  <a:pt x="3380444" y="653204"/>
                  <a:pt x="3379637" y="638920"/>
                  <a:pt x="3371315" y="626003"/>
                </a:cubicBezTo>
                <a:cubicBezTo>
                  <a:pt x="3370446" y="624637"/>
                  <a:pt x="3370260" y="622774"/>
                  <a:pt x="3369763" y="621159"/>
                </a:cubicBezTo>
                <a:cubicBezTo>
                  <a:pt x="3367030" y="612030"/>
                  <a:pt x="3371440" y="604515"/>
                  <a:pt x="3381252" y="602031"/>
                </a:cubicBezTo>
                <a:cubicBezTo>
                  <a:pt x="3382804" y="601596"/>
                  <a:pt x="3384667" y="602466"/>
                  <a:pt x="3386344" y="602279"/>
                </a:cubicBezTo>
                <a:cubicBezTo>
                  <a:pt x="3391437" y="601783"/>
                  <a:pt x="3392493" y="601162"/>
                  <a:pt x="3393300" y="596566"/>
                </a:cubicBezTo>
                <a:cubicBezTo>
                  <a:pt x="3394045" y="592343"/>
                  <a:pt x="3394542" y="588182"/>
                  <a:pt x="3397523" y="584766"/>
                </a:cubicBezTo>
                <a:cubicBezTo>
                  <a:pt x="3399138" y="582841"/>
                  <a:pt x="3402553" y="582468"/>
                  <a:pt x="3403733" y="584518"/>
                </a:cubicBezTo>
                <a:cubicBezTo>
                  <a:pt x="3405845" y="588244"/>
                  <a:pt x="3407708" y="592094"/>
                  <a:pt x="3410130" y="595634"/>
                </a:cubicBezTo>
                <a:cubicBezTo>
                  <a:pt x="3410813" y="596628"/>
                  <a:pt x="3413235" y="597187"/>
                  <a:pt x="3414540" y="596876"/>
                </a:cubicBezTo>
                <a:cubicBezTo>
                  <a:pt x="3415968" y="596504"/>
                  <a:pt x="3417707" y="595075"/>
                  <a:pt x="3418141" y="593771"/>
                </a:cubicBezTo>
                <a:cubicBezTo>
                  <a:pt x="3419383" y="589735"/>
                  <a:pt x="3420066" y="585511"/>
                  <a:pt x="3420812" y="581351"/>
                </a:cubicBezTo>
                <a:cubicBezTo>
                  <a:pt x="3421930" y="575202"/>
                  <a:pt x="3425283" y="570234"/>
                  <a:pt x="3429196" y="565700"/>
                </a:cubicBezTo>
                <a:cubicBezTo>
                  <a:pt x="3434475" y="559490"/>
                  <a:pt x="3441989" y="557254"/>
                  <a:pt x="3449566" y="555888"/>
                </a:cubicBezTo>
                <a:cubicBezTo>
                  <a:pt x="3454907" y="554957"/>
                  <a:pt x="3459316" y="558497"/>
                  <a:pt x="3463539" y="561415"/>
                </a:cubicBezTo>
                <a:cubicBezTo>
                  <a:pt x="3467762" y="564272"/>
                  <a:pt x="3471799" y="567439"/>
                  <a:pt x="3476022" y="570420"/>
                </a:cubicBezTo>
                <a:cubicBezTo>
                  <a:pt x="3477388" y="571414"/>
                  <a:pt x="3478816" y="572656"/>
                  <a:pt x="3480369" y="573091"/>
                </a:cubicBezTo>
                <a:cubicBezTo>
                  <a:pt x="3482791" y="573836"/>
                  <a:pt x="3485338" y="574084"/>
                  <a:pt x="3487821" y="574333"/>
                </a:cubicBezTo>
                <a:cubicBezTo>
                  <a:pt x="3490119" y="574581"/>
                  <a:pt x="3492728" y="571662"/>
                  <a:pt x="3492665" y="569551"/>
                </a:cubicBezTo>
                <a:cubicBezTo>
                  <a:pt x="3492417" y="563589"/>
                  <a:pt x="3487883" y="558497"/>
                  <a:pt x="3489312" y="552162"/>
                </a:cubicBezTo>
                <a:cubicBezTo>
                  <a:pt x="3490616" y="546324"/>
                  <a:pt x="3491672" y="540424"/>
                  <a:pt x="3493286" y="534649"/>
                </a:cubicBezTo>
                <a:cubicBezTo>
                  <a:pt x="3495584" y="526389"/>
                  <a:pt x="3496827" y="518129"/>
                  <a:pt x="3497572" y="509559"/>
                </a:cubicBezTo>
                <a:cubicBezTo>
                  <a:pt x="3498627" y="496828"/>
                  <a:pt x="3501981" y="484469"/>
                  <a:pt x="3509123" y="473415"/>
                </a:cubicBezTo>
                <a:cubicBezTo>
                  <a:pt x="3513222" y="467018"/>
                  <a:pt x="3516265" y="460000"/>
                  <a:pt x="3519184" y="452921"/>
                </a:cubicBezTo>
                <a:cubicBezTo>
                  <a:pt x="3523655" y="441990"/>
                  <a:pt x="3530735" y="432302"/>
                  <a:pt x="3539554" y="424167"/>
                </a:cubicBezTo>
                <a:cubicBezTo>
                  <a:pt x="3542783" y="421124"/>
                  <a:pt x="3546944" y="419695"/>
                  <a:pt x="3551291" y="419633"/>
                </a:cubicBezTo>
                <a:cubicBezTo>
                  <a:pt x="3557253" y="419633"/>
                  <a:pt x="3563215" y="420254"/>
                  <a:pt x="3569177" y="420316"/>
                </a:cubicBezTo>
                <a:cubicBezTo>
                  <a:pt x="3571723" y="420316"/>
                  <a:pt x="3574394" y="420068"/>
                  <a:pt x="3576754" y="419261"/>
                </a:cubicBezTo>
                <a:cubicBezTo>
                  <a:pt x="3578058" y="418826"/>
                  <a:pt x="3579859" y="417087"/>
                  <a:pt x="3579921" y="415783"/>
                </a:cubicBezTo>
                <a:cubicBezTo>
                  <a:pt x="3580480" y="404542"/>
                  <a:pt x="3580914" y="393425"/>
                  <a:pt x="3570419" y="385476"/>
                </a:cubicBezTo>
                <a:cubicBezTo>
                  <a:pt x="3567873" y="383551"/>
                  <a:pt x="3566817" y="379763"/>
                  <a:pt x="3564892" y="376968"/>
                </a:cubicBezTo>
                <a:cubicBezTo>
                  <a:pt x="3563464" y="374919"/>
                  <a:pt x="3562035" y="372062"/>
                  <a:pt x="3559985" y="371379"/>
                </a:cubicBezTo>
                <a:cubicBezTo>
                  <a:pt x="3550360" y="368087"/>
                  <a:pt x="3543466" y="359579"/>
                  <a:pt x="3533281" y="357592"/>
                </a:cubicBezTo>
                <a:cubicBezTo>
                  <a:pt x="3533281" y="357778"/>
                  <a:pt x="3533406" y="357902"/>
                  <a:pt x="3533406" y="358089"/>
                </a:cubicBezTo>
                <a:lnTo>
                  <a:pt x="3531356" y="358648"/>
                </a:lnTo>
                <a:lnTo>
                  <a:pt x="3532784" y="357468"/>
                </a:lnTo>
                <a:cubicBezTo>
                  <a:pt x="3532784" y="357468"/>
                  <a:pt x="3533095" y="357592"/>
                  <a:pt x="3533281" y="357592"/>
                </a:cubicBezTo>
                <a:cubicBezTo>
                  <a:pt x="3532412" y="354487"/>
                  <a:pt x="3531667" y="351319"/>
                  <a:pt x="3530611" y="348276"/>
                </a:cubicBezTo>
                <a:cubicBezTo>
                  <a:pt x="3528561" y="342066"/>
                  <a:pt x="3525021" y="337657"/>
                  <a:pt x="3517631" y="338402"/>
                </a:cubicBezTo>
                <a:cubicBezTo>
                  <a:pt x="3515706" y="338588"/>
                  <a:pt x="3514215" y="338153"/>
                  <a:pt x="3513408" y="336290"/>
                </a:cubicBezTo>
                <a:cubicBezTo>
                  <a:pt x="3512725" y="334738"/>
                  <a:pt x="3512415" y="333061"/>
                  <a:pt x="3511732" y="331508"/>
                </a:cubicBezTo>
                <a:cubicBezTo>
                  <a:pt x="3508191" y="324180"/>
                  <a:pt x="3505645" y="322193"/>
                  <a:pt x="3498006" y="323683"/>
                </a:cubicBezTo>
                <a:cubicBezTo>
                  <a:pt x="3489933" y="325236"/>
                  <a:pt x="3485275" y="321013"/>
                  <a:pt x="3480680" y="315920"/>
                </a:cubicBezTo>
                <a:cubicBezTo>
                  <a:pt x="3479003" y="314057"/>
                  <a:pt x="3479810" y="310083"/>
                  <a:pt x="3482046" y="309400"/>
                </a:cubicBezTo>
                <a:cubicBezTo>
                  <a:pt x="3485275" y="308344"/>
                  <a:pt x="3488504" y="307474"/>
                  <a:pt x="3491796" y="306605"/>
                </a:cubicBezTo>
                <a:cubicBezTo>
                  <a:pt x="3501422" y="304059"/>
                  <a:pt x="3505769" y="296979"/>
                  <a:pt x="3506577" y="287850"/>
                </a:cubicBezTo>
                <a:cubicBezTo>
                  <a:pt x="3507446" y="277665"/>
                  <a:pt x="3507508" y="267418"/>
                  <a:pt x="3507446" y="257170"/>
                </a:cubicBezTo>
                <a:cubicBezTo>
                  <a:pt x="3507446" y="253879"/>
                  <a:pt x="3506329" y="250463"/>
                  <a:pt x="3505024" y="247358"/>
                </a:cubicBezTo>
                <a:cubicBezTo>
                  <a:pt x="3503347" y="243446"/>
                  <a:pt x="3500553" y="240030"/>
                  <a:pt x="3499000" y="236055"/>
                </a:cubicBezTo>
                <a:cubicBezTo>
                  <a:pt x="3496578" y="229907"/>
                  <a:pt x="3492665" y="226181"/>
                  <a:pt x="3486021" y="225187"/>
                </a:cubicBezTo>
                <a:cubicBezTo>
                  <a:pt x="3479686" y="224256"/>
                  <a:pt x="3475215" y="220405"/>
                  <a:pt x="3471737" y="215251"/>
                </a:cubicBezTo>
                <a:cubicBezTo>
                  <a:pt x="3470308" y="213077"/>
                  <a:pt x="3469439" y="210841"/>
                  <a:pt x="3470743" y="208171"/>
                </a:cubicBezTo>
                <a:cubicBezTo>
                  <a:pt x="3471861" y="205873"/>
                  <a:pt x="3472606" y="203389"/>
                  <a:pt x="3473724" y="201091"/>
                </a:cubicBezTo>
                <a:cubicBezTo>
                  <a:pt x="3475773" y="196992"/>
                  <a:pt x="3479810" y="196557"/>
                  <a:pt x="3481052" y="199973"/>
                </a:cubicBezTo>
                <a:cubicBezTo>
                  <a:pt x="3483226" y="205873"/>
                  <a:pt x="3487138" y="209972"/>
                  <a:pt x="3492790" y="212891"/>
                </a:cubicBezTo>
                <a:cubicBezTo>
                  <a:pt x="3508067" y="220902"/>
                  <a:pt x="3509434" y="220467"/>
                  <a:pt x="3517010" y="204010"/>
                </a:cubicBezTo>
                <a:cubicBezTo>
                  <a:pt x="3517693" y="202457"/>
                  <a:pt x="3518066" y="200718"/>
                  <a:pt x="3518997" y="199290"/>
                </a:cubicBezTo>
                <a:cubicBezTo>
                  <a:pt x="3521978" y="194756"/>
                  <a:pt x="3526574" y="192459"/>
                  <a:pt x="3531604" y="191217"/>
                </a:cubicBezTo>
                <a:cubicBezTo>
                  <a:pt x="3535393" y="190285"/>
                  <a:pt x="3537939" y="193328"/>
                  <a:pt x="3540423" y="195502"/>
                </a:cubicBezTo>
                <a:cubicBezTo>
                  <a:pt x="3543591" y="198358"/>
                  <a:pt x="3546447" y="201526"/>
                  <a:pt x="3549242" y="204755"/>
                </a:cubicBezTo>
                <a:cubicBezTo>
                  <a:pt x="3553899" y="210034"/>
                  <a:pt x="3560110" y="211152"/>
                  <a:pt x="3565450" y="207736"/>
                </a:cubicBezTo>
                <a:cubicBezTo>
                  <a:pt x="3570853" y="204196"/>
                  <a:pt x="3576133" y="203016"/>
                  <a:pt x="3582157" y="203451"/>
                </a:cubicBezTo>
                <a:cubicBezTo>
                  <a:pt x="3586441" y="203699"/>
                  <a:pt x="3590727" y="204383"/>
                  <a:pt x="3594950" y="204196"/>
                </a:cubicBezTo>
                <a:cubicBezTo>
                  <a:pt x="3598303" y="204072"/>
                  <a:pt x="3601657" y="203203"/>
                  <a:pt x="3604948" y="202271"/>
                </a:cubicBezTo>
                <a:cubicBezTo>
                  <a:pt x="3606501" y="201836"/>
                  <a:pt x="3608053" y="200843"/>
                  <a:pt x="3609234" y="199663"/>
                </a:cubicBezTo>
                <a:cubicBezTo>
                  <a:pt x="3610352" y="198545"/>
                  <a:pt x="3611842" y="196744"/>
                  <a:pt x="3611656" y="195440"/>
                </a:cubicBezTo>
                <a:cubicBezTo>
                  <a:pt x="3610413" y="187304"/>
                  <a:pt x="3610973" y="177864"/>
                  <a:pt x="3598862" y="176622"/>
                </a:cubicBezTo>
                <a:cubicBezTo>
                  <a:pt x="3595260" y="176250"/>
                  <a:pt x="3593708" y="172399"/>
                  <a:pt x="3592776" y="169046"/>
                </a:cubicBezTo>
                <a:cubicBezTo>
                  <a:pt x="3592342" y="167431"/>
                  <a:pt x="3592590" y="165630"/>
                  <a:pt x="3592714" y="163953"/>
                </a:cubicBezTo>
                <a:cubicBezTo>
                  <a:pt x="3593149" y="155755"/>
                  <a:pt x="3591410" y="148986"/>
                  <a:pt x="3583398" y="144453"/>
                </a:cubicBezTo>
                <a:cubicBezTo>
                  <a:pt x="3579921" y="142465"/>
                  <a:pt x="3577685" y="138304"/>
                  <a:pt x="3575015" y="135013"/>
                </a:cubicBezTo>
                <a:cubicBezTo>
                  <a:pt x="3571909" y="131163"/>
                  <a:pt x="3571537" y="129486"/>
                  <a:pt x="3575325" y="126629"/>
                </a:cubicBezTo>
                <a:cubicBezTo>
                  <a:pt x="3581970" y="121599"/>
                  <a:pt x="3584703" y="114705"/>
                  <a:pt x="3586814" y="107191"/>
                </a:cubicBezTo>
                <a:cubicBezTo>
                  <a:pt x="3587560" y="104520"/>
                  <a:pt x="3587249" y="101974"/>
                  <a:pt x="3585511" y="100049"/>
                </a:cubicBezTo>
                <a:cubicBezTo>
                  <a:pt x="3578306" y="91975"/>
                  <a:pt x="3575636" y="82411"/>
                  <a:pt x="3575636" y="71792"/>
                </a:cubicBezTo>
                <a:cubicBezTo>
                  <a:pt x="3575636" y="68314"/>
                  <a:pt x="3574083" y="67134"/>
                  <a:pt x="3570853" y="67134"/>
                </a:cubicBezTo>
                <a:cubicBezTo>
                  <a:pt x="3569177" y="67134"/>
                  <a:pt x="3567376" y="68128"/>
                  <a:pt x="3565823" y="67755"/>
                </a:cubicBezTo>
                <a:cubicBezTo>
                  <a:pt x="3556818" y="65705"/>
                  <a:pt x="3548062" y="62228"/>
                  <a:pt x="3538684" y="61234"/>
                </a:cubicBezTo>
                <a:cubicBezTo>
                  <a:pt x="3535517" y="60861"/>
                  <a:pt x="3532660" y="58129"/>
                  <a:pt x="3529617" y="56576"/>
                </a:cubicBezTo>
                <a:cubicBezTo>
                  <a:pt x="3524338" y="53906"/>
                  <a:pt x="3519556" y="55024"/>
                  <a:pt x="3515582" y="58936"/>
                </a:cubicBezTo>
                <a:cubicBezTo>
                  <a:pt x="3510179" y="64277"/>
                  <a:pt x="3505645" y="70550"/>
                  <a:pt x="3497385" y="72040"/>
                </a:cubicBezTo>
                <a:cubicBezTo>
                  <a:pt x="3496081" y="72288"/>
                  <a:pt x="3495088" y="74338"/>
                  <a:pt x="3493969" y="75704"/>
                </a:cubicBezTo>
                <a:cubicBezTo>
                  <a:pt x="3491734" y="78437"/>
                  <a:pt x="3491424" y="82970"/>
                  <a:pt x="3493286" y="85206"/>
                </a:cubicBezTo>
                <a:cubicBezTo>
                  <a:pt x="3497137" y="89740"/>
                  <a:pt x="3501422" y="93963"/>
                  <a:pt x="3504900" y="98745"/>
                </a:cubicBezTo>
                <a:cubicBezTo>
                  <a:pt x="3506950" y="101477"/>
                  <a:pt x="3507197" y="105265"/>
                  <a:pt x="3505459" y="108495"/>
                </a:cubicBezTo>
                <a:cubicBezTo>
                  <a:pt x="3504776" y="109799"/>
                  <a:pt x="3503099" y="110668"/>
                  <a:pt x="3501732" y="111476"/>
                </a:cubicBezTo>
                <a:cubicBezTo>
                  <a:pt x="3501236" y="111786"/>
                  <a:pt x="3499683" y="111600"/>
                  <a:pt x="3499559" y="111227"/>
                </a:cubicBezTo>
                <a:cubicBezTo>
                  <a:pt x="3493908" y="98372"/>
                  <a:pt x="3480990" y="91292"/>
                  <a:pt x="3474470" y="79182"/>
                </a:cubicBezTo>
                <a:cubicBezTo>
                  <a:pt x="3465278" y="71481"/>
                  <a:pt x="3456335" y="63718"/>
                  <a:pt x="3442672" y="66575"/>
                </a:cubicBezTo>
                <a:cubicBezTo>
                  <a:pt x="3437890" y="67569"/>
                  <a:pt x="3432177" y="67693"/>
                  <a:pt x="3427643" y="66140"/>
                </a:cubicBezTo>
                <a:cubicBezTo>
                  <a:pt x="3420129" y="63594"/>
                  <a:pt x="3412614" y="63780"/>
                  <a:pt x="3404913" y="63656"/>
                </a:cubicBezTo>
                <a:cubicBezTo>
                  <a:pt x="3395536" y="63532"/>
                  <a:pt x="3386344" y="62787"/>
                  <a:pt x="3377215" y="59681"/>
                </a:cubicBezTo>
                <a:cubicBezTo>
                  <a:pt x="3369204" y="56949"/>
                  <a:pt x="3360385" y="56017"/>
                  <a:pt x="3352063" y="59495"/>
                </a:cubicBezTo>
                <a:cubicBezTo>
                  <a:pt x="3345667" y="62166"/>
                  <a:pt x="3340761" y="60178"/>
                  <a:pt x="3335730" y="56079"/>
                </a:cubicBezTo>
                <a:cubicBezTo>
                  <a:pt x="3331010" y="52291"/>
                  <a:pt x="3325421" y="50117"/>
                  <a:pt x="3319273" y="49434"/>
                </a:cubicBezTo>
                <a:cubicBezTo>
                  <a:pt x="3300704" y="47323"/>
                  <a:pt x="3282570" y="41485"/>
                  <a:pt x="3263566" y="43162"/>
                </a:cubicBezTo>
                <a:cubicBezTo>
                  <a:pt x="3261020" y="43348"/>
                  <a:pt x="3258349" y="43224"/>
                  <a:pt x="3255927" y="42541"/>
                </a:cubicBezTo>
                <a:cubicBezTo>
                  <a:pt x="3243569" y="38939"/>
                  <a:pt x="3232017" y="42665"/>
                  <a:pt x="3221149" y="47261"/>
                </a:cubicBezTo>
                <a:cubicBezTo>
                  <a:pt x="3213262" y="50614"/>
                  <a:pt x="3205499" y="55334"/>
                  <a:pt x="3197177" y="55769"/>
                </a:cubicBezTo>
                <a:cubicBezTo>
                  <a:pt x="3187738" y="56266"/>
                  <a:pt x="3178857" y="59806"/>
                  <a:pt x="3169417" y="59371"/>
                </a:cubicBezTo>
                <a:cubicBezTo>
                  <a:pt x="3165256" y="59123"/>
                  <a:pt x="3161033" y="60116"/>
                  <a:pt x="3156810" y="60737"/>
                </a:cubicBezTo>
                <a:cubicBezTo>
                  <a:pt x="3154699" y="61048"/>
                  <a:pt x="3154139" y="62476"/>
                  <a:pt x="3154326" y="64588"/>
                </a:cubicBezTo>
                <a:cubicBezTo>
                  <a:pt x="3155133" y="73034"/>
                  <a:pt x="3163517" y="79182"/>
                  <a:pt x="3161654" y="88684"/>
                </a:cubicBezTo>
                <a:cubicBezTo>
                  <a:pt x="3161406" y="90050"/>
                  <a:pt x="3164573" y="93093"/>
                  <a:pt x="3166622" y="93776"/>
                </a:cubicBezTo>
                <a:cubicBezTo>
                  <a:pt x="3173267" y="95826"/>
                  <a:pt x="3179788" y="97813"/>
                  <a:pt x="3184508" y="103154"/>
                </a:cubicBezTo>
                <a:cubicBezTo>
                  <a:pt x="3189601" y="108929"/>
                  <a:pt x="3194383" y="114891"/>
                  <a:pt x="3199164" y="120853"/>
                </a:cubicBezTo>
                <a:cubicBezTo>
                  <a:pt x="3201090" y="123275"/>
                  <a:pt x="3200841" y="128244"/>
                  <a:pt x="3198606" y="130417"/>
                </a:cubicBezTo>
                <a:cubicBezTo>
                  <a:pt x="3196121" y="132777"/>
                  <a:pt x="3193575" y="135075"/>
                  <a:pt x="3190843" y="137124"/>
                </a:cubicBezTo>
                <a:cubicBezTo>
                  <a:pt x="3186620" y="140292"/>
                  <a:pt x="3181713" y="140354"/>
                  <a:pt x="3179664" y="136317"/>
                </a:cubicBezTo>
                <a:cubicBezTo>
                  <a:pt x="3174447" y="125760"/>
                  <a:pt x="3165567" y="122095"/>
                  <a:pt x="3154699" y="121164"/>
                </a:cubicBezTo>
                <a:cubicBezTo>
                  <a:pt x="3153022" y="121040"/>
                  <a:pt x="3151159" y="120915"/>
                  <a:pt x="3149730" y="120108"/>
                </a:cubicBezTo>
                <a:cubicBezTo>
                  <a:pt x="3147556" y="118990"/>
                  <a:pt x="3145197" y="117624"/>
                  <a:pt x="3143644" y="115761"/>
                </a:cubicBezTo>
                <a:cubicBezTo>
                  <a:pt x="3141533" y="113153"/>
                  <a:pt x="3140166" y="109923"/>
                  <a:pt x="3138490" y="106942"/>
                </a:cubicBezTo>
                <a:cubicBezTo>
                  <a:pt x="3137496" y="105079"/>
                  <a:pt x="3137931" y="103713"/>
                  <a:pt x="3139359" y="102471"/>
                </a:cubicBezTo>
                <a:cubicBezTo>
                  <a:pt x="3144886" y="97378"/>
                  <a:pt x="3143582" y="91727"/>
                  <a:pt x="3140166" y="86262"/>
                </a:cubicBezTo>
                <a:cubicBezTo>
                  <a:pt x="3136502" y="80362"/>
                  <a:pt x="3130416" y="79865"/>
                  <a:pt x="3124268" y="80362"/>
                </a:cubicBezTo>
                <a:cubicBezTo>
                  <a:pt x="3120914" y="80610"/>
                  <a:pt x="3115636" y="85889"/>
                  <a:pt x="3115636" y="88932"/>
                </a:cubicBezTo>
                <a:cubicBezTo>
                  <a:pt x="3115511" y="95701"/>
                  <a:pt x="3115760" y="102533"/>
                  <a:pt x="3115511" y="109302"/>
                </a:cubicBezTo>
                <a:cubicBezTo>
                  <a:pt x="3115387" y="113774"/>
                  <a:pt x="3111971" y="117624"/>
                  <a:pt x="3107810" y="118307"/>
                </a:cubicBezTo>
                <a:cubicBezTo>
                  <a:pt x="3099426" y="119735"/>
                  <a:pt x="3090732" y="120294"/>
                  <a:pt x="3082659" y="122654"/>
                </a:cubicBezTo>
                <a:cubicBezTo>
                  <a:pt x="3076759" y="124393"/>
                  <a:pt x="3071294" y="125822"/>
                  <a:pt x="3065208" y="124145"/>
                </a:cubicBezTo>
                <a:cubicBezTo>
                  <a:pt x="3063717" y="123710"/>
                  <a:pt x="3061668" y="123834"/>
                  <a:pt x="3060363" y="124580"/>
                </a:cubicBezTo>
                <a:cubicBezTo>
                  <a:pt x="3050551" y="129734"/>
                  <a:pt x="3040677" y="134765"/>
                  <a:pt x="3031175" y="140478"/>
                </a:cubicBezTo>
                <a:cubicBezTo>
                  <a:pt x="3017574" y="148614"/>
                  <a:pt x="3003166" y="152650"/>
                  <a:pt x="2987330" y="151098"/>
                </a:cubicBezTo>
                <a:cubicBezTo>
                  <a:pt x="2983914" y="150787"/>
                  <a:pt x="2981057" y="148614"/>
                  <a:pt x="2979691" y="145074"/>
                </a:cubicBezTo>
                <a:cubicBezTo>
                  <a:pt x="2979381" y="144266"/>
                  <a:pt x="2978884" y="143521"/>
                  <a:pt x="2978697" y="142714"/>
                </a:cubicBezTo>
                <a:cubicBezTo>
                  <a:pt x="2975530" y="126567"/>
                  <a:pt x="2966339" y="114891"/>
                  <a:pt x="2952365" y="106632"/>
                </a:cubicBezTo>
                <a:cubicBezTo>
                  <a:pt x="2950937" y="105762"/>
                  <a:pt x="2949881" y="104210"/>
                  <a:pt x="2948453" y="103278"/>
                </a:cubicBezTo>
                <a:cubicBezTo>
                  <a:pt x="2933486" y="93528"/>
                  <a:pt x="2918085" y="87317"/>
                  <a:pt x="2900571" y="97440"/>
                </a:cubicBezTo>
                <a:cubicBezTo>
                  <a:pt x="2897714" y="99117"/>
                  <a:pt x="2894112" y="99614"/>
                  <a:pt x="2890945" y="100856"/>
                </a:cubicBezTo>
                <a:cubicBezTo>
                  <a:pt x="2877406" y="106197"/>
                  <a:pt x="2864303" y="112283"/>
                  <a:pt x="2852503" y="121102"/>
                </a:cubicBezTo>
                <a:cubicBezTo>
                  <a:pt x="2846355" y="125697"/>
                  <a:pt x="2839834" y="129796"/>
                  <a:pt x="2833313" y="133833"/>
                </a:cubicBezTo>
                <a:cubicBezTo>
                  <a:pt x="2828780" y="136628"/>
                  <a:pt x="2822569" y="135199"/>
                  <a:pt x="2820396" y="130169"/>
                </a:cubicBezTo>
                <a:cubicBezTo>
                  <a:pt x="2817787" y="124207"/>
                  <a:pt x="2813750" y="120419"/>
                  <a:pt x="2808037" y="117934"/>
                </a:cubicBezTo>
                <a:cubicBezTo>
                  <a:pt x="2804062" y="116258"/>
                  <a:pt x="2800212" y="114457"/>
                  <a:pt x="2796362" y="112594"/>
                </a:cubicBezTo>
                <a:cubicBezTo>
                  <a:pt x="2791828" y="110296"/>
                  <a:pt x="2788412" y="111973"/>
                  <a:pt x="2784810" y="114954"/>
                </a:cubicBezTo>
                <a:cubicBezTo>
                  <a:pt x="2780898" y="118183"/>
                  <a:pt x="2780525" y="118121"/>
                  <a:pt x="2776675" y="115140"/>
                </a:cubicBezTo>
                <a:cubicBezTo>
                  <a:pt x="2773880" y="112966"/>
                  <a:pt x="2771210" y="110979"/>
                  <a:pt x="2767484" y="112097"/>
                </a:cubicBezTo>
                <a:cubicBezTo>
                  <a:pt x="2764875" y="112904"/>
                  <a:pt x="2762018" y="113090"/>
                  <a:pt x="2760279" y="111227"/>
                </a:cubicBezTo>
                <a:cubicBezTo>
                  <a:pt x="2756429" y="107253"/>
                  <a:pt x="2751523" y="106383"/>
                  <a:pt x="2746617" y="105079"/>
                </a:cubicBezTo>
                <a:cubicBezTo>
                  <a:pt x="2744754" y="104582"/>
                  <a:pt x="2744754" y="102905"/>
                  <a:pt x="2745871" y="100980"/>
                </a:cubicBezTo>
                <a:cubicBezTo>
                  <a:pt x="2750219" y="93342"/>
                  <a:pt x="2750157" y="89553"/>
                  <a:pt x="2745871" y="85579"/>
                </a:cubicBezTo>
                <a:cubicBezTo>
                  <a:pt x="2745250" y="85020"/>
                  <a:pt x="2744754" y="84212"/>
                  <a:pt x="2744071" y="83778"/>
                </a:cubicBezTo>
                <a:cubicBezTo>
                  <a:pt x="2734382" y="77940"/>
                  <a:pt x="2724322" y="73531"/>
                  <a:pt x="2712584" y="76449"/>
                </a:cubicBezTo>
                <a:cubicBezTo>
                  <a:pt x="2707616" y="77691"/>
                  <a:pt x="2702523" y="78623"/>
                  <a:pt x="2697741" y="80300"/>
                </a:cubicBezTo>
                <a:cubicBezTo>
                  <a:pt x="2694574" y="81418"/>
                  <a:pt x="2690910" y="82908"/>
                  <a:pt x="2689047" y="85392"/>
                </a:cubicBezTo>
                <a:cubicBezTo>
                  <a:pt x="2683520" y="92658"/>
                  <a:pt x="2677868" y="93466"/>
                  <a:pt x="2668987" y="90857"/>
                </a:cubicBezTo>
                <a:cubicBezTo>
                  <a:pt x="2660231" y="88311"/>
                  <a:pt x="2650356" y="88994"/>
                  <a:pt x="2641041" y="89243"/>
                </a:cubicBezTo>
                <a:cubicBezTo>
                  <a:pt x="2629924" y="89553"/>
                  <a:pt x="2618808" y="90733"/>
                  <a:pt x="2607753" y="91975"/>
                </a:cubicBezTo>
                <a:cubicBezTo>
                  <a:pt x="2596761" y="93217"/>
                  <a:pt x="2585831" y="94894"/>
                  <a:pt x="2574776" y="91354"/>
                </a:cubicBezTo>
                <a:cubicBezTo>
                  <a:pt x="2572913" y="90733"/>
                  <a:pt x="2569933" y="92410"/>
                  <a:pt x="2567883" y="93714"/>
                </a:cubicBezTo>
                <a:cubicBezTo>
                  <a:pt x="2566703" y="94459"/>
                  <a:pt x="2566144" y="96447"/>
                  <a:pt x="2565771" y="97999"/>
                </a:cubicBezTo>
                <a:cubicBezTo>
                  <a:pt x="2565647" y="98558"/>
                  <a:pt x="2566454" y="99800"/>
                  <a:pt x="2567138" y="100049"/>
                </a:cubicBezTo>
                <a:cubicBezTo>
                  <a:pt x="2571050" y="101601"/>
                  <a:pt x="2575149" y="102843"/>
                  <a:pt x="2578937" y="104582"/>
                </a:cubicBezTo>
                <a:cubicBezTo>
                  <a:pt x="2580366" y="105203"/>
                  <a:pt x="2581359" y="106942"/>
                  <a:pt x="2582291" y="108308"/>
                </a:cubicBezTo>
                <a:cubicBezTo>
                  <a:pt x="2583160" y="109675"/>
                  <a:pt x="2581049" y="113215"/>
                  <a:pt x="2578627" y="114270"/>
                </a:cubicBezTo>
                <a:cubicBezTo>
                  <a:pt x="2576267" y="115264"/>
                  <a:pt x="2573659" y="115699"/>
                  <a:pt x="2571423" y="116941"/>
                </a:cubicBezTo>
                <a:cubicBezTo>
                  <a:pt x="2566517" y="119735"/>
                  <a:pt x="2564716" y="124393"/>
                  <a:pt x="2564840" y="129858"/>
                </a:cubicBezTo>
                <a:cubicBezTo>
                  <a:pt x="2564902" y="134206"/>
                  <a:pt x="2568380" y="138180"/>
                  <a:pt x="2572789" y="138491"/>
                </a:cubicBezTo>
                <a:cubicBezTo>
                  <a:pt x="2576081" y="138739"/>
                  <a:pt x="2579496" y="138429"/>
                  <a:pt x="2582788" y="138304"/>
                </a:cubicBezTo>
                <a:cubicBezTo>
                  <a:pt x="2582850" y="138056"/>
                  <a:pt x="2582850" y="137808"/>
                  <a:pt x="2582912" y="137559"/>
                </a:cubicBezTo>
                <a:lnTo>
                  <a:pt x="2583222" y="136255"/>
                </a:lnTo>
                <a:lnTo>
                  <a:pt x="2582912" y="138242"/>
                </a:lnTo>
                <a:cubicBezTo>
                  <a:pt x="2582912" y="138242"/>
                  <a:pt x="2582850" y="138242"/>
                  <a:pt x="2582788" y="138242"/>
                </a:cubicBezTo>
                <a:cubicBezTo>
                  <a:pt x="2581918" y="142279"/>
                  <a:pt x="2582229" y="146254"/>
                  <a:pt x="2584589" y="149794"/>
                </a:cubicBezTo>
                <a:cubicBezTo>
                  <a:pt x="2588439" y="155445"/>
                  <a:pt x="2592600" y="160848"/>
                  <a:pt x="2598438" y="164761"/>
                </a:cubicBezTo>
                <a:cubicBezTo>
                  <a:pt x="2600798" y="166313"/>
                  <a:pt x="2600673" y="168859"/>
                  <a:pt x="2598997" y="171530"/>
                </a:cubicBezTo>
                <a:cubicBezTo>
                  <a:pt x="2597444" y="173952"/>
                  <a:pt x="2594650" y="175256"/>
                  <a:pt x="2592662" y="173890"/>
                </a:cubicBezTo>
                <a:cubicBezTo>
                  <a:pt x="2587259" y="170163"/>
                  <a:pt x="2581980" y="168984"/>
                  <a:pt x="2576143" y="172958"/>
                </a:cubicBezTo>
                <a:cubicBezTo>
                  <a:pt x="2572603" y="175380"/>
                  <a:pt x="2568753" y="177305"/>
                  <a:pt x="2565461" y="179976"/>
                </a:cubicBezTo>
                <a:cubicBezTo>
                  <a:pt x="2561176" y="183454"/>
                  <a:pt x="2556704" y="184696"/>
                  <a:pt x="2551239" y="183702"/>
                </a:cubicBezTo>
                <a:cubicBezTo>
                  <a:pt x="2547078" y="182957"/>
                  <a:pt x="2542669" y="182398"/>
                  <a:pt x="2538570" y="183019"/>
                </a:cubicBezTo>
                <a:cubicBezTo>
                  <a:pt x="2532484" y="183888"/>
                  <a:pt x="2526522" y="186372"/>
                  <a:pt x="2524783" y="192893"/>
                </a:cubicBezTo>
                <a:cubicBezTo>
                  <a:pt x="2522920" y="199787"/>
                  <a:pt x="2519008" y="202147"/>
                  <a:pt x="2512114" y="202768"/>
                </a:cubicBezTo>
                <a:cubicBezTo>
                  <a:pt x="2499445" y="204010"/>
                  <a:pt x="2488452" y="201029"/>
                  <a:pt x="2479199" y="192272"/>
                </a:cubicBezTo>
                <a:cubicBezTo>
                  <a:pt x="2478578" y="191713"/>
                  <a:pt x="2477833" y="191217"/>
                  <a:pt x="2477026" y="191092"/>
                </a:cubicBezTo>
                <a:cubicBezTo>
                  <a:pt x="2476343" y="190968"/>
                  <a:pt x="2475349" y="191154"/>
                  <a:pt x="2474790" y="191589"/>
                </a:cubicBezTo>
                <a:cubicBezTo>
                  <a:pt x="2474169" y="192086"/>
                  <a:pt x="2473548" y="192955"/>
                  <a:pt x="2473548" y="193701"/>
                </a:cubicBezTo>
                <a:cubicBezTo>
                  <a:pt x="2473237" y="201588"/>
                  <a:pt x="2475659" y="208854"/>
                  <a:pt x="2478827" y="215934"/>
                </a:cubicBezTo>
                <a:cubicBezTo>
                  <a:pt x="2482988" y="225311"/>
                  <a:pt x="2486714" y="234875"/>
                  <a:pt x="2488142" y="245122"/>
                </a:cubicBezTo>
                <a:cubicBezTo>
                  <a:pt x="2488515" y="247917"/>
                  <a:pt x="2486838" y="249656"/>
                  <a:pt x="2483609" y="249283"/>
                </a:cubicBezTo>
                <a:cubicBezTo>
                  <a:pt x="2478578" y="248724"/>
                  <a:pt x="2473734" y="248165"/>
                  <a:pt x="2468704" y="246551"/>
                </a:cubicBezTo>
                <a:cubicBezTo>
                  <a:pt x="2453489" y="241645"/>
                  <a:pt x="2443552" y="229472"/>
                  <a:pt x="2431131" y="220902"/>
                </a:cubicBezTo>
                <a:cubicBezTo>
                  <a:pt x="2430696" y="220592"/>
                  <a:pt x="2431131" y="219225"/>
                  <a:pt x="2430883" y="218418"/>
                </a:cubicBezTo>
                <a:cubicBezTo>
                  <a:pt x="2428771" y="211711"/>
                  <a:pt x="2428647" y="211649"/>
                  <a:pt x="2422996" y="215126"/>
                </a:cubicBezTo>
                <a:cubicBezTo>
                  <a:pt x="2417717" y="218294"/>
                  <a:pt x="2415357" y="218356"/>
                  <a:pt x="2411755" y="214630"/>
                </a:cubicBezTo>
                <a:cubicBezTo>
                  <a:pt x="2410202" y="213015"/>
                  <a:pt x="2409519" y="210531"/>
                  <a:pt x="2408464" y="208419"/>
                </a:cubicBezTo>
                <a:cubicBezTo>
                  <a:pt x="2408215" y="208543"/>
                  <a:pt x="2408029" y="208668"/>
                  <a:pt x="2407780" y="208730"/>
                </a:cubicBezTo>
                <a:cubicBezTo>
                  <a:pt x="2407594" y="208543"/>
                  <a:pt x="2407408" y="208357"/>
                  <a:pt x="2407221" y="208171"/>
                </a:cubicBezTo>
                <a:cubicBezTo>
                  <a:pt x="2405296" y="208357"/>
                  <a:pt x="2403433" y="208543"/>
                  <a:pt x="2402253" y="206246"/>
                </a:cubicBezTo>
                <a:cubicBezTo>
                  <a:pt x="2402936" y="205997"/>
                  <a:pt x="2403868" y="205252"/>
                  <a:pt x="2404178" y="205500"/>
                </a:cubicBezTo>
                <a:cubicBezTo>
                  <a:pt x="2405296" y="206246"/>
                  <a:pt x="2406228" y="207239"/>
                  <a:pt x="2407221" y="208171"/>
                </a:cubicBezTo>
                <a:cubicBezTo>
                  <a:pt x="2407594" y="208171"/>
                  <a:pt x="2407967" y="208109"/>
                  <a:pt x="2408339" y="208047"/>
                </a:cubicBezTo>
                <a:cubicBezTo>
                  <a:pt x="2408401" y="208171"/>
                  <a:pt x="2408464" y="208233"/>
                  <a:pt x="2408464" y="208357"/>
                </a:cubicBezTo>
                <a:cubicBezTo>
                  <a:pt x="2411258" y="206929"/>
                  <a:pt x="2414115" y="205687"/>
                  <a:pt x="2416661" y="203886"/>
                </a:cubicBezTo>
                <a:cubicBezTo>
                  <a:pt x="2417779" y="203078"/>
                  <a:pt x="2418462" y="200843"/>
                  <a:pt x="2418338" y="199414"/>
                </a:cubicBezTo>
                <a:cubicBezTo>
                  <a:pt x="2417655" y="193204"/>
                  <a:pt x="2413680" y="188484"/>
                  <a:pt x="2409830" y="184137"/>
                </a:cubicBezTo>
                <a:cubicBezTo>
                  <a:pt x="2406973" y="180907"/>
                  <a:pt x="2402377" y="180597"/>
                  <a:pt x="2397968" y="180411"/>
                </a:cubicBezTo>
                <a:cubicBezTo>
                  <a:pt x="2394304" y="180224"/>
                  <a:pt x="2393434" y="179106"/>
                  <a:pt x="2394428" y="175567"/>
                </a:cubicBezTo>
                <a:cubicBezTo>
                  <a:pt x="2395359" y="172275"/>
                  <a:pt x="2396726" y="169170"/>
                  <a:pt x="2393807" y="166251"/>
                </a:cubicBezTo>
                <a:cubicBezTo>
                  <a:pt x="2387224" y="159668"/>
                  <a:pt x="2380827" y="152837"/>
                  <a:pt x="2373934" y="146564"/>
                </a:cubicBezTo>
                <a:cubicBezTo>
                  <a:pt x="2368655" y="141720"/>
                  <a:pt x="2345428" y="135137"/>
                  <a:pt x="2337852" y="135758"/>
                </a:cubicBezTo>
                <a:cubicBezTo>
                  <a:pt x="2336175" y="135882"/>
                  <a:pt x="2334188" y="136007"/>
                  <a:pt x="2332946" y="136938"/>
                </a:cubicBezTo>
                <a:cubicBezTo>
                  <a:pt x="2329406" y="139484"/>
                  <a:pt x="2326363" y="140292"/>
                  <a:pt x="2321643" y="138863"/>
                </a:cubicBezTo>
                <a:cubicBezTo>
                  <a:pt x="2311023" y="135696"/>
                  <a:pt x="2299844" y="134702"/>
                  <a:pt x="2288790" y="137311"/>
                </a:cubicBezTo>
                <a:cubicBezTo>
                  <a:pt x="2285623" y="138056"/>
                  <a:pt x="2282642" y="140043"/>
                  <a:pt x="2279972" y="142031"/>
                </a:cubicBezTo>
                <a:cubicBezTo>
                  <a:pt x="2274755" y="145881"/>
                  <a:pt x="2273512" y="150228"/>
                  <a:pt x="2276307" y="155259"/>
                </a:cubicBezTo>
                <a:cubicBezTo>
                  <a:pt x="2279599" y="161159"/>
                  <a:pt x="2283325" y="166810"/>
                  <a:pt x="2286865" y="172648"/>
                </a:cubicBezTo>
                <a:cubicBezTo>
                  <a:pt x="2288045" y="174511"/>
                  <a:pt x="2287175" y="178796"/>
                  <a:pt x="2285374" y="179479"/>
                </a:cubicBezTo>
                <a:cubicBezTo>
                  <a:pt x="2275252" y="183640"/>
                  <a:pt x="2265191" y="188236"/>
                  <a:pt x="2254819" y="191713"/>
                </a:cubicBezTo>
                <a:cubicBezTo>
                  <a:pt x="2248174" y="193949"/>
                  <a:pt x="2241591" y="193204"/>
                  <a:pt x="2235816" y="187801"/>
                </a:cubicBezTo>
                <a:cubicBezTo>
                  <a:pt x="2231965" y="184261"/>
                  <a:pt x="2231531" y="184820"/>
                  <a:pt x="2227308" y="187801"/>
                </a:cubicBezTo>
                <a:cubicBezTo>
                  <a:pt x="2215694" y="196061"/>
                  <a:pt x="2205323" y="192645"/>
                  <a:pt x="2202901" y="179665"/>
                </a:cubicBezTo>
                <a:cubicBezTo>
                  <a:pt x="2202590" y="177989"/>
                  <a:pt x="2202777" y="176250"/>
                  <a:pt x="2202404" y="174635"/>
                </a:cubicBezTo>
                <a:cubicBezTo>
                  <a:pt x="2201535" y="170598"/>
                  <a:pt x="2196815" y="167741"/>
                  <a:pt x="2192592" y="168611"/>
                </a:cubicBezTo>
                <a:cubicBezTo>
                  <a:pt x="2179302" y="171343"/>
                  <a:pt x="2165949" y="173952"/>
                  <a:pt x="2152659" y="176933"/>
                </a:cubicBezTo>
                <a:cubicBezTo>
                  <a:pt x="2147753" y="178051"/>
                  <a:pt x="2142723" y="179355"/>
                  <a:pt x="2138189" y="181528"/>
                </a:cubicBezTo>
                <a:cubicBezTo>
                  <a:pt x="2132848" y="184137"/>
                  <a:pt x="2128066" y="187739"/>
                  <a:pt x="2123036" y="190906"/>
                </a:cubicBezTo>
                <a:cubicBezTo>
                  <a:pt x="2117757" y="188360"/>
                  <a:pt x="2112478" y="185814"/>
                  <a:pt x="2107137" y="183329"/>
                </a:cubicBezTo>
                <a:cubicBezTo>
                  <a:pt x="2106578" y="183081"/>
                  <a:pt x="2105833" y="183205"/>
                  <a:pt x="2105088" y="183205"/>
                </a:cubicBezTo>
                <a:cubicBezTo>
                  <a:pt x="2104778" y="184696"/>
                  <a:pt x="2104467" y="186186"/>
                  <a:pt x="2103970" y="187552"/>
                </a:cubicBezTo>
                <a:cubicBezTo>
                  <a:pt x="2100617" y="196744"/>
                  <a:pt x="2090618" y="199725"/>
                  <a:pt x="2084035" y="193328"/>
                </a:cubicBezTo>
                <a:cubicBezTo>
                  <a:pt x="2081675" y="191030"/>
                  <a:pt x="2080060" y="187987"/>
                  <a:pt x="2078383" y="185130"/>
                </a:cubicBezTo>
                <a:cubicBezTo>
                  <a:pt x="2076955" y="182646"/>
                  <a:pt x="2075154" y="181156"/>
                  <a:pt x="2072546" y="182522"/>
                </a:cubicBezTo>
                <a:cubicBezTo>
                  <a:pt x="2068633" y="184571"/>
                  <a:pt x="2064907" y="185130"/>
                  <a:pt x="2060435" y="184509"/>
                </a:cubicBezTo>
                <a:cubicBezTo>
                  <a:pt x="2055716" y="183826"/>
                  <a:pt x="2052486" y="186745"/>
                  <a:pt x="2051058" y="191217"/>
                </a:cubicBezTo>
                <a:cubicBezTo>
                  <a:pt x="2050313" y="193577"/>
                  <a:pt x="2049754" y="196123"/>
                  <a:pt x="2049567" y="198669"/>
                </a:cubicBezTo>
                <a:cubicBezTo>
                  <a:pt x="2049381" y="202333"/>
                  <a:pt x="2051058" y="205376"/>
                  <a:pt x="2054349" y="206805"/>
                </a:cubicBezTo>
                <a:cubicBezTo>
                  <a:pt x="2057144" y="207985"/>
                  <a:pt x="2060249" y="208419"/>
                  <a:pt x="2063292" y="209164"/>
                </a:cubicBezTo>
                <a:cubicBezTo>
                  <a:pt x="2063292" y="209040"/>
                  <a:pt x="2063355" y="208854"/>
                  <a:pt x="2063416" y="208730"/>
                </a:cubicBezTo>
                <a:cubicBezTo>
                  <a:pt x="2063665" y="208543"/>
                  <a:pt x="2063913" y="208357"/>
                  <a:pt x="2064162" y="208233"/>
                </a:cubicBezTo>
                <a:cubicBezTo>
                  <a:pt x="2064286" y="207053"/>
                  <a:pt x="2064286" y="205811"/>
                  <a:pt x="2064783" y="204817"/>
                </a:cubicBezTo>
                <a:cubicBezTo>
                  <a:pt x="2065342" y="203699"/>
                  <a:pt x="2066770" y="203078"/>
                  <a:pt x="2067826" y="202209"/>
                </a:cubicBezTo>
                <a:cubicBezTo>
                  <a:pt x="2067950" y="202830"/>
                  <a:pt x="2068385" y="203513"/>
                  <a:pt x="2068261" y="204072"/>
                </a:cubicBezTo>
                <a:cubicBezTo>
                  <a:pt x="2068136" y="204817"/>
                  <a:pt x="2067764" y="205625"/>
                  <a:pt x="2067205" y="206121"/>
                </a:cubicBezTo>
                <a:cubicBezTo>
                  <a:pt x="2066273" y="206929"/>
                  <a:pt x="2065155" y="207550"/>
                  <a:pt x="2064162" y="208233"/>
                </a:cubicBezTo>
                <a:cubicBezTo>
                  <a:pt x="2064162" y="208606"/>
                  <a:pt x="2064162" y="208978"/>
                  <a:pt x="2064100" y="209351"/>
                </a:cubicBezTo>
                <a:cubicBezTo>
                  <a:pt x="2063851" y="209289"/>
                  <a:pt x="2063603" y="209227"/>
                  <a:pt x="2063355" y="209164"/>
                </a:cubicBezTo>
                <a:cubicBezTo>
                  <a:pt x="2062671" y="211524"/>
                  <a:pt x="2062547" y="214381"/>
                  <a:pt x="2060995" y="215747"/>
                </a:cubicBezTo>
                <a:cubicBezTo>
                  <a:pt x="2056337" y="219722"/>
                  <a:pt x="2052797" y="224566"/>
                  <a:pt x="2050002" y="229721"/>
                </a:cubicBezTo>
                <a:cubicBezTo>
                  <a:pt x="2044413" y="239781"/>
                  <a:pt x="2035532" y="243632"/>
                  <a:pt x="2024726" y="244563"/>
                </a:cubicBezTo>
                <a:cubicBezTo>
                  <a:pt x="2020813" y="244936"/>
                  <a:pt x="2019137" y="243694"/>
                  <a:pt x="2020876" y="240527"/>
                </a:cubicBezTo>
                <a:cubicBezTo>
                  <a:pt x="2023298" y="235869"/>
                  <a:pt x="2024229" y="230963"/>
                  <a:pt x="2024602" y="225808"/>
                </a:cubicBezTo>
                <a:cubicBezTo>
                  <a:pt x="2025036" y="219846"/>
                  <a:pt x="2032303" y="219349"/>
                  <a:pt x="2034166" y="214505"/>
                </a:cubicBezTo>
                <a:cubicBezTo>
                  <a:pt x="2035097" y="212145"/>
                  <a:pt x="2036961" y="209351"/>
                  <a:pt x="2036401" y="207363"/>
                </a:cubicBezTo>
                <a:cubicBezTo>
                  <a:pt x="2034228" y="199228"/>
                  <a:pt x="2036836" y="192210"/>
                  <a:pt x="2040252" y="185193"/>
                </a:cubicBezTo>
                <a:cubicBezTo>
                  <a:pt x="2041804" y="182087"/>
                  <a:pt x="2042922" y="178858"/>
                  <a:pt x="2042115" y="175380"/>
                </a:cubicBezTo>
                <a:cubicBezTo>
                  <a:pt x="2041308" y="171902"/>
                  <a:pt x="2041742" y="168797"/>
                  <a:pt x="2043171" y="165506"/>
                </a:cubicBezTo>
                <a:cubicBezTo>
                  <a:pt x="2046649" y="157743"/>
                  <a:pt x="2050747" y="150042"/>
                  <a:pt x="2052797" y="141844"/>
                </a:cubicBezTo>
                <a:cubicBezTo>
                  <a:pt x="2054846" y="133647"/>
                  <a:pt x="2055467" y="125138"/>
                  <a:pt x="2058635" y="117065"/>
                </a:cubicBezTo>
                <a:cubicBezTo>
                  <a:pt x="2061491" y="109737"/>
                  <a:pt x="2060498" y="101788"/>
                  <a:pt x="2057206" y="94521"/>
                </a:cubicBezTo>
                <a:cubicBezTo>
                  <a:pt x="2053790" y="86821"/>
                  <a:pt x="2048387" y="79989"/>
                  <a:pt x="2046835" y="71419"/>
                </a:cubicBezTo>
                <a:cubicBezTo>
                  <a:pt x="2046587" y="69866"/>
                  <a:pt x="2045407" y="67817"/>
                  <a:pt x="2044102" y="67258"/>
                </a:cubicBezTo>
                <a:cubicBezTo>
                  <a:pt x="2034973" y="63283"/>
                  <a:pt x="2030439" y="54651"/>
                  <a:pt x="2024043" y="47944"/>
                </a:cubicBezTo>
                <a:cubicBezTo>
                  <a:pt x="2022242" y="46081"/>
                  <a:pt x="2019385" y="46205"/>
                  <a:pt x="2017584" y="48254"/>
                </a:cubicBezTo>
                <a:cubicBezTo>
                  <a:pt x="2016032" y="49993"/>
                  <a:pt x="2016156" y="56576"/>
                  <a:pt x="2011871" y="50863"/>
                </a:cubicBezTo>
                <a:cubicBezTo>
                  <a:pt x="2006965" y="44466"/>
                  <a:pt x="2000382" y="40740"/>
                  <a:pt x="1993550" y="37200"/>
                </a:cubicBezTo>
                <a:cubicBezTo>
                  <a:pt x="1987526" y="34095"/>
                  <a:pt x="1980881" y="31921"/>
                  <a:pt x="1975416" y="28071"/>
                </a:cubicBezTo>
                <a:cubicBezTo>
                  <a:pt x="1969765" y="24096"/>
                  <a:pt x="1964672" y="23227"/>
                  <a:pt x="1958959" y="27015"/>
                </a:cubicBezTo>
                <a:cubicBezTo>
                  <a:pt x="1948898" y="33722"/>
                  <a:pt x="1937657" y="37635"/>
                  <a:pt x="1926416" y="41671"/>
                </a:cubicBezTo>
                <a:cubicBezTo>
                  <a:pt x="1923994" y="42541"/>
                  <a:pt x="1922504" y="45708"/>
                  <a:pt x="1923497" y="47944"/>
                </a:cubicBezTo>
                <a:cubicBezTo>
                  <a:pt x="1924553" y="50304"/>
                  <a:pt x="1926168" y="52353"/>
                  <a:pt x="1927037" y="54713"/>
                </a:cubicBezTo>
                <a:cubicBezTo>
                  <a:pt x="1928714" y="59185"/>
                  <a:pt x="1927348" y="62600"/>
                  <a:pt x="1922877" y="65519"/>
                </a:cubicBezTo>
                <a:cubicBezTo>
                  <a:pt x="1917970" y="68749"/>
                  <a:pt x="1912319" y="66264"/>
                  <a:pt x="1911636" y="60365"/>
                </a:cubicBezTo>
                <a:cubicBezTo>
                  <a:pt x="1911139" y="56142"/>
                  <a:pt x="1911449" y="51919"/>
                  <a:pt x="1911077" y="47695"/>
                </a:cubicBezTo>
                <a:cubicBezTo>
                  <a:pt x="1910704" y="43472"/>
                  <a:pt x="1910207" y="39249"/>
                  <a:pt x="1909276" y="35151"/>
                </a:cubicBezTo>
                <a:cubicBezTo>
                  <a:pt x="1908406" y="31300"/>
                  <a:pt x="1903127" y="28009"/>
                  <a:pt x="1899339" y="28754"/>
                </a:cubicBezTo>
                <a:cubicBezTo>
                  <a:pt x="1895986" y="29375"/>
                  <a:pt x="1892756" y="30369"/>
                  <a:pt x="1889527" y="31300"/>
                </a:cubicBezTo>
                <a:cubicBezTo>
                  <a:pt x="1884248" y="32853"/>
                  <a:pt x="1879528" y="31300"/>
                  <a:pt x="1874684" y="29189"/>
                </a:cubicBezTo>
                <a:cubicBezTo>
                  <a:pt x="1871082" y="27574"/>
                  <a:pt x="1869033" y="25214"/>
                  <a:pt x="1869840" y="21426"/>
                </a:cubicBezTo>
                <a:cubicBezTo>
                  <a:pt x="1871641" y="13104"/>
                  <a:pt x="1866362" y="8881"/>
                  <a:pt x="1860711" y="4782"/>
                </a:cubicBezTo>
                <a:cubicBezTo>
                  <a:pt x="1851085" y="5962"/>
                  <a:pt x="1842639" y="186"/>
                  <a:pt x="1833385" y="0"/>
                </a:cubicBezTo>
                <a:cubicBezTo>
                  <a:pt x="1831212" y="0"/>
                  <a:pt x="1828728" y="1739"/>
                  <a:pt x="1826678" y="3105"/>
                </a:cubicBezTo>
                <a:cubicBezTo>
                  <a:pt x="1825312" y="4037"/>
                  <a:pt x="1824132" y="5527"/>
                  <a:pt x="1823449" y="7018"/>
                </a:cubicBezTo>
                <a:cubicBezTo>
                  <a:pt x="1816679" y="21177"/>
                  <a:pt x="1813574" y="36331"/>
                  <a:pt x="1814879" y="51732"/>
                </a:cubicBezTo>
                <a:cubicBezTo>
                  <a:pt x="1815686" y="61296"/>
                  <a:pt x="1815127" y="72537"/>
                  <a:pt x="1826244" y="78561"/>
                </a:cubicBezTo>
                <a:cubicBezTo>
                  <a:pt x="1831336" y="81356"/>
                  <a:pt x="1829783" y="87814"/>
                  <a:pt x="1831584" y="92534"/>
                </a:cubicBezTo>
                <a:cubicBezTo>
                  <a:pt x="1833696" y="98186"/>
                  <a:pt x="1833137" y="98931"/>
                  <a:pt x="1828665" y="99366"/>
                </a:cubicBezTo>
                <a:cubicBezTo>
                  <a:pt x="1822704" y="99987"/>
                  <a:pt x="1816679" y="99862"/>
                  <a:pt x="1811276" y="103030"/>
                </a:cubicBezTo>
                <a:cubicBezTo>
                  <a:pt x="1808854" y="104458"/>
                  <a:pt x="1807613" y="106383"/>
                  <a:pt x="1808047" y="109240"/>
                </a:cubicBezTo>
                <a:cubicBezTo>
                  <a:pt x="1808420" y="111724"/>
                  <a:pt x="1809848" y="114643"/>
                  <a:pt x="1809041" y="116568"/>
                </a:cubicBezTo>
                <a:cubicBezTo>
                  <a:pt x="1806619" y="121971"/>
                  <a:pt x="1803327" y="127002"/>
                  <a:pt x="1800160" y="132032"/>
                </a:cubicBezTo>
                <a:cubicBezTo>
                  <a:pt x="1799291" y="133336"/>
                  <a:pt x="1797676" y="134392"/>
                  <a:pt x="1796123" y="134951"/>
                </a:cubicBezTo>
                <a:cubicBezTo>
                  <a:pt x="1790720" y="137062"/>
                  <a:pt x="1785193" y="139050"/>
                  <a:pt x="1779604" y="140789"/>
                </a:cubicBezTo>
                <a:cubicBezTo>
                  <a:pt x="1778237" y="141223"/>
                  <a:pt x="1777306" y="139671"/>
                  <a:pt x="1777803" y="137435"/>
                </a:cubicBezTo>
                <a:cubicBezTo>
                  <a:pt x="1778548" y="134206"/>
                  <a:pt x="1779728" y="130976"/>
                  <a:pt x="1780473" y="127685"/>
                </a:cubicBezTo>
                <a:cubicBezTo>
                  <a:pt x="1781219" y="124455"/>
                  <a:pt x="1777865" y="121350"/>
                  <a:pt x="1774201" y="121661"/>
                </a:cubicBezTo>
                <a:cubicBezTo>
                  <a:pt x="1768860" y="122095"/>
                  <a:pt x="1763705" y="123337"/>
                  <a:pt x="1762339" y="129299"/>
                </a:cubicBezTo>
                <a:cubicBezTo>
                  <a:pt x="1761469" y="133088"/>
                  <a:pt x="1760414" y="135510"/>
                  <a:pt x="1756253" y="135882"/>
                </a:cubicBezTo>
                <a:cubicBezTo>
                  <a:pt x="1752899" y="136193"/>
                  <a:pt x="1749546" y="137124"/>
                  <a:pt x="1746130" y="137373"/>
                </a:cubicBezTo>
                <a:cubicBezTo>
                  <a:pt x="1740417" y="137683"/>
                  <a:pt x="1736939" y="141472"/>
                  <a:pt x="1733399" y="145136"/>
                </a:cubicBezTo>
                <a:cubicBezTo>
                  <a:pt x="1728989" y="149794"/>
                  <a:pt x="1728803" y="152588"/>
                  <a:pt x="1733461" y="158364"/>
                </a:cubicBezTo>
                <a:cubicBezTo>
                  <a:pt x="1735448" y="160848"/>
                  <a:pt x="1735262" y="163705"/>
                  <a:pt x="1733461" y="164823"/>
                </a:cubicBezTo>
                <a:cubicBezTo>
                  <a:pt x="1726940" y="168797"/>
                  <a:pt x="1720668" y="173269"/>
                  <a:pt x="1713836" y="176560"/>
                </a:cubicBezTo>
                <a:cubicBezTo>
                  <a:pt x="1707688" y="179541"/>
                  <a:pt x="1701664" y="182025"/>
                  <a:pt x="1697379" y="187987"/>
                </a:cubicBezTo>
                <a:cubicBezTo>
                  <a:pt x="1693528" y="193390"/>
                  <a:pt x="1687194" y="196806"/>
                  <a:pt x="1685082" y="203886"/>
                </a:cubicBezTo>
                <a:cubicBezTo>
                  <a:pt x="1683592" y="208854"/>
                  <a:pt x="1680362" y="213387"/>
                  <a:pt x="1675146" y="214940"/>
                </a:cubicBezTo>
                <a:cubicBezTo>
                  <a:pt x="1668128" y="216990"/>
                  <a:pt x="1669867" y="225187"/>
                  <a:pt x="1664836" y="228417"/>
                </a:cubicBezTo>
                <a:cubicBezTo>
                  <a:pt x="1661793" y="230342"/>
                  <a:pt x="1660489" y="233447"/>
                  <a:pt x="1658937" y="236552"/>
                </a:cubicBezTo>
                <a:cubicBezTo>
                  <a:pt x="1656018" y="242514"/>
                  <a:pt x="1658067" y="248103"/>
                  <a:pt x="1659309" y="253941"/>
                </a:cubicBezTo>
                <a:cubicBezTo>
                  <a:pt x="1660055" y="257667"/>
                  <a:pt x="1662166" y="259406"/>
                  <a:pt x="1664961" y="261580"/>
                </a:cubicBezTo>
                <a:cubicBezTo>
                  <a:pt x="1670985" y="266300"/>
                  <a:pt x="1676636" y="271020"/>
                  <a:pt x="1684213" y="273566"/>
                </a:cubicBezTo>
                <a:cubicBezTo>
                  <a:pt x="1692224" y="276236"/>
                  <a:pt x="1700173" y="279776"/>
                  <a:pt x="1705949" y="286483"/>
                </a:cubicBezTo>
                <a:cubicBezTo>
                  <a:pt x="1706943" y="287601"/>
                  <a:pt x="1707440" y="289651"/>
                  <a:pt x="1707191" y="291141"/>
                </a:cubicBezTo>
                <a:cubicBezTo>
                  <a:pt x="1706943" y="292632"/>
                  <a:pt x="1705825" y="294370"/>
                  <a:pt x="1704521" y="295178"/>
                </a:cubicBezTo>
                <a:cubicBezTo>
                  <a:pt x="1700918" y="297351"/>
                  <a:pt x="1700484" y="294060"/>
                  <a:pt x="1699615" y="291824"/>
                </a:cubicBezTo>
                <a:cubicBezTo>
                  <a:pt x="1698621" y="289278"/>
                  <a:pt x="1697192" y="287229"/>
                  <a:pt x="1694087" y="287663"/>
                </a:cubicBezTo>
                <a:cubicBezTo>
                  <a:pt x="1690734" y="288160"/>
                  <a:pt x="1686573" y="287912"/>
                  <a:pt x="1684275" y="289775"/>
                </a:cubicBezTo>
                <a:cubicBezTo>
                  <a:pt x="1676264" y="296482"/>
                  <a:pt x="1666575" y="299463"/>
                  <a:pt x="1657322" y="303624"/>
                </a:cubicBezTo>
                <a:cubicBezTo>
                  <a:pt x="1647944" y="307847"/>
                  <a:pt x="1638381" y="311263"/>
                  <a:pt x="1628568" y="314181"/>
                </a:cubicBezTo>
                <a:cubicBezTo>
                  <a:pt x="1625339" y="315175"/>
                  <a:pt x="1621985" y="315982"/>
                  <a:pt x="1618818" y="317225"/>
                </a:cubicBezTo>
                <a:cubicBezTo>
                  <a:pt x="1609627" y="320764"/>
                  <a:pt x="1606894" y="328279"/>
                  <a:pt x="1611738" y="337594"/>
                </a:cubicBezTo>
                <a:cubicBezTo>
                  <a:pt x="1613663" y="341321"/>
                  <a:pt x="1615961" y="345047"/>
                  <a:pt x="1618756" y="348214"/>
                </a:cubicBezTo>
                <a:cubicBezTo>
                  <a:pt x="1622730" y="352872"/>
                  <a:pt x="1625836" y="357654"/>
                  <a:pt x="1626891" y="363864"/>
                </a:cubicBezTo>
                <a:cubicBezTo>
                  <a:pt x="1627450" y="367156"/>
                  <a:pt x="1628879" y="370509"/>
                  <a:pt x="1630742" y="373242"/>
                </a:cubicBezTo>
                <a:cubicBezTo>
                  <a:pt x="1632605" y="375912"/>
                  <a:pt x="1635275" y="378459"/>
                  <a:pt x="1638132" y="379887"/>
                </a:cubicBezTo>
                <a:cubicBezTo>
                  <a:pt x="1644467" y="383054"/>
                  <a:pt x="1651547" y="381750"/>
                  <a:pt x="1658316" y="382247"/>
                </a:cubicBezTo>
                <a:cubicBezTo>
                  <a:pt x="1663781" y="387464"/>
                  <a:pt x="1669246" y="392742"/>
                  <a:pt x="1674835" y="397773"/>
                </a:cubicBezTo>
                <a:cubicBezTo>
                  <a:pt x="1676015" y="398828"/>
                  <a:pt x="1678002" y="398891"/>
                  <a:pt x="1679555" y="399574"/>
                </a:cubicBezTo>
                <a:cubicBezTo>
                  <a:pt x="1683467" y="401188"/>
                  <a:pt x="1687380" y="402741"/>
                  <a:pt x="1691230" y="404542"/>
                </a:cubicBezTo>
                <a:cubicBezTo>
                  <a:pt x="1694398" y="406032"/>
                  <a:pt x="1697130" y="408330"/>
                  <a:pt x="1697752" y="411932"/>
                </a:cubicBezTo>
                <a:cubicBezTo>
                  <a:pt x="1699677" y="422987"/>
                  <a:pt x="1703030" y="433358"/>
                  <a:pt x="1709613" y="442674"/>
                </a:cubicBezTo>
                <a:cubicBezTo>
                  <a:pt x="1711290" y="445033"/>
                  <a:pt x="1709365" y="447393"/>
                  <a:pt x="1707005" y="448822"/>
                </a:cubicBezTo>
                <a:cubicBezTo>
                  <a:pt x="1704210" y="450561"/>
                  <a:pt x="1701353" y="452237"/>
                  <a:pt x="1698497" y="453976"/>
                </a:cubicBezTo>
                <a:cubicBezTo>
                  <a:pt x="1698621" y="454225"/>
                  <a:pt x="1698807" y="454411"/>
                  <a:pt x="1698932" y="454660"/>
                </a:cubicBezTo>
                <a:cubicBezTo>
                  <a:pt x="1698559" y="455281"/>
                  <a:pt x="1698062" y="455902"/>
                  <a:pt x="1697813" y="456523"/>
                </a:cubicBezTo>
                <a:cubicBezTo>
                  <a:pt x="1697565" y="457082"/>
                  <a:pt x="1697503" y="457703"/>
                  <a:pt x="1697379" y="458324"/>
                </a:cubicBezTo>
                <a:cubicBezTo>
                  <a:pt x="1697752" y="456895"/>
                  <a:pt x="1698062" y="455467"/>
                  <a:pt x="1698372" y="454038"/>
                </a:cubicBezTo>
                <a:cubicBezTo>
                  <a:pt x="1698372" y="454038"/>
                  <a:pt x="1698497" y="453976"/>
                  <a:pt x="1698559" y="453914"/>
                </a:cubicBezTo>
                <a:cubicBezTo>
                  <a:pt x="1697813" y="452672"/>
                  <a:pt x="1697192" y="451368"/>
                  <a:pt x="1696261" y="450250"/>
                </a:cubicBezTo>
                <a:cubicBezTo>
                  <a:pt x="1689057" y="441494"/>
                  <a:pt x="1687070" y="432240"/>
                  <a:pt x="1692721" y="421869"/>
                </a:cubicBezTo>
                <a:cubicBezTo>
                  <a:pt x="1693466" y="420503"/>
                  <a:pt x="1693280" y="418577"/>
                  <a:pt x="1693466" y="416901"/>
                </a:cubicBezTo>
                <a:cubicBezTo>
                  <a:pt x="1693963" y="412057"/>
                  <a:pt x="1688995" y="406467"/>
                  <a:pt x="1684151" y="406840"/>
                </a:cubicBezTo>
                <a:cubicBezTo>
                  <a:pt x="1679927" y="407150"/>
                  <a:pt x="1675705" y="407771"/>
                  <a:pt x="1671606" y="408641"/>
                </a:cubicBezTo>
                <a:cubicBezTo>
                  <a:pt x="1663595" y="410318"/>
                  <a:pt x="1656515" y="409262"/>
                  <a:pt x="1650118" y="403548"/>
                </a:cubicBezTo>
                <a:cubicBezTo>
                  <a:pt x="1646330" y="400195"/>
                  <a:pt x="1642169" y="396965"/>
                  <a:pt x="1637635" y="394730"/>
                </a:cubicBezTo>
                <a:cubicBezTo>
                  <a:pt x="1630059" y="391003"/>
                  <a:pt x="1622234" y="387091"/>
                  <a:pt x="1614098" y="385228"/>
                </a:cubicBezTo>
                <a:cubicBezTo>
                  <a:pt x="1605776" y="383365"/>
                  <a:pt x="1597951" y="380384"/>
                  <a:pt x="1589816" y="378086"/>
                </a:cubicBezTo>
                <a:cubicBezTo>
                  <a:pt x="1587828" y="377527"/>
                  <a:pt x="1584599" y="378645"/>
                  <a:pt x="1582860" y="380135"/>
                </a:cubicBezTo>
                <a:cubicBezTo>
                  <a:pt x="1578948" y="383551"/>
                  <a:pt x="1576525" y="388147"/>
                  <a:pt x="1576463" y="393488"/>
                </a:cubicBezTo>
                <a:cubicBezTo>
                  <a:pt x="1576463" y="394854"/>
                  <a:pt x="1577705" y="396903"/>
                  <a:pt x="1578948" y="397462"/>
                </a:cubicBezTo>
                <a:cubicBezTo>
                  <a:pt x="1581183" y="398580"/>
                  <a:pt x="1583854" y="398828"/>
                  <a:pt x="1586338" y="399450"/>
                </a:cubicBezTo>
                <a:cubicBezTo>
                  <a:pt x="1586089" y="399263"/>
                  <a:pt x="1585903" y="399015"/>
                  <a:pt x="1585654" y="398828"/>
                </a:cubicBezTo>
                <a:lnTo>
                  <a:pt x="1586648" y="397462"/>
                </a:lnTo>
                <a:lnTo>
                  <a:pt x="1586276" y="399450"/>
                </a:lnTo>
                <a:cubicBezTo>
                  <a:pt x="1587891" y="400940"/>
                  <a:pt x="1589381" y="402617"/>
                  <a:pt x="1591244" y="403548"/>
                </a:cubicBezTo>
                <a:cubicBezTo>
                  <a:pt x="1593480" y="404728"/>
                  <a:pt x="1596212" y="404790"/>
                  <a:pt x="1598572" y="405722"/>
                </a:cubicBezTo>
                <a:cubicBezTo>
                  <a:pt x="1601553" y="406902"/>
                  <a:pt x="1602733" y="411498"/>
                  <a:pt x="1601119" y="414416"/>
                </a:cubicBezTo>
                <a:cubicBezTo>
                  <a:pt x="1599752" y="417025"/>
                  <a:pt x="1597268" y="418143"/>
                  <a:pt x="1594784" y="417584"/>
                </a:cubicBezTo>
                <a:cubicBezTo>
                  <a:pt x="1591617" y="416838"/>
                  <a:pt x="1588574" y="415224"/>
                  <a:pt x="1585468" y="413858"/>
                </a:cubicBezTo>
                <a:cubicBezTo>
                  <a:pt x="1583171" y="412802"/>
                  <a:pt x="1580997" y="410939"/>
                  <a:pt x="1578575" y="410628"/>
                </a:cubicBezTo>
                <a:cubicBezTo>
                  <a:pt x="1575097" y="410193"/>
                  <a:pt x="1571681" y="411994"/>
                  <a:pt x="1569756" y="414727"/>
                </a:cubicBezTo>
                <a:cubicBezTo>
                  <a:pt x="1568452" y="416590"/>
                  <a:pt x="1567458" y="419944"/>
                  <a:pt x="1568266" y="421745"/>
                </a:cubicBezTo>
                <a:cubicBezTo>
                  <a:pt x="1572675" y="431309"/>
                  <a:pt x="1579072" y="438823"/>
                  <a:pt x="1589816" y="442115"/>
                </a:cubicBezTo>
                <a:cubicBezTo>
                  <a:pt x="1595591" y="443853"/>
                  <a:pt x="1601243" y="445468"/>
                  <a:pt x="1607329" y="445779"/>
                </a:cubicBezTo>
                <a:cubicBezTo>
                  <a:pt x="1609813" y="445903"/>
                  <a:pt x="1612235" y="446834"/>
                  <a:pt x="1614595" y="447642"/>
                </a:cubicBezTo>
                <a:cubicBezTo>
                  <a:pt x="1615278" y="447890"/>
                  <a:pt x="1615899" y="448760"/>
                  <a:pt x="1616210" y="449505"/>
                </a:cubicBezTo>
                <a:cubicBezTo>
                  <a:pt x="1616831" y="451306"/>
                  <a:pt x="1615713" y="452734"/>
                  <a:pt x="1613912" y="451927"/>
                </a:cubicBezTo>
                <a:cubicBezTo>
                  <a:pt x="1609937" y="450188"/>
                  <a:pt x="1606025" y="448511"/>
                  <a:pt x="1601615" y="449194"/>
                </a:cubicBezTo>
                <a:cubicBezTo>
                  <a:pt x="1593914" y="450436"/>
                  <a:pt x="1586276" y="449629"/>
                  <a:pt x="1578637" y="449008"/>
                </a:cubicBezTo>
                <a:cubicBezTo>
                  <a:pt x="1574228" y="448635"/>
                  <a:pt x="1570377" y="446959"/>
                  <a:pt x="1568203" y="442736"/>
                </a:cubicBezTo>
                <a:cubicBezTo>
                  <a:pt x="1567458" y="441245"/>
                  <a:pt x="1566837" y="439568"/>
                  <a:pt x="1565968" y="438140"/>
                </a:cubicBezTo>
                <a:cubicBezTo>
                  <a:pt x="1560503" y="429445"/>
                  <a:pt x="1555534" y="420751"/>
                  <a:pt x="1554975" y="409945"/>
                </a:cubicBezTo>
                <a:cubicBezTo>
                  <a:pt x="1554541" y="401313"/>
                  <a:pt x="1550442" y="393488"/>
                  <a:pt x="1545225" y="386594"/>
                </a:cubicBezTo>
                <a:cubicBezTo>
                  <a:pt x="1543735" y="384669"/>
                  <a:pt x="1541499" y="383241"/>
                  <a:pt x="1539450" y="381750"/>
                </a:cubicBezTo>
                <a:cubicBezTo>
                  <a:pt x="1539015" y="381377"/>
                  <a:pt x="1537897" y="381502"/>
                  <a:pt x="1537338" y="381812"/>
                </a:cubicBezTo>
                <a:cubicBezTo>
                  <a:pt x="1536717" y="382247"/>
                  <a:pt x="1535723" y="383303"/>
                  <a:pt x="1535848" y="383737"/>
                </a:cubicBezTo>
                <a:cubicBezTo>
                  <a:pt x="1537835" y="390196"/>
                  <a:pt x="1540133" y="396593"/>
                  <a:pt x="1542058" y="403114"/>
                </a:cubicBezTo>
                <a:cubicBezTo>
                  <a:pt x="1543549" y="408268"/>
                  <a:pt x="1543052" y="413299"/>
                  <a:pt x="1540133" y="417894"/>
                </a:cubicBezTo>
                <a:cubicBezTo>
                  <a:pt x="1539201" y="419385"/>
                  <a:pt x="1538456" y="420875"/>
                  <a:pt x="1537276" y="422179"/>
                </a:cubicBezTo>
                <a:cubicBezTo>
                  <a:pt x="1533239" y="426961"/>
                  <a:pt x="1530817" y="431992"/>
                  <a:pt x="1532929" y="438575"/>
                </a:cubicBezTo>
                <a:cubicBezTo>
                  <a:pt x="1534792" y="444226"/>
                  <a:pt x="1531128" y="450995"/>
                  <a:pt x="1534854" y="456088"/>
                </a:cubicBezTo>
                <a:cubicBezTo>
                  <a:pt x="1538332" y="460808"/>
                  <a:pt x="1543238" y="464472"/>
                  <a:pt x="1547585" y="468571"/>
                </a:cubicBezTo>
                <a:cubicBezTo>
                  <a:pt x="1550690" y="471490"/>
                  <a:pt x="1553795" y="474408"/>
                  <a:pt x="1557025" y="477141"/>
                </a:cubicBezTo>
                <a:cubicBezTo>
                  <a:pt x="1561931" y="481240"/>
                  <a:pt x="1564477" y="486270"/>
                  <a:pt x="1564602" y="492667"/>
                </a:cubicBezTo>
                <a:cubicBezTo>
                  <a:pt x="1564726" y="499498"/>
                  <a:pt x="1564726" y="506205"/>
                  <a:pt x="1565782" y="513099"/>
                </a:cubicBezTo>
                <a:cubicBezTo>
                  <a:pt x="1567769" y="526265"/>
                  <a:pt x="1575904" y="536450"/>
                  <a:pt x="1580811" y="548125"/>
                </a:cubicBezTo>
                <a:cubicBezTo>
                  <a:pt x="1582239" y="551479"/>
                  <a:pt x="1585965" y="552410"/>
                  <a:pt x="1589567" y="552162"/>
                </a:cubicBezTo>
                <a:cubicBezTo>
                  <a:pt x="1596523" y="551727"/>
                  <a:pt x="1602857" y="550423"/>
                  <a:pt x="1607702" y="544337"/>
                </a:cubicBezTo>
                <a:cubicBezTo>
                  <a:pt x="1613104" y="537568"/>
                  <a:pt x="1619811" y="539928"/>
                  <a:pt x="1626208" y="543157"/>
                </a:cubicBezTo>
                <a:cubicBezTo>
                  <a:pt x="1626891" y="543530"/>
                  <a:pt x="1627823" y="544337"/>
                  <a:pt x="1627885" y="545020"/>
                </a:cubicBezTo>
                <a:cubicBezTo>
                  <a:pt x="1627885" y="545579"/>
                  <a:pt x="1626891" y="546324"/>
                  <a:pt x="1626270" y="546821"/>
                </a:cubicBezTo>
                <a:cubicBezTo>
                  <a:pt x="1619439" y="551914"/>
                  <a:pt x="1612359" y="556758"/>
                  <a:pt x="1605776" y="562161"/>
                </a:cubicBezTo>
                <a:cubicBezTo>
                  <a:pt x="1599690" y="567191"/>
                  <a:pt x="1598883" y="577128"/>
                  <a:pt x="1603602" y="583089"/>
                </a:cubicBezTo>
                <a:cubicBezTo>
                  <a:pt x="1606273" y="586381"/>
                  <a:pt x="1609689" y="589176"/>
                  <a:pt x="1612173" y="592591"/>
                </a:cubicBezTo>
                <a:cubicBezTo>
                  <a:pt x="1615837" y="597684"/>
                  <a:pt x="1617576" y="603646"/>
                  <a:pt x="1615154" y="609608"/>
                </a:cubicBezTo>
                <a:cubicBezTo>
                  <a:pt x="1611925" y="617681"/>
                  <a:pt x="1610558" y="625817"/>
                  <a:pt x="1610807" y="634573"/>
                </a:cubicBezTo>
                <a:cubicBezTo>
                  <a:pt x="1610931" y="638610"/>
                  <a:pt x="1609502" y="643206"/>
                  <a:pt x="1607329" y="646683"/>
                </a:cubicBezTo>
                <a:cubicBezTo>
                  <a:pt x="1602298" y="654571"/>
                  <a:pt x="1596274" y="661775"/>
                  <a:pt x="1594660" y="671463"/>
                </a:cubicBezTo>
                <a:cubicBezTo>
                  <a:pt x="1594473" y="672456"/>
                  <a:pt x="1591865" y="673823"/>
                  <a:pt x="1590499" y="673698"/>
                </a:cubicBezTo>
                <a:cubicBezTo>
                  <a:pt x="1580314" y="672705"/>
                  <a:pt x="1570191" y="671463"/>
                  <a:pt x="1560068" y="670096"/>
                </a:cubicBezTo>
                <a:cubicBezTo>
                  <a:pt x="1558515" y="669910"/>
                  <a:pt x="1556094" y="669103"/>
                  <a:pt x="1555783" y="668109"/>
                </a:cubicBezTo>
                <a:cubicBezTo>
                  <a:pt x="1555162" y="665873"/>
                  <a:pt x="1555472" y="663327"/>
                  <a:pt x="1555534" y="660905"/>
                </a:cubicBezTo>
                <a:cubicBezTo>
                  <a:pt x="1555410" y="660905"/>
                  <a:pt x="1555286" y="660781"/>
                  <a:pt x="1555224" y="660719"/>
                </a:cubicBezTo>
                <a:cubicBezTo>
                  <a:pt x="1553423" y="660657"/>
                  <a:pt x="1553175" y="660160"/>
                  <a:pt x="1554665" y="659166"/>
                </a:cubicBezTo>
                <a:cubicBezTo>
                  <a:pt x="1554975" y="659601"/>
                  <a:pt x="1555286" y="660098"/>
                  <a:pt x="1555534" y="660532"/>
                </a:cubicBezTo>
                <a:lnTo>
                  <a:pt x="1555534" y="660843"/>
                </a:lnTo>
                <a:cubicBezTo>
                  <a:pt x="1557708" y="661961"/>
                  <a:pt x="1559882" y="663141"/>
                  <a:pt x="1562117" y="664072"/>
                </a:cubicBezTo>
                <a:cubicBezTo>
                  <a:pt x="1570874" y="667488"/>
                  <a:pt x="1577209" y="664880"/>
                  <a:pt x="1580686" y="656558"/>
                </a:cubicBezTo>
                <a:cubicBezTo>
                  <a:pt x="1586959" y="641467"/>
                  <a:pt x="1590002" y="625506"/>
                  <a:pt x="1592734" y="609483"/>
                </a:cubicBezTo>
                <a:cubicBezTo>
                  <a:pt x="1593169" y="607124"/>
                  <a:pt x="1592734" y="604143"/>
                  <a:pt x="1591554" y="602093"/>
                </a:cubicBezTo>
                <a:cubicBezTo>
                  <a:pt x="1588014" y="595883"/>
                  <a:pt x="1586462" y="589610"/>
                  <a:pt x="1587642" y="582468"/>
                </a:cubicBezTo>
                <a:cubicBezTo>
                  <a:pt x="1588449" y="577935"/>
                  <a:pt x="1586089" y="574209"/>
                  <a:pt x="1582363" y="571538"/>
                </a:cubicBezTo>
                <a:cubicBezTo>
                  <a:pt x="1578885" y="569054"/>
                  <a:pt x="1575283" y="566694"/>
                  <a:pt x="1571806" y="564210"/>
                </a:cubicBezTo>
                <a:cubicBezTo>
                  <a:pt x="1566837" y="560608"/>
                  <a:pt x="1563422" y="555888"/>
                  <a:pt x="1561434" y="549988"/>
                </a:cubicBezTo>
                <a:cubicBezTo>
                  <a:pt x="1554789" y="530612"/>
                  <a:pt x="1547399" y="511422"/>
                  <a:pt x="1541561" y="491797"/>
                </a:cubicBezTo>
                <a:cubicBezTo>
                  <a:pt x="1537959" y="479749"/>
                  <a:pt x="1532184" y="470185"/>
                  <a:pt x="1521937" y="462981"/>
                </a:cubicBezTo>
                <a:cubicBezTo>
                  <a:pt x="1516720" y="459379"/>
                  <a:pt x="1514049" y="454163"/>
                  <a:pt x="1514112" y="447642"/>
                </a:cubicBezTo>
                <a:cubicBezTo>
                  <a:pt x="1514298" y="430439"/>
                  <a:pt x="1511503" y="413609"/>
                  <a:pt x="1507156" y="396965"/>
                </a:cubicBezTo>
                <a:cubicBezTo>
                  <a:pt x="1506286" y="393550"/>
                  <a:pt x="1503989" y="390755"/>
                  <a:pt x="1500635" y="389513"/>
                </a:cubicBezTo>
                <a:cubicBezTo>
                  <a:pt x="1487655" y="384793"/>
                  <a:pt x="1474613" y="381067"/>
                  <a:pt x="1460640" y="386097"/>
                </a:cubicBezTo>
                <a:cubicBezTo>
                  <a:pt x="1457659" y="387153"/>
                  <a:pt x="1453747" y="385476"/>
                  <a:pt x="1450579" y="386284"/>
                </a:cubicBezTo>
                <a:cubicBezTo>
                  <a:pt x="1448592" y="386780"/>
                  <a:pt x="1446108" y="389265"/>
                  <a:pt x="1445736" y="391252"/>
                </a:cubicBezTo>
                <a:cubicBezTo>
                  <a:pt x="1444866" y="395351"/>
                  <a:pt x="1444928" y="399698"/>
                  <a:pt x="1445053" y="403983"/>
                </a:cubicBezTo>
                <a:cubicBezTo>
                  <a:pt x="1445549" y="417646"/>
                  <a:pt x="1446294" y="431309"/>
                  <a:pt x="1446916" y="444971"/>
                </a:cubicBezTo>
                <a:cubicBezTo>
                  <a:pt x="1447226" y="451989"/>
                  <a:pt x="1446046" y="458572"/>
                  <a:pt x="1441140" y="464099"/>
                </a:cubicBezTo>
                <a:cubicBezTo>
                  <a:pt x="1435737" y="470247"/>
                  <a:pt x="1433998" y="477265"/>
                  <a:pt x="1434495" y="485463"/>
                </a:cubicBezTo>
                <a:cubicBezTo>
                  <a:pt x="1434805" y="490928"/>
                  <a:pt x="1435364" y="495461"/>
                  <a:pt x="1440395" y="498753"/>
                </a:cubicBezTo>
                <a:cubicBezTo>
                  <a:pt x="1444742" y="501610"/>
                  <a:pt x="1448903" y="505646"/>
                  <a:pt x="1449772" y="510553"/>
                </a:cubicBezTo>
                <a:cubicBezTo>
                  <a:pt x="1451076" y="517819"/>
                  <a:pt x="1456542" y="524712"/>
                  <a:pt x="1452691" y="532724"/>
                </a:cubicBezTo>
                <a:cubicBezTo>
                  <a:pt x="1452070" y="534090"/>
                  <a:pt x="1452070" y="536326"/>
                  <a:pt x="1452753" y="537630"/>
                </a:cubicBezTo>
                <a:cubicBezTo>
                  <a:pt x="1456355" y="544399"/>
                  <a:pt x="1460206" y="551044"/>
                  <a:pt x="1464304" y="557503"/>
                </a:cubicBezTo>
                <a:cubicBezTo>
                  <a:pt x="1464677" y="558062"/>
                  <a:pt x="1467410" y="557751"/>
                  <a:pt x="1468590" y="557006"/>
                </a:cubicBezTo>
                <a:cubicBezTo>
                  <a:pt x="1472688" y="554522"/>
                  <a:pt x="1476725" y="553901"/>
                  <a:pt x="1480079" y="557813"/>
                </a:cubicBezTo>
                <a:cubicBezTo>
                  <a:pt x="1486786" y="565638"/>
                  <a:pt x="1493555" y="573215"/>
                  <a:pt x="1503989" y="576258"/>
                </a:cubicBezTo>
                <a:cubicBezTo>
                  <a:pt x="1505106" y="576569"/>
                  <a:pt x="1506224" y="579053"/>
                  <a:pt x="1506286" y="580543"/>
                </a:cubicBezTo>
                <a:cubicBezTo>
                  <a:pt x="1506473" y="584766"/>
                  <a:pt x="1506224" y="588989"/>
                  <a:pt x="1505914" y="593212"/>
                </a:cubicBezTo>
                <a:cubicBezTo>
                  <a:pt x="1505727" y="595945"/>
                  <a:pt x="1502436" y="597435"/>
                  <a:pt x="1500200" y="595883"/>
                </a:cubicBezTo>
                <a:cubicBezTo>
                  <a:pt x="1495170" y="592591"/>
                  <a:pt x="1490264" y="589238"/>
                  <a:pt x="1485295" y="585946"/>
                </a:cubicBezTo>
                <a:cubicBezTo>
                  <a:pt x="1481756" y="583586"/>
                  <a:pt x="1478340" y="580854"/>
                  <a:pt x="1474552" y="579177"/>
                </a:cubicBezTo>
                <a:cubicBezTo>
                  <a:pt x="1468279" y="576444"/>
                  <a:pt x="1461696" y="574581"/>
                  <a:pt x="1455362" y="572035"/>
                </a:cubicBezTo>
                <a:cubicBezTo>
                  <a:pt x="1449834" y="569861"/>
                  <a:pt x="1444493" y="567253"/>
                  <a:pt x="1439090" y="564831"/>
                </a:cubicBezTo>
                <a:cubicBezTo>
                  <a:pt x="1431017" y="566384"/>
                  <a:pt x="1427353" y="558745"/>
                  <a:pt x="1421267" y="556074"/>
                </a:cubicBezTo>
                <a:cubicBezTo>
                  <a:pt x="1409219" y="550796"/>
                  <a:pt x="1397233" y="547380"/>
                  <a:pt x="1384005" y="549802"/>
                </a:cubicBezTo>
                <a:cubicBezTo>
                  <a:pt x="1382328" y="550113"/>
                  <a:pt x="1380651" y="550485"/>
                  <a:pt x="1378912" y="550485"/>
                </a:cubicBezTo>
                <a:cubicBezTo>
                  <a:pt x="1364194" y="550485"/>
                  <a:pt x="1350096" y="548746"/>
                  <a:pt x="1338172" y="538499"/>
                </a:cubicBezTo>
                <a:cubicBezTo>
                  <a:pt x="1332397" y="533531"/>
                  <a:pt x="1325690" y="529680"/>
                  <a:pt x="1319293" y="525395"/>
                </a:cubicBezTo>
                <a:cubicBezTo>
                  <a:pt x="1317616" y="524277"/>
                  <a:pt x="1313766" y="525706"/>
                  <a:pt x="1312648" y="527755"/>
                </a:cubicBezTo>
                <a:cubicBezTo>
                  <a:pt x="1312213" y="528501"/>
                  <a:pt x="1311716" y="529184"/>
                  <a:pt x="1311406" y="529991"/>
                </a:cubicBezTo>
                <a:cubicBezTo>
                  <a:pt x="1309108" y="537319"/>
                  <a:pt x="1311406" y="543343"/>
                  <a:pt x="1317244" y="548063"/>
                </a:cubicBezTo>
                <a:cubicBezTo>
                  <a:pt x="1323826" y="553404"/>
                  <a:pt x="1333577" y="553466"/>
                  <a:pt x="1338793" y="561229"/>
                </a:cubicBezTo>
                <a:cubicBezTo>
                  <a:pt x="1339538" y="562347"/>
                  <a:pt x="1341837" y="562657"/>
                  <a:pt x="1343513" y="562906"/>
                </a:cubicBezTo>
                <a:cubicBezTo>
                  <a:pt x="1347115" y="563527"/>
                  <a:pt x="1349972" y="565390"/>
                  <a:pt x="1352146" y="568060"/>
                </a:cubicBezTo>
                <a:cubicBezTo>
                  <a:pt x="1356990" y="574022"/>
                  <a:pt x="1361647" y="580109"/>
                  <a:pt x="1366305" y="586195"/>
                </a:cubicBezTo>
                <a:cubicBezTo>
                  <a:pt x="1368479" y="589051"/>
                  <a:pt x="1368106" y="593088"/>
                  <a:pt x="1365436" y="595448"/>
                </a:cubicBezTo>
                <a:cubicBezTo>
                  <a:pt x="1360343" y="599795"/>
                  <a:pt x="1354133" y="603025"/>
                  <a:pt x="1352394" y="610291"/>
                </a:cubicBezTo>
                <a:cubicBezTo>
                  <a:pt x="1352270" y="610788"/>
                  <a:pt x="1350841" y="611471"/>
                  <a:pt x="1350531" y="611284"/>
                </a:cubicBezTo>
                <a:cubicBezTo>
                  <a:pt x="1349227" y="610477"/>
                  <a:pt x="1347488" y="609608"/>
                  <a:pt x="1346991" y="608303"/>
                </a:cubicBezTo>
                <a:cubicBezTo>
                  <a:pt x="1345811" y="605136"/>
                  <a:pt x="1345625" y="601658"/>
                  <a:pt x="1344383" y="598553"/>
                </a:cubicBezTo>
                <a:cubicBezTo>
                  <a:pt x="1342706" y="594392"/>
                  <a:pt x="1337303" y="592032"/>
                  <a:pt x="1333887" y="593585"/>
                </a:cubicBezTo>
                <a:cubicBezTo>
                  <a:pt x="1327801" y="596380"/>
                  <a:pt x="1322460" y="601162"/>
                  <a:pt x="1315008" y="600230"/>
                </a:cubicBezTo>
                <a:cubicBezTo>
                  <a:pt x="1314387" y="600168"/>
                  <a:pt x="1313207" y="600913"/>
                  <a:pt x="1312958" y="601534"/>
                </a:cubicBezTo>
                <a:cubicBezTo>
                  <a:pt x="1310288" y="608179"/>
                  <a:pt x="1305009" y="609670"/>
                  <a:pt x="1298550" y="609235"/>
                </a:cubicBezTo>
                <a:cubicBezTo>
                  <a:pt x="1292216" y="608800"/>
                  <a:pt x="1286005" y="610850"/>
                  <a:pt x="1282279" y="615445"/>
                </a:cubicBezTo>
                <a:cubicBezTo>
                  <a:pt x="1277684" y="621159"/>
                  <a:pt x="1270790" y="622339"/>
                  <a:pt x="1265387" y="626127"/>
                </a:cubicBezTo>
                <a:cubicBezTo>
                  <a:pt x="1263648" y="627307"/>
                  <a:pt x="1260605" y="626562"/>
                  <a:pt x="1258121" y="626686"/>
                </a:cubicBezTo>
                <a:cubicBezTo>
                  <a:pt x="1258121" y="625071"/>
                  <a:pt x="1257810" y="623457"/>
                  <a:pt x="1258121" y="621904"/>
                </a:cubicBezTo>
                <a:cubicBezTo>
                  <a:pt x="1259363" y="614762"/>
                  <a:pt x="1256755" y="609049"/>
                  <a:pt x="1252159" y="603956"/>
                </a:cubicBezTo>
                <a:cubicBezTo>
                  <a:pt x="1246508" y="603459"/>
                  <a:pt x="1242160" y="604826"/>
                  <a:pt x="1240297" y="610974"/>
                </a:cubicBezTo>
                <a:cubicBezTo>
                  <a:pt x="1239925" y="612216"/>
                  <a:pt x="1238124" y="614017"/>
                  <a:pt x="1237006" y="613955"/>
                </a:cubicBezTo>
                <a:cubicBezTo>
                  <a:pt x="1231727" y="613769"/>
                  <a:pt x="1230609" y="619172"/>
                  <a:pt x="1226945" y="620724"/>
                </a:cubicBezTo>
                <a:cubicBezTo>
                  <a:pt x="1223094" y="622463"/>
                  <a:pt x="1218809" y="623146"/>
                  <a:pt x="1214649" y="624140"/>
                </a:cubicBezTo>
                <a:cubicBezTo>
                  <a:pt x="1208562" y="625692"/>
                  <a:pt x="1204215" y="629170"/>
                  <a:pt x="1200117" y="633952"/>
                </a:cubicBezTo>
                <a:cubicBezTo>
                  <a:pt x="1190739" y="644945"/>
                  <a:pt x="1181237" y="655999"/>
                  <a:pt x="1168816" y="663824"/>
                </a:cubicBezTo>
                <a:cubicBezTo>
                  <a:pt x="1165649" y="665811"/>
                  <a:pt x="1164221" y="668544"/>
                  <a:pt x="1163724" y="672146"/>
                </a:cubicBezTo>
                <a:cubicBezTo>
                  <a:pt x="1163227" y="676369"/>
                  <a:pt x="1162606" y="680592"/>
                  <a:pt x="1161612" y="684753"/>
                </a:cubicBezTo>
                <a:cubicBezTo>
                  <a:pt x="1161240" y="686305"/>
                  <a:pt x="1160060" y="687796"/>
                  <a:pt x="1158942" y="688914"/>
                </a:cubicBezTo>
                <a:cubicBezTo>
                  <a:pt x="1152048" y="695683"/>
                  <a:pt x="1138386" y="696553"/>
                  <a:pt x="1133293" y="690715"/>
                </a:cubicBezTo>
                <a:cubicBezTo>
                  <a:pt x="1129939" y="686864"/>
                  <a:pt x="1126089" y="683449"/>
                  <a:pt x="1122611" y="679722"/>
                </a:cubicBezTo>
                <a:cubicBezTo>
                  <a:pt x="1119444" y="676369"/>
                  <a:pt x="1119382" y="671152"/>
                  <a:pt x="1122922" y="668420"/>
                </a:cubicBezTo>
                <a:cubicBezTo>
                  <a:pt x="1126896" y="665314"/>
                  <a:pt x="1131368" y="662768"/>
                  <a:pt x="1135529" y="659974"/>
                </a:cubicBezTo>
                <a:cubicBezTo>
                  <a:pt x="1138075" y="658235"/>
                  <a:pt x="1138696" y="653453"/>
                  <a:pt x="1136460" y="650844"/>
                </a:cubicBezTo>
                <a:cubicBezTo>
                  <a:pt x="1133169" y="646994"/>
                  <a:pt x="1129318" y="643516"/>
                  <a:pt x="1126400" y="639417"/>
                </a:cubicBezTo>
                <a:cubicBezTo>
                  <a:pt x="1120872" y="631530"/>
                  <a:pt x="1113110" y="628363"/>
                  <a:pt x="1104167" y="630164"/>
                </a:cubicBezTo>
                <a:cubicBezTo>
                  <a:pt x="1097273" y="631530"/>
                  <a:pt x="1090752" y="631220"/>
                  <a:pt x="1084045" y="629978"/>
                </a:cubicBezTo>
                <a:cubicBezTo>
                  <a:pt x="1083424" y="629853"/>
                  <a:pt x="1082493" y="630536"/>
                  <a:pt x="1081996" y="631033"/>
                </a:cubicBezTo>
                <a:cubicBezTo>
                  <a:pt x="1080753" y="632275"/>
                  <a:pt x="1080691" y="634076"/>
                  <a:pt x="1082368" y="635318"/>
                </a:cubicBezTo>
                <a:cubicBezTo>
                  <a:pt x="1094665" y="644510"/>
                  <a:pt x="1098205" y="656868"/>
                  <a:pt x="1096155" y="671525"/>
                </a:cubicBezTo>
                <a:cubicBezTo>
                  <a:pt x="1095658" y="674878"/>
                  <a:pt x="1095348" y="678356"/>
                  <a:pt x="1095410" y="681710"/>
                </a:cubicBezTo>
                <a:cubicBezTo>
                  <a:pt x="1095410" y="685250"/>
                  <a:pt x="1096652" y="688727"/>
                  <a:pt x="1100006" y="690280"/>
                </a:cubicBezTo>
                <a:cubicBezTo>
                  <a:pt x="1106402" y="693261"/>
                  <a:pt x="1108265" y="698540"/>
                  <a:pt x="1108327" y="704812"/>
                </a:cubicBezTo>
                <a:cubicBezTo>
                  <a:pt x="1108327" y="708166"/>
                  <a:pt x="1108017" y="711582"/>
                  <a:pt x="1107644" y="714997"/>
                </a:cubicBezTo>
                <a:cubicBezTo>
                  <a:pt x="1107272" y="718289"/>
                  <a:pt x="1103421" y="721518"/>
                  <a:pt x="1100564" y="720959"/>
                </a:cubicBezTo>
                <a:cubicBezTo>
                  <a:pt x="1095534" y="719966"/>
                  <a:pt x="1090504" y="719034"/>
                  <a:pt x="1085536" y="717730"/>
                </a:cubicBezTo>
                <a:cubicBezTo>
                  <a:pt x="1078270" y="715805"/>
                  <a:pt x="1072245" y="716488"/>
                  <a:pt x="1067525" y="723319"/>
                </a:cubicBezTo>
                <a:cubicBezTo>
                  <a:pt x="1065165" y="726735"/>
                  <a:pt x="1062060" y="729964"/>
                  <a:pt x="1058645" y="732324"/>
                </a:cubicBezTo>
                <a:cubicBezTo>
                  <a:pt x="1053552" y="735864"/>
                  <a:pt x="1050261" y="740584"/>
                  <a:pt x="1046721" y="745490"/>
                </a:cubicBezTo>
                <a:cubicBezTo>
                  <a:pt x="1039268" y="755986"/>
                  <a:pt x="1034362" y="760022"/>
                  <a:pt x="1047466" y="774058"/>
                </a:cubicBezTo>
                <a:cubicBezTo>
                  <a:pt x="1048584" y="775300"/>
                  <a:pt x="1049391" y="776852"/>
                  <a:pt x="1050137" y="778405"/>
                </a:cubicBezTo>
                <a:cubicBezTo>
                  <a:pt x="1051751" y="781883"/>
                  <a:pt x="1050385" y="785050"/>
                  <a:pt x="1048522" y="787969"/>
                </a:cubicBezTo>
                <a:cubicBezTo>
                  <a:pt x="1046597" y="791074"/>
                  <a:pt x="1042436" y="792813"/>
                  <a:pt x="1039765" y="791385"/>
                </a:cubicBezTo>
                <a:cubicBezTo>
                  <a:pt x="1027717" y="785050"/>
                  <a:pt x="1013868" y="782566"/>
                  <a:pt x="1003062" y="773685"/>
                </a:cubicBezTo>
                <a:cubicBezTo>
                  <a:pt x="1001199" y="772194"/>
                  <a:pt x="998218" y="772132"/>
                  <a:pt x="995796" y="771387"/>
                </a:cubicBezTo>
                <a:cubicBezTo>
                  <a:pt x="993622" y="770766"/>
                  <a:pt x="990393" y="772194"/>
                  <a:pt x="989461" y="774368"/>
                </a:cubicBezTo>
                <a:cubicBezTo>
                  <a:pt x="988157" y="777473"/>
                  <a:pt x="986977" y="780703"/>
                  <a:pt x="985735" y="783870"/>
                </a:cubicBezTo>
                <a:cubicBezTo>
                  <a:pt x="984369" y="787410"/>
                  <a:pt x="985363" y="790763"/>
                  <a:pt x="987598" y="793372"/>
                </a:cubicBezTo>
                <a:cubicBezTo>
                  <a:pt x="992691" y="799210"/>
                  <a:pt x="998218" y="804488"/>
                  <a:pt x="1006788" y="804612"/>
                </a:cubicBezTo>
                <a:cubicBezTo>
                  <a:pt x="1008403" y="804612"/>
                  <a:pt x="1010018" y="805544"/>
                  <a:pt x="1011508" y="806289"/>
                </a:cubicBezTo>
                <a:cubicBezTo>
                  <a:pt x="1014117" y="807594"/>
                  <a:pt x="1014675" y="810140"/>
                  <a:pt x="1014675" y="812748"/>
                </a:cubicBezTo>
                <a:cubicBezTo>
                  <a:pt x="1014675" y="816785"/>
                  <a:pt x="1010018" y="820946"/>
                  <a:pt x="1006167" y="820325"/>
                </a:cubicBezTo>
                <a:cubicBezTo>
                  <a:pt x="997721" y="818958"/>
                  <a:pt x="989275" y="817841"/>
                  <a:pt x="983437" y="810264"/>
                </a:cubicBezTo>
                <a:cubicBezTo>
                  <a:pt x="980146" y="805917"/>
                  <a:pt x="974867" y="805047"/>
                  <a:pt x="969899" y="803805"/>
                </a:cubicBezTo>
                <a:cubicBezTo>
                  <a:pt x="966359" y="802874"/>
                  <a:pt x="963813" y="800452"/>
                  <a:pt x="962943" y="797036"/>
                </a:cubicBezTo>
                <a:cubicBezTo>
                  <a:pt x="961080" y="789521"/>
                  <a:pt x="958782" y="782317"/>
                  <a:pt x="954311" y="775859"/>
                </a:cubicBezTo>
                <a:cubicBezTo>
                  <a:pt x="951206" y="771387"/>
                  <a:pt x="951578" y="766543"/>
                  <a:pt x="952199" y="761202"/>
                </a:cubicBezTo>
                <a:cubicBezTo>
                  <a:pt x="953690" y="748409"/>
                  <a:pt x="949777" y="742012"/>
                  <a:pt x="938102" y="737230"/>
                </a:cubicBezTo>
                <a:cubicBezTo>
                  <a:pt x="933320" y="735243"/>
                  <a:pt x="928910" y="733628"/>
                  <a:pt x="925433" y="729405"/>
                </a:cubicBezTo>
                <a:cubicBezTo>
                  <a:pt x="921893" y="725120"/>
                  <a:pt x="915869" y="723009"/>
                  <a:pt x="913695" y="717295"/>
                </a:cubicBezTo>
                <a:cubicBezTo>
                  <a:pt x="913385" y="717295"/>
                  <a:pt x="913074" y="717295"/>
                  <a:pt x="912764" y="717295"/>
                </a:cubicBezTo>
                <a:cubicBezTo>
                  <a:pt x="912702" y="716798"/>
                  <a:pt x="912391" y="716488"/>
                  <a:pt x="912205" y="716115"/>
                </a:cubicBezTo>
                <a:cubicBezTo>
                  <a:pt x="910652" y="715432"/>
                  <a:pt x="909534" y="714376"/>
                  <a:pt x="908789" y="712824"/>
                </a:cubicBezTo>
                <a:cubicBezTo>
                  <a:pt x="908354" y="712699"/>
                  <a:pt x="908044" y="712327"/>
                  <a:pt x="907547" y="712327"/>
                </a:cubicBezTo>
                <a:lnTo>
                  <a:pt x="907423" y="711023"/>
                </a:lnTo>
                <a:lnTo>
                  <a:pt x="908230" y="711768"/>
                </a:lnTo>
                <a:cubicBezTo>
                  <a:pt x="908354" y="712265"/>
                  <a:pt x="908665" y="712451"/>
                  <a:pt x="908851" y="712886"/>
                </a:cubicBezTo>
                <a:cubicBezTo>
                  <a:pt x="910528" y="713383"/>
                  <a:pt x="911708" y="714500"/>
                  <a:pt x="912267" y="716177"/>
                </a:cubicBezTo>
                <a:cubicBezTo>
                  <a:pt x="912702" y="716364"/>
                  <a:pt x="912950" y="716674"/>
                  <a:pt x="913385" y="716798"/>
                </a:cubicBezTo>
                <a:cubicBezTo>
                  <a:pt x="913447" y="717047"/>
                  <a:pt x="913633" y="717233"/>
                  <a:pt x="913695" y="717481"/>
                </a:cubicBezTo>
                <a:cubicBezTo>
                  <a:pt x="921210" y="717357"/>
                  <a:pt x="928041" y="720090"/>
                  <a:pt x="934935" y="722822"/>
                </a:cubicBezTo>
                <a:cubicBezTo>
                  <a:pt x="953193" y="729964"/>
                  <a:pt x="971948" y="735119"/>
                  <a:pt x="991325" y="738348"/>
                </a:cubicBezTo>
                <a:cubicBezTo>
                  <a:pt x="1006105" y="740832"/>
                  <a:pt x="1020265" y="738845"/>
                  <a:pt x="1033865" y="732759"/>
                </a:cubicBezTo>
                <a:cubicBezTo>
                  <a:pt x="1036163" y="731765"/>
                  <a:pt x="1038585" y="730461"/>
                  <a:pt x="1040262" y="728660"/>
                </a:cubicBezTo>
                <a:cubicBezTo>
                  <a:pt x="1048522" y="719779"/>
                  <a:pt x="1054856" y="709656"/>
                  <a:pt x="1056223" y="697298"/>
                </a:cubicBezTo>
                <a:cubicBezTo>
                  <a:pt x="1056595" y="694068"/>
                  <a:pt x="1056223" y="689970"/>
                  <a:pt x="1054422" y="687485"/>
                </a:cubicBezTo>
                <a:cubicBezTo>
                  <a:pt x="1049081" y="679971"/>
                  <a:pt x="1045230" y="671090"/>
                  <a:pt x="1035791" y="666929"/>
                </a:cubicBezTo>
                <a:cubicBezTo>
                  <a:pt x="1032065" y="665252"/>
                  <a:pt x="1029021" y="661837"/>
                  <a:pt x="1025916" y="658918"/>
                </a:cubicBezTo>
                <a:cubicBezTo>
                  <a:pt x="1022128" y="655378"/>
                  <a:pt x="1018277" y="653328"/>
                  <a:pt x="1012812" y="652397"/>
                </a:cubicBezTo>
                <a:cubicBezTo>
                  <a:pt x="1004615" y="650969"/>
                  <a:pt x="996789" y="647242"/>
                  <a:pt x="989958" y="641591"/>
                </a:cubicBezTo>
                <a:cubicBezTo>
                  <a:pt x="983437" y="636188"/>
                  <a:pt x="976109" y="631592"/>
                  <a:pt x="968781" y="627245"/>
                </a:cubicBezTo>
                <a:cubicBezTo>
                  <a:pt x="947728" y="614824"/>
                  <a:pt x="941704" y="613210"/>
                  <a:pt x="917981" y="613210"/>
                </a:cubicBezTo>
                <a:cubicBezTo>
                  <a:pt x="914627" y="613210"/>
                  <a:pt x="911273" y="614638"/>
                  <a:pt x="907919" y="614638"/>
                </a:cubicBezTo>
                <a:cubicBezTo>
                  <a:pt x="903696" y="614638"/>
                  <a:pt x="899473" y="614017"/>
                  <a:pt x="895313" y="613148"/>
                </a:cubicBezTo>
                <a:cubicBezTo>
                  <a:pt x="891587" y="612340"/>
                  <a:pt x="893077" y="609732"/>
                  <a:pt x="893946" y="607372"/>
                </a:cubicBezTo>
                <a:cubicBezTo>
                  <a:pt x="894940" y="604764"/>
                  <a:pt x="894319" y="602031"/>
                  <a:pt x="892145" y="600416"/>
                </a:cubicBezTo>
                <a:cubicBezTo>
                  <a:pt x="889475" y="598429"/>
                  <a:pt x="886370" y="596876"/>
                  <a:pt x="883327" y="595386"/>
                </a:cubicBezTo>
                <a:cubicBezTo>
                  <a:pt x="880035" y="593771"/>
                  <a:pt x="876682" y="593833"/>
                  <a:pt x="874011" y="596690"/>
                </a:cubicBezTo>
                <a:cubicBezTo>
                  <a:pt x="870285" y="600727"/>
                  <a:pt x="866248" y="603335"/>
                  <a:pt x="860535" y="601037"/>
                </a:cubicBezTo>
                <a:cubicBezTo>
                  <a:pt x="855566" y="599050"/>
                  <a:pt x="850598" y="599671"/>
                  <a:pt x="845443" y="600541"/>
                </a:cubicBezTo>
                <a:cubicBezTo>
                  <a:pt x="843394" y="600913"/>
                  <a:pt x="840724" y="599174"/>
                  <a:pt x="838799" y="597808"/>
                </a:cubicBezTo>
                <a:cubicBezTo>
                  <a:pt x="837619" y="596939"/>
                  <a:pt x="836997" y="595013"/>
                  <a:pt x="836625" y="593399"/>
                </a:cubicBezTo>
                <a:cubicBezTo>
                  <a:pt x="836190" y="591660"/>
                  <a:pt x="837556" y="590666"/>
                  <a:pt x="839668" y="590542"/>
                </a:cubicBezTo>
                <a:cubicBezTo>
                  <a:pt x="844015" y="590418"/>
                  <a:pt x="848052" y="589362"/>
                  <a:pt x="851530" y="586505"/>
                </a:cubicBezTo>
                <a:cubicBezTo>
                  <a:pt x="854759" y="583773"/>
                  <a:pt x="858051" y="581040"/>
                  <a:pt x="861342" y="578308"/>
                </a:cubicBezTo>
                <a:cubicBezTo>
                  <a:pt x="863143" y="576817"/>
                  <a:pt x="862336" y="573215"/>
                  <a:pt x="860100" y="571911"/>
                </a:cubicBezTo>
                <a:cubicBezTo>
                  <a:pt x="849045" y="565328"/>
                  <a:pt x="836749" y="561788"/>
                  <a:pt x="824639" y="557938"/>
                </a:cubicBezTo>
                <a:cubicBezTo>
                  <a:pt x="822838" y="557379"/>
                  <a:pt x="820043" y="559428"/>
                  <a:pt x="817994" y="560794"/>
                </a:cubicBezTo>
                <a:cubicBezTo>
                  <a:pt x="816689" y="561664"/>
                  <a:pt x="815882" y="563465"/>
                  <a:pt x="815013" y="564893"/>
                </a:cubicBezTo>
                <a:cubicBezTo>
                  <a:pt x="813833" y="566756"/>
                  <a:pt x="812591" y="567377"/>
                  <a:pt x="811535" y="566322"/>
                </a:cubicBezTo>
                <a:cubicBezTo>
                  <a:pt x="810976" y="565825"/>
                  <a:pt x="810541" y="564831"/>
                  <a:pt x="810541" y="564086"/>
                </a:cubicBezTo>
                <a:cubicBezTo>
                  <a:pt x="810541" y="561540"/>
                  <a:pt x="810914" y="558993"/>
                  <a:pt x="810852" y="556447"/>
                </a:cubicBezTo>
                <a:cubicBezTo>
                  <a:pt x="810728" y="551976"/>
                  <a:pt x="807871" y="548249"/>
                  <a:pt x="803710" y="547069"/>
                </a:cubicBezTo>
                <a:cubicBezTo>
                  <a:pt x="800046" y="546014"/>
                  <a:pt x="797065" y="547442"/>
                  <a:pt x="794394" y="549802"/>
                </a:cubicBezTo>
                <a:cubicBezTo>
                  <a:pt x="791848" y="552100"/>
                  <a:pt x="789799" y="554584"/>
                  <a:pt x="789426" y="558310"/>
                </a:cubicBezTo>
                <a:cubicBezTo>
                  <a:pt x="789178" y="560794"/>
                  <a:pt x="788495" y="563403"/>
                  <a:pt x="787315" y="565576"/>
                </a:cubicBezTo>
                <a:cubicBezTo>
                  <a:pt x="786694" y="566756"/>
                  <a:pt x="784769" y="567439"/>
                  <a:pt x="783278" y="567998"/>
                </a:cubicBezTo>
                <a:cubicBezTo>
                  <a:pt x="782967" y="568123"/>
                  <a:pt x="781787" y="567005"/>
                  <a:pt x="781601" y="566259"/>
                </a:cubicBezTo>
                <a:cubicBezTo>
                  <a:pt x="780607" y="561912"/>
                  <a:pt x="779427" y="558248"/>
                  <a:pt x="773590" y="558559"/>
                </a:cubicBezTo>
                <a:cubicBezTo>
                  <a:pt x="770423" y="558745"/>
                  <a:pt x="770485" y="555391"/>
                  <a:pt x="769926" y="553093"/>
                </a:cubicBezTo>
                <a:cubicBezTo>
                  <a:pt x="768373" y="547132"/>
                  <a:pt x="763094" y="545765"/>
                  <a:pt x="760796" y="549057"/>
                </a:cubicBezTo>
                <a:cubicBezTo>
                  <a:pt x="756201" y="555640"/>
                  <a:pt x="747196" y="555950"/>
                  <a:pt x="743159" y="562782"/>
                </a:cubicBezTo>
                <a:cubicBezTo>
                  <a:pt x="736266" y="563775"/>
                  <a:pt x="731856" y="569613"/>
                  <a:pt x="725584" y="571724"/>
                </a:cubicBezTo>
                <a:cubicBezTo>
                  <a:pt x="724901" y="571973"/>
                  <a:pt x="724156" y="572035"/>
                  <a:pt x="723348" y="572159"/>
                </a:cubicBezTo>
                <a:cubicBezTo>
                  <a:pt x="723348" y="572346"/>
                  <a:pt x="723348" y="572532"/>
                  <a:pt x="723348" y="572718"/>
                </a:cubicBezTo>
                <a:lnTo>
                  <a:pt x="722292" y="573836"/>
                </a:lnTo>
                <a:lnTo>
                  <a:pt x="723038" y="572221"/>
                </a:lnTo>
                <a:cubicBezTo>
                  <a:pt x="723038" y="572221"/>
                  <a:pt x="723286" y="572221"/>
                  <a:pt x="723348" y="572221"/>
                </a:cubicBezTo>
                <a:cubicBezTo>
                  <a:pt x="723596" y="570855"/>
                  <a:pt x="723472" y="569551"/>
                  <a:pt x="722913" y="568247"/>
                </a:cubicBezTo>
                <a:cubicBezTo>
                  <a:pt x="722230" y="568060"/>
                  <a:pt x="721547" y="567750"/>
                  <a:pt x="720864" y="567750"/>
                </a:cubicBezTo>
                <a:cubicBezTo>
                  <a:pt x="709996" y="567564"/>
                  <a:pt x="708878" y="568930"/>
                  <a:pt x="711424" y="578618"/>
                </a:cubicBezTo>
                <a:cubicBezTo>
                  <a:pt x="711797" y="580046"/>
                  <a:pt x="711921" y="581537"/>
                  <a:pt x="712170" y="583027"/>
                </a:cubicBezTo>
                <a:cubicBezTo>
                  <a:pt x="712418" y="583027"/>
                  <a:pt x="712604" y="583027"/>
                  <a:pt x="712853" y="583027"/>
                </a:cubicBezTo>
                <a:lnTo>
                  <a:pt x="713784" y="584269"/>
                </a:lnTo>
                <a:lnTo>
                  <a:pt x="712232" y="583648"/>
                </a:lnTo>
                <a:cubicBezTo>
                  <a:pt x="712232" y="583648"/>
                  <a:pt x="712170" y="583276"/>
                  <a:pt x="712107" y="583089"/>
                </a:cubicBezTo>
                <a:cubicBezTo>
                  <a:pt x="701736" y="582468"/>
                  <a:pt x="693290" y="588058"/>
                  <a:pt x="684347" y="591908"/>
                </a:cubicBezTo>
                <a:cubicBezTo>
                  <a:pt x="683540" y="592281"/>
                  <a:pt x="683416" y="595013"/>
                  <a:pt x="683602" y="596566"/>
                </a:cubicBezTo>
                <a:cubicBezTo>
                  <a:pt x="683850" y="598926"/>
                  <a:pt x="685527" y="601534"/>
                  <a:pt x="684968" y="603584"/>
                </a:cubicBezTo>
                <a:cubicBezTo>
                  <a:pt x="684161" y="606565"/>
                  <a:pt x="680683" y="604950"/>
                  <a:pt x="678447" y="605695"/>
                </a:cubicBezTo>
                <a:cubicBezTo>
                  <a:pt x="674473" y="606937"/>
                  <a:pt x="670436" y="608179"/>
                  <a:pt x="666462" y="609483"/>
                </a:cubicBezTo>
                <a:lnTo>
                  <a:pt x="667020" y="609049"/>
                </a:lnTo>
                <a:lnTo>
                  <a:pt x="666523" y="609049"/>
                </a:lnTo>
                <a:cubicBezTo>
                  <a:pt x="665716" y="609049"/>
                  <a:pt x="664909" y="609049"/>
                  <a:pt x="664102" y="609049"/>
                </a:cubicBezTo>
                <a:cubicBezTo>
                  <a:pt x="664909" y="609049"/>
                  <a:pt x="665716" y="609049"/>
                  <a:pt x="666523" y="609049"/>
                </a:cubicBezTo>
                <a:cubicBezTo>
                  <a:pt x="666710" y="606689"/>
                  <a:pt x="667145" y="604267"/>
                  <a:pt x="666772" y="602031"/>
                </a:cubicBezTo>
                <a:cubicBezTo>
                  <a:pt x="666337" y="599174"/>
                  <a:pt x="663729" y="597870"/>
                  <a:pt x="661183" y="597684"/>
                </a:cubicBezTo>
                <a:cubicBezTo>
                  <a:pt x="660127" y="597684"/>
                  <a:pt x="657829" y="599733"/>
                  <a:pt x="658015" y="600230"/>
                </a:cubicBezTo>
                <a:cubicBezTo>
                  <a:pt x="658947" y="603211"/>
                  <a:pt x="660313" y="606130"/>
                  <a:pt x="661617" y="608987"/>
                </a:cubicBezTo>
                <a:lnTo>
                  <a:pt x="661120" y="608987"/>
                </a:lnTo>
                <a:lnTo>
                  <a:pt x="661804" y="609359"/>
                </a:lnTo>
                <a:cubicBezTo>
                  <a:pt x="654537" y="608862"/>
                  <a:pt x="649383" y="611968"/>
                  <a:pt x="646402" y="618426"/>
                </a:cubicBezTo>
                <a:lnTo>
                  <a:pt x="646712" y="618426"/>
                </a:lnTo>
                <a:cubicBezTo>
                  <a:pt x="645719" y="617805"/>
                  <a:pt x="648576" y="621221"/>
                  <a:pt x="646029" y="619047"/>
                </a:cubicBezTo>
                <a:cubicBezTo>
                  <a:pt x="646154" y="618799"/>
                  <a:pt x="646278" y="618675"/>
                  <a:pt x="646402" y="618426"/>
                </a:cubicBezTo>
                <a:cubicBezTo>
                  <a:pt x="643980" y="618488"/>
                  <a:pt x="641434" y="618426"/>
                  <a:pt x="639012" y="618675"/>
                </a:cubicBezTo>
                <a:cubicBezTo>
                  <a:pt x="634416" y="618985"/>
                  <a:pt x="631000" y="621035"/>
                  <a:pt x="629386" y="625630"/>
                </a:cubicBezTo>
                <a:cubicBezTo>
                  <a:pt x="627523" y="630909"/>
                  <a:pt x="627460" y="635629"/>
                  <a:pt x="632366" y="639355"/>
                </a:cubicBezTo>
                <a:cubicBezTo>
                  <a:pt x="633733" y="640349"/>
                  <a:pt x="635223" y="641280"/>
                  <a:pt x="636403" y="642398"/>
                </a:cubicBezTo>
                <a:cubicBezTo>
                  <a:pt x="638204" y="644075"/>
                  <a:pt x="637583" y="647056"/>
                  <a:pt x="635099" y="648795"/>
                </a:cubicBezTo>
                <a:cubicBezTo>
                  <a:pt x="632366" y="650720"/>
                  <a:pt x="629758" y="653391"/>
                  <a:pt x="625908" y="651652"/>
                </a:cubicBezTo>
                <a:cubicBezTo>
                  <a:pt x="621747" y="649789"/>
                  <a:pt x="617648" y="650472"/>
                  <a:pt x="613363" y="651217"/>
                </a:cubicBezTo>
                <a:cubicBezTo>
                  <a:pt x="610692" y="651652"/>
                  <a:pt x="608270" y="648671"/>
                  <a:pt x="609202" y="646311"/>
                </a:cubicBezTo>
                <a:cubicBezTo>
                  <a:pt x="610630" y="642336"/>
                  <a:pt x="612245" y="638362"/>
                  <a:pt x="613611" y="634325"/>
                </a:cubicBezTo>
                <a:cubicBezTo>
                  <a:pt x="613735" y="633890"/>
                  <a:pt x="612866" y="632834"/>
                  <a:pt x="612245" y="632462"/>
                </a:cubicBezTo>
                <a:cubicBezTo>
                  <a:pt x="611748" y="632151"/>
                  <a:pt x="610506" y="632089"/>
                  <a:pt x="610195" y="632462"/>
                </a:cubicBezTo>
                <a:cubicBezTo>
                  <a:pt x="604234" y="638548"/>
                  <a:pt x="598272" y="644510"/>
                  <a:pt x="592683" y="650844"/>
                </a:cubicBezTo>
                <a:cubicBezTo>
                  <a:pt x="590695" y="653080"/>
                  <a:pt x="592620" y="655502"/>
                  <a:pt x="594111" y="657552"/>
                </a:cubicBezTo>
                <a:cubicBezTo>
                  <a:pt x="596657" y="660967"/>
                  <a:pt x="595726" y="663762"/>
                  <a:pt x="592807" y="666432"/>
                </a:cubicBezTo>
                <a:cubicBezTo>
                  <a:pt x="591813" y="667364"/>
                  <a:pt x="591254" y="668854"/>
                  <a:pt x="590571" y="670159"/>
                </a:cubicBezTo>
                <a:cubicBezTo>
                  <a:pt x="593676" y="670159"/>
                  <a:pt x="596781" y="670469"/>
                  <a:pt x="599762" y="669972"/>
                </a:cubicBezTo>
                <a:cubicBezTo>
                  <a:pt x="605662" y="668854"/>
                  <a:pt x="611314" y="666743"/>
                  <a:pt x="617213" y="665811"/>
                </a:cubicBezTo>
                <a:cubicBezTo>
                  <a:pt x="620443" y="665314"/>
                  <a:pt x="623920" y="666370"/>
                  <a:pt x="627336" y="666805"/>
                </a:cubicBezTo>
                <a:cubicBezTo>
                  <a:pt x="627895" y="666867"/>
                  <a:pt x="628392" y="667426"/>
                  <a:pt x="628951" y="667736"/>
                </a:cubicBezTo>
                <a:cubicBezTo>
                  <a:pt x="628330" y="668295"/>
                  <a:pt x="627771" y="669041"/>
                  <a:pt x="627088" y="669413"/>
                </a:cubicBezTo>
                <a:cubicBezTo>
                  <a:pt x="624107" y="671028"/>
                  <a:pt x="621126" y="672705"/>
                  <a:pt x="618021" y="674133"/>
                </a:cubicBezTo>
                <a:cubicBezTo>
                  <a:pt x="616468" y="674816"/>
                  <a:pt x="614729" y="675003"/>
                  <a:pt x="613052" y="675313"/>
                </a:cubicBezTo>
                <a:cubicBezTo>
                  <a:pt x="608519" y="676183"/>
                  <a:pt x="608332" y="679101"/>
                  <a:pt x="609512" y="682703"/>
                </a:cubicBezTo>
                <a:cubicBezTo>
                  <a:pt x="606966" y="684567"/>
                  <a:pt x="603364" y="685995"/>
                  <a:pt x="602246" y="688541"/>
                </a:cubicBezTo>
                <a:cubicBezTo>
                  <a:pt x="601004" y="691274"/>
                  <a:pt x="602433" y="695062"/>
                  <a:pt x="602122" y="698353"/>
                </a:cubicBezTo>
                <a:cubicBezTo>
                  <a:pt x="601936" y="699844"/>
                  <a:pt x="600446" y="701210"/>
                  <a:pt x="599514" y="702701"/>
                </a:cubicBezTo>
                <a:cubicBezTo>
                  <a:pt x="598210" y="704874"/>
                  <a:pt x="595726" y="707172"/>
                  <a:pt x="595974" y="709159"/>
                </a:cubicBezTo>
                <a:cubicBezTo>
                  <a:pt x="596595" y="714376"/>
                  <a:pt x="593987" y="717295"/>
                  <a:pt x="590136" y="719220"/>
                </a:cubicBezTo>
                <a:cubicBezTo>
                  <a:pt x="585354" y="721642"/>
                  <a:pt x="581938" y="724375"/>
                  <a:pt x="580758" y="730213"/>
                </a:cubicBezTo>
                <a:cubicBezTo>
                  <a:pt x="579765" y="735119"/>
                  <a:pt x="575480" y="739404"/>
                  <a:pt x="574921" y="744248"/>
                </a:cubicBezTo>
                <a:cubicBezTo>
                  <a:pt x="574486" y="748844"/>
                  <a:pt x="574424" y="752197"/>
                  <a:pt x="569518" y="753998"/>
                </a:cubicBezTo>
                <a:cubicBezTo>
                  <a:pt x="566972" y="754930"/>
                  <a:pt x="565792" y="757414"/>
                  <a:pt x="566537" y="760209"/>
                </a:cubicBezTo>
                <a:cubicBezTo>
                  <a:pt x="567841" y="765239"/>
                  <a:pt x="568400" y="770021"/>
                  <a:pt x="566537" y="775176"/>
                </a:cubicBezTo>
                <a:cubicBezTo>
                  <a:pt x="564798" y="779895"/>
                  <a:pt x="564487" y="785112"/>
                  <a:pt x="563307" y="790080"/>
                </a:cubicBezTo>
                <a:cubicBezTo>
                  <a:pt x="562500" y="793682"/>
                  <a:pt x="560016" y="795856"/>
                  <a:pt x="556601" y="797098"/>
                </a:cubicBezTo>
                <a:cubicBezTo>
                  <a:pt x="554241" y="797967"/>
                  <a:pt x="551632" y="798588"/>
                  <a:pt x="549458" y="799768"/>
                </a:cubicBezTo>
                <a:cubicBezTo>
                  <a:pt x="548216" y="800452"/>
                  <a:pt x="546850" y="802190"/>
                  <a:pt x="546850" y="803495"/>
                </a:cubicBezTo>
                <a:cubicBezTo>
                  <a:pt x="546726" y="807842"/>
                  <a:pt x="546726" y="811692"/>
                  <a:pt x="542379" y="814549"/>
                </a:cubicBezTo>
                <a:cubicBezTo>
                  <a:pt x="533436" y="820263"/>
                  <a:pt x="527722" y="828647"/>
                  <a:pt x="523934" y="838397"/>
                </a:cubicBezTo>
                <a:cubicBezTo>
                  <a:pt x="523002" y="840757"/>
                  <a:pt x="522133" y="843241"/>
                  <a:pt x="520829" y="845415"/>
                </a:cubicBezTo>
                <a:cubicBezTo>
                  <a:pt x="518966" y="848458"/>
                  <a:pt x="516109" y="850321"/>
                  <a:pt x="512382" y="850072"/>
                </a:cubicBezTo>
                <a:cubicBezTo>
                  <a:pt x="509029" y="849824"/>
                  <a:pt x="505676" y="849141"/>
                  <a:pt x="502322" y="848830"/>
                </a:cubicBezTo>
                <a:cubicBezTo>
                  <a:pt x="501577" y="848768"/>
                  <a:pt x="500583" y="849327"/>
                  <a:pt x="500086" y="849948"/>
                </a:cubicBezTo>
                <a:cubicBezTo>
                  <a:pt x="498720" y="851376"/>
                  <a:pt x="498844" y="852991"/>
                  <a:pt x="500086" y="854606"/>
                </a:cubicBezTo>
                <a:cubicBezTo>
                  <a:pt x="500645" y="855227"/>
                  <a:pt x="501390" y="855724"/>
                  <a:pt x="501825" y="856469"/>
                </a:cubicBezTo>
                <a:cubicBezTo>
                  <a:pt x="503253" y="858891"/>
                  <a:pt x="502819" y="862617"/>
                  <a:pt x="500769" y="862804"/>
                </a:cubicBezTo>
                <a:cubicBezTo>
                  <a:pt x="493006" y="863549"/>
                  <a:pt x="488535" y="872243"/>
                  <a:pt x="480151" y="871125"/>
                </a:cubicBezTo>
                <a:cubicBezTo>
                  <a:pt x="474810" y="875162"/>
                  <a:pt x="469469" y="879137"/>
                  <a:pt x="464191" y="883236"/>
                </a:cubicBezTo>
                <a:cubicBezTo>
                  <a:pt x="463694" y="883608"/>
                  <a:pt x="463631" y="884912"/>
                  <a:pt x="463756" y="885720"/>
                </a:cubicBezTo>
                <a:cubicBezTo>
                  <a:pt x="464936" y="891433"/>
                  <a:pt x="461520" y="893048"/>
                  <a:pt x="456800" y="893917"/>
                </a:cubicBezTo>
                <a:cubicBezTo>
                  <a:pt x="453509" y="894538"/>
                  <a:pt x="450155" y="895408"/>
                  <a:pt x="447236" y="897022"/>
                </a:cubicBezTo>
                <a:cubicBezTo>
                  <a:pt x="445249" y="898078"/>
                  <a:pt x="443262" y="900376"/>
                  <a:pt x="442640" y="902550"/>
                </a:cubicBezTo>
                <a:cubicBezTo>
                  <a:pt x="441709" y="905717"/>
                  <a:pt x="442330" y="909257"/>
                  <a:pt x="441709" y="912486"/>
                </a:cubicBezTo>
                <a:cubicBezTo>
                  <a:pt x="439908" y="921553"/>
                  <a:pt x="443883" y="931117"/>
                  <a:pt x="439535" y="939998"/>
                </a:cubicBezTo>
                <a:cubicBezTo>
                  <a:pt x="439287" y="940557"/>
                  <a:pt x="439846" y="941613"/>
                  <a:pt x="440032" y="942420"/>
                </a:cubicBezTo>
                <a:cubicBezTo>
                  <a:pt x="441833" y="949003"/>
                  <a:pt x="446926" y="953785"/>
                  <a:pt x="449720" y="959871"/>
                </a:cubicBezTo>
                <a:cubicBezTo>
                  <a:pt x="451521" y="963722"/>
                  <a:pt x="453695" y="967510"/>
                  <a:pt x="454751" y="971609"/>
                </a:cubicBezTo>
                <a:cubicBezTo>
                  <a:pt x="455310" y="973720"/>
                  <a:pt x="454378" y="976701"/>
                  <a:pt x="453136" y="978688"/>
                </a:cubicBezTo>
                <a:cubicBezTo>
                  <a:pt x="451459" y="981545"/>
                  <a:pt x="448726" y="983719"/>
                  <a:pt x="446677" y="986389"/>
                </a:cubicBezTo>
                <a:cubicBezTo>
                  <a:pt x="445497" y="987942"/>
                  <a:pt x="446553" y="992413"/>
                  <a:pt x="448292" y="993283"/>
                </a:cubicBezTo>
                <a:cubicBezTo>
                  <a:pt x="450528" y="994463"/>
                  <a:pt x="452950" y="995146"/>
                  <a:pt x="455185" y="996140"/>
                </a:cubicBezTo>
                <a:cubicBezTo>
                  <a:pt x="458042" y="997444"/>
                  <a:pt x="459098" y="999990"/>
                  <a:pt x="457545" y="1001915"/>
                </a:cubicBezTo>
                <a:cubicBezTo>
                  <a:pt x="455496" y="1004586"/>
                  <a:pt x="453136" y="1007070"/>
                  <a:pt x="451149" y="1009802"/>
                </a:cubicBezTo>
                <a:cubicBezTo>
                  <a:pt x="449534" y="1011976"/>
                  <a:pt x="450403" y="1017565"/>
                  <a:pt x="452329" y="1019366"/>
                </a:cubicBezTo>
                <a:cubicBezTo>
                  <a:pt x="461085" y="1027688"/>
                  <a:pt x="471084" y="1034085"/>
                  <a:pt x="482511" y="1037997"/>
                </a:cubicBezTo>
                <a:cubicBezTo>
                  <a:pt x="484063" y="1038556"/>
                  <a:pt x="486051" y="1039115"/>
                  <a:pt x="487417" y="1038680"/>
                </a:cubicBezTo>
                <a:cubicBezTo>
                  <a:pt x="497788" y="1035141"/>
                  <a:pt x="509091" y="1033526"/>
                  <a:pt x="515736" y="1023030"/>
                </a:cubicBezTo>
                <a:cubicBezTo>
                  <a:pt x="518407" y="1018745"/>
                  <a:pt x="521636" y="1014460"/>
                  <a:pt x="525611" y="1011417"/>
                </a:cubicBezTo>
                <a:cubicBezTo>
                  <a:pt x="532194" y="1006325"/>
                  <a:pt x="541633" y="1005020"/>
                  <a:pt x="545422" y="996140"/>
                </a:cubicBezTo>
                <a:cubicBezTo>
                  <a:pt x="545546" y="995891"/>
                  <a:pt x="546974" y="995767"/>
                  <a:pt x="547347" y="996140"/>
                </a:cubicBezTo>
                <a:cubicBezTo>
                  <a:pt x="549893" y="998313"/>
                  <a:pt x="553433" y="1000301"/>
                  <a:pt x="554427" y="1003095"/>
                </a:cubicBezTo>
                <a:cubicBezTo>
                  <a:pt x="556104" y="1007753"/>
                  <a:pt x="555669" y="1013094"/>
                  <a:pt x="556973" y="1017938"/>
                </a:cubicBezTo>
                <a:cubicBezTo>
                  <a:pt x="558526" y="1023651"/>
                  <a:pt x="562252" y="1029054"/>
                  <a:pt x="562687" y="1034768"/>
                </a:cubicBezTo>
                <a:cubicBezTo>
                  <a:pt x="563494" y="1044642"/>
                  <a:pt x="568276" y="1052281"/>
                  <a:pt x="572872" y="1060479"/>
                </a:cubicBezTo>
                <a:cubicBezTo>
                  <a:pt x="577032" y="1067931"/>
                  <a:pt x="580945" y="1075446"/>
                  <a:pt x="586348" y="1082153"/>
                </a:cubicBezTo>
                <a:cubicBezTo>
                  <a:pt x="588335" y="1084575"/>
                  <a:pt x="587031" y="1086873"/>
                  <a:pt x="586348" y="1089295"/>
                </a:cubicBezTo>
                <a:cubicBezTo>
                  <a:pt x="585665" y="1091531"/>
                  <a:pt x="585106" y="1093828"/>
                  <a:pt x="584485" y="1096064"/>
                </a:cubicBezTo>
                <a:cubicBezTo>
                  <a:pt x="584671" y="1096064"/>
                  <a:pt x="584795" y="1096064"/>
                  <a:pt x="584981" y="1096064"/>
                </a:cubicBezTo>
                <a:cubicBezTo>
                  <a:pt x="585106" y="1096623"/>
                  <a:pt x="584981" y="1097120"/>
                  <a:pt x="585106" y="1097617"/>
                </a:cubicBezTo>
                <a:cubicBezTo>
                  <a:pt x="586472" y="1099294"/>
                  <a:pt x="588087" y="1100908"/>
                  <a:pt x="588832" y="1102833"/>
                </a:cubicBezTo>
                <a:cubicBezTo>
                  <a:pt x="595104" y="1120036"/>
                  <a:pt x="598086" y="1115378"/>
                  <a:pt x="612183" y="1113577"/>
                </a:cubicBezTo>
                <a:cubicBezTo>
                  <a:pt x="615971" y="1113081"/>
                  <a:pt x="617834" y="1110162"/>
                  <a:pt x="618517" y="1106560"/>
                </a:cubicBezTo>
                <a:cubicBezTo>
                  <a:pt x="619635" y="1100722"/>
                  <a:pt x="623486" y="1097927"/>
                  <a:pt x="629013" y="1096996"/>
                </a:cubicBezTo>
                <a:cubicBezTo>
                  <a:pt x="631559" y="1096561"/>
                  <a:pt x="634105" y="1096064"/>
                  <a:pt x="636652" y="1096126"/>
                </a:cubicBezTo>
                <a:cubicBezTo>
                  <a:pt x="643918" y="1096375"/>
                  <a:pt x="650190" y="1094946"/>
                  <a:pt x="653420" y="1087494"/>
                </a:cubicBezTo>
                <a:cubicBezTo>
                  <a:pt x="665095" y="1089543"/>
                  <a:pt x="664412" y="1080166"/>
                  <a:pt x="666275" y="1073334"/>
                </a:cubicBezTo>
                <a:cubicBezTo>
                  <a:pt x="666710" y="1071720"/>
                  <a:pt x="666585" y="1069919"/>
                  <a:pt x="666399" y="1068242"/>
                </a:cubicBezTo>
                <a:cubicBezTo>
                  <a:pt x="666027" y="1065323"/>
                  <a:pt x="664474" y="1063894"/>
                  <a:pt x="661369" y="1064702"/>
                </a:cubicBezTo>
                <a:cubicBezTo>
                  <a:pt x="660562" y="1064888"/>
                  <a:pt x="659506" y="1065012"/>
                  <a:pt x="658885" y="1064702"/>
                </a:cubicBezTo>
                <a:cubicBezTo>
                  <a:pt x="658326" y="1064391"/>
                  <a:pt x="657829" y="1063398"/>
                  <a:pt x="657829" y="1062652"/>
                </a:cubicBezTo>
                <a:cubicBezTo>
                  <a:pt x="657891" y="1054206"/>
                  <a:pt x="657084" y="1045698"/>
                  <a:pt x="659816" y="1037376"/>
                </a:cubicBezTo>
                <a:cubicBezTo>
                  <a:pt x="661120" y="1033402"/>
                  <a:pt x="661804" y="1029054"/>
                  <a:pt x="661679" y="1024831"/>
                </a:cubicBezTo>
                <a:cubicBezTo>
                  <a:pt x="661493" y="1017006"/>
                  <a:pt x="665778" y="1012162"/>
                  <a:pt x="671616" y="1008126"/>
                </a:cubicBezTo>
                <a:cubicBezTo>
                  <a:pt x="675777" y="1005269"/>
                  <a:pt x="680621" y="1003095"/>
                  <a:pt x="684347" y="999680"/>
                </a:cubicBezTo>
                <a:cubicBezTo>
                  <a:pt x="688756" y="995643"/>
                  <a:pt x="692172" y="990861"/>
                  <a:pt x="691427" y="984029"/>
                </a:cubicBezTo>
                <a:cubicBezTo>
                  <a:pt x="691116" y="980800"/>
                  <a:pt x="692359" y="977384"/>
                  <a:pt x="692296" y="974093"/>
                </a:cubicBezTo>
                <a:cubicBezTo>
                  <a:pt x="692234" y="971671"/>
                  <a:pt x="691799" y="968814"/>
                  <a:pt x="690433" y="966889"/>
                </a:cubicBezTo>
                <a:cubicBezTo>
                  <a:pt x="684658" y="958505"/>
                  <a:pt x="678820" y="950121"/>
                  <a:pt x="668759" y="945898"/>
                </a:cubicBezTo>
                <a:cubicBezTo>
                  <a:pt x="663605" y="943724"/>
                  <a:pt x="661369" y="938756"/>
                  <a:pt x="661369" y="933353"/>
                </a:cubicBezTo>
                <a:cubicBezTo>
                  <a:pt x="661493" y="919752"/>
                  <a:pt x="661866" y="906090"/>
                  <a:pt x="662425" y="892489"/>
                </a:cubicBezTo>
                <a:cubicBezTo>
                  <a:pt x="662549" y="890067"/>
                  <a:pt x="663791" y="887583"/>
                  <a:pt x="665095" y="885471"/>
                </a:cubicBezTo>
                <a:cubicBezTo>
                  <a:pt x="672175" y="873796"/>
                  <a:pt x="680124" y="863052"/>
                  <a:pt x="691737" y="855227"/>
                </a:cubicBezTo>
                <a:cubicBezTo>
                  <a:pt x="697327" y="851501"/>
                  <a:pt x="702295" y="846719"/>
                  <a:pt x="707139" y="841999"/>
                </a:cubicBezTo>
                <a:cubicBezTo>
                  <a:pt x="716703" y="832559"/>
                  <a:pt x="716455" y="832373"/>
                  <a:pt x="722230" y="818958"/>
                </a:cubicBezTo>
                <a:cubicBezTo>
                  <a:pt x="724031" y="814797"/>
                  <a:pt x="724156" y="811009"/>
                  <a:pt x="723224" y="806600"/>
                </a:cubicBezTo>
                <a:cubicBezTo>
                  <a:pt x="721112" y="796663"/>
                  <a:pt x="723100" y="785050"/>
                  <a:pt x="727323" y="777287"/>
                </a:cubicBezTo>
                <a:cubicBezTo>
                  <a:pt x="731670" y="769338"/>
                  <a:pt x="736824" y="762941"/>
                  <a:pt x="747320" y="765239"/>
                </a:cubicBezTo>
                <a:cubicBezTo>
                  <a:pt x="759555" y="763127"/>
                  <a:pt x="771044" y="765425"/>
                  <a:pt x="781974" y="771077"/>
                </a:cubicBezTo>
                <a:cubicBezTo>
                  <a:pt x="785141" y="772753"/>
                  <a:pt x="786942" y="780392"/>
                  <a:pt x="784147" y="782193"/>
                </a:cubicBezTo>
                <a:cubicBezTo>
                  <a:pt x="780359" y="784553"/>
                  <a:pt x="777316" y="786354"/>
                  <a:pt x="777316" y="791695"/>
                </a:cubicBezTo>
                <a:cubicBezTo>
                  <a:pt x="777316" y="794862"/>
                  <a:pt x="775639" y="798340"/>
                  <a:pt x="773776" y="801073"/>
                </a:cubicBezTo>
                <a:cubicBezTo>
                  <a:pt x="765641" y="813059"/>
                  <a:pt x="758623" y="825852"/>
                  <a:pt x="748935" y="836720"/>
                </a:cubicBezTo>
                <a:cubicBezTo>
                  <a:pt x="746078" y="839949"/>
                  <a:pt x="743283" y="842992"/>
                  <a:pt x="741917" y="847215"/>
                </a:cubicBezTo>
                <a:cubicBezTo>
                  <a:pt x="740054" y="853053"/>
                  <a:pt x="735707" y="854668"/>
                  <a:pt x="729993" y="854171"/>
                </a:cubicBezTo>
                <a:cubicBezTo>
                  <a:pt x="726888" y="853923"/>
                  <a:pt x="725025" y="855724"/>
                  <a:pt x="725460" y="858767"/>
                </a:cubicBezTo>
                <a:cubicBezTo>
                  <a:pt x="726143" y="863114"/>
                  <a:pt x="725460" y="867089"/>
                  <a:pt x="724218" y="871250"/>
                </a:cubicBezTo>
                <a:cubicBezTo>
                  <a:pt x="723348" y="874355"/>
                  <a:pt x="723721" y="877957"/>
                  <a:pt x="724280" y="881248"/>
                </a:cubicBezTo>
                <a:cubicBezTo>
                  <a:pt x="724839" y="884540"/>
                  <a:pt x="726515" y="887707"/>
                  <a:pt x="727323" y="890998"/>
                </a:cubicBezTo>
                <a:cubicBezTo>
                  <a:pt x="730428" y="904164"/>
                  <a:pt x="734589" y="917268"/>
                  <a:pt x="732415" y="931179"/>
                </a:cubicBezTo>
                <a:cubicBezTo>
                  <a:pt x="731981" y="933601"/>
                  <a:pt x="732601" y="936272"/>
                  <a:pt x="732912" y="938818"/>
                </a:cubicBezTo>
                <a:cubicBezTo>
                  <a:pt x="733471" y="943352"/>
                  <a:pt x="735707" y="946581"/>
                  <a:pt x="740054" y="948444"/>
                </a:cubicBezTo>
                <a:cubicBezTo>
                  <a:pt x="743159" y="949810"/>
                  <a:pt x="745954" y="951860"/>
                  <a:pt x="748873" y="953599"/>
                </a:cubicBezTo>
                <a:lnTo>
                  <a:pt x="748997" y="953412"/>
                </a:lnTo>
                <a:cubicBezTo>
                  <a:pt x="748997" y="953412"/>
                  <a:pt x="748500" y="953102"/>
                  <a:pt x="748314" y="952978"/>
                </a:cubicBezTo>
                <a:lnTo>
                  <a:pt x="749990" y="952108"/>
                </a:lnTo>
                <a:lnTo>
                  <a:pt x="748997" y="953412"/>
                </a:lnTo>
                <a:cubicBezTo>
                  <a:pt x="750984" y="954717"/>
                  <a:pt x="753033" y="956642"/>
                  <a:pt x="754897" y="956393"/>
                </a:cubicBezTo>
                <a:cubicBezTo>
                  <a:pt x="760796" y="955710"/>
                  <a:pt x="764336" y="957946"/>
                  <a:pt x="767193" y="962852"/>
                </a:cubicBezTo>
                <a:cubicBezTo>
                  <a:pt x="770236" y="968131"/>
                  <a:pt x="775453" y="968566"/>
                  <a:pt x="780546" y="967013"/>
                </a:cubicBezTo>
                <a:cubicBezTo>
                  <a:pt x="785389" y="965585"/>
                  <a:pt x="790047" y="963411"/>
                  <a:pt x="794643" y="961175"/>
                </a:cubicBezTo>
                <a:cubicBezTo>
                  <a:pt x="810045" y="953599"/>
                  <a:pt x="826067" y="948879"/>
                  <a:pt x="843394" y="948693"/>
                </a:cubicBezTo>
                <a:cubicBezTo>
                  <a:pt x="849294" y="948693"/>
                  <a:pt x="855194" y="947450"/>
                  <a:pt x="861094" y="947078"/>
                </a:cubicBezTo>
                <a:cubicBezTo>
                  <a:pt x="862646" y="946954"/>
                  <a:pt x="865254" y="947513"/>
                  <a:pt x="865627" y="948382"/>
                </a:cubicBezTo>
                <a:cubicBezTo>
                  <a:pt x="868732" y="956269"/>
                  <a:pt x="877179" y="954282"/>
                  <a:pt x="882519" y="958008"/>
                </a:cubicBezTo>
                <a:cubicBezTo>
                  <a:pt x="883202" y="958505"/>
                  <a:pt x="884134" y="958691"/>
                  <a:pt x="884693" y="959250"/>
                </a:cubicBezTo>
                <a:cubicBezTo>
                  <a:pt x="885065" y="959685"/>
                  <a:pt x="885376" y="960927"/>
                  <a:pt x="885190" y="961051"/>
                </a:cubicBezTo>
                <a:cubicBezTo>
                  <a:pt x="882333" y="962914"/>
                  <a:pt x="879538" y="964902"/>
                  <a:pt x="876495" y="966330"/>
                </a:cubicBezTo>
                <a:cubicBezTo>
                  <a:pt x="871837" y="968504"/>
                  <a:pt x="866434" y="969932"/>
                  <a:pt x="863764" y="974403"/>
                </a:cubicBezTo>
                <a:cubicBezTo>
                  <a:pt x="858175" y="983843"/>
                  <a:pt x="850971" y="983470"/>
                  <a:pt x="842090" y="980179"/>
                </a:cubicBezTo>
                <a:cubicBezTo>
                  <a:pt x="836563" y="978130"/>
                  <a:pt x="830539" y="977322"/>
                  <a:pt x="824763" y="976266"/>
                </a:cubicBezTo>
                <a:cubicBezTo>
                  <a:pt x="822341" y="975832"/>
                  <a:pt x="819608" y="975459"/>
                  <a:pt x="817311" y="976142"/>
                </a:cubicBezTo>
                <a:cubicBezTo>
                  <a:pt x="809175" y="978502"/>
                  <a:pt x="801102" y="981111"/>
                  <a:pt x="793215" y="984154"/>
                </a:cubicBezTo>
                <a:cubicBezTo>
                  <a:pt x="784831" y="987383"/>
                  <a:pt x="778869" y="992972"/>
                  <a:pt x="778248" y="1002785"/>
                </a:cubicBezTo>
                <a:cubicBezTo>
                  <a:pt x="777937" y="1007629"/>
                  <a:pt x="774770" y="1010299"/>
                  <a:pt x="770423" y="1011666"/>
                </a:cubicBezTo>
                <a:cubicBezTo>
                  <a:pt x="767193" y="1012721"/>
                  <a:pt x="763840" y="1013156"/>
                  <a:pt x="760610" y="1014212"/>
                </a:cubicBezTo>
                <a:cubicBezTo>
                  <a:pt x="754152" y="1016323"/>
                  <a:pt x="753220" y="1020919"/>
                  <a:pt x="757753" y="1028123"/>
                </a:cubicBezTo>
                <a:cubicBezTo>
                  <a:pt x="758064" y="1028620"/>
                  <a:pt x="758499" y="1029117"/>
                  <a:pt x="758871" y="1029551"/>
                </a:cubicBezTo>
                <a:cubicBezTo>
                  <a:pt x="766261" y="1029241"/>
                  <a:pt x="771044" y="1024210"/>
                  <a:pt x="776322" y="1020112"/>
                </a:cubicBezTo>
                <a:cubicBezTo>
                  <a:pt x="780049" y="1017193"/>
                  <a:pt x="781539" y="1017379"/>
                  <a:pt x="785327" y="1020112"/>
                </a:cubicBezTo>
                <a:cubicBezTo>
                  <a:pt x="788060" y="1022161"/>
                  <a:pt x="790544" y="1024521"/>
                  <a:pt x="793587" y="1026136"/>
                </a:cubicBezTo>
                <a:cubicBezTo>
                  <a:pt x="796133" y="1027440"/>
                  <a:pt x="797872" y="1029427"/>
                  <a:pt x="797997" y="1031849"/>
                </a:cubicBezTo>
                <a:cubicBezTo>
                  <a:pt x="798431" y="1038618"/>
                  <a:pt x="798493" y="1045450"/>
                  <a:pt x="798245" y="1052281"/>
                </a:cubicBezTo>
                <a:cubicBezTo>
                  <a:pt x="798121" y="1056069"/>
                  <a:pt x="795140" y="1058678"/>
                  <a:pt x="791972" y="1059609"/>
                </a:cubicBezTo>
                <a:cubicBezTo>
                  <a:pt x="789985" y="1060168"/>
                  <a:pt x="786694" y="1059175"/>
                  <a:pt x="785079" y="1057684"/>
                </a:cubicBezTo>
                <a:cubicBezTo>
                  <a:pt x="781353" y="1054269"/>
                  <a:pt x="778310" y="1050045"/>
                  <a:pt x="774894" y="1046133"/>
                </a:cubicBezTo>
                <a:cubicBezTo>
                  <a:pt x="771168" y="1041910"/>
                  <a:pt x="768808" y="1041351"/>
                  <a:pt x="763715" y="1042966"/>
                </a:cubicBezTo>
                <a:cubicBezTo>
                  <a:pt x="756822" y="1045077"/>
                  <a:pt x="751357" y="1048617"/>
                  <a:pt x="748935" y="1055883"/>
                </a:cubicBezTo>
                <a:cubicBezTo>
                  <a:pt x="747320" y="1060727"/>
                  <a:pt x="745147" y="1065385"/>
                  <a:pt x="743532" y="1070229"/>
                </a:cubicBezTo>
                <a:cubicBezTo>
                  <a:pt x="741482" y="1076812"/>
                  <a:pt x="740489" y="1083395"/>
                  <a:pt x="742041" y="1090413"/>
                </a:cubicBezTo>
                <a:cubicBezTo>
                  <a:pt x="743904" y="1098735"/>
                  <a:pt x="745084" y="1107181"/>
                  <a:pt x="746202" y="1115689"/>
                </a:cubicBezTo>
                <a:cubicBezTo>
                  <a:pt x="746389" y="1116993"/>
                  <a:pt x="745084" y="1119167"/>
                  <a:pt x="743904" y="1119788"/>
                </a:cubicBezTo>
                <a:cubicBezTo>
                  <a:pt x="740116" y="1121651"/>
                  <a:pt x="736079" y="1123079"/>
                  <a:pt x="732105" y="1124508"/>
                </a:cubicBezTo>
                <a:cubicBezTo>
                  <a:pt x="727758" y="1126122"/>
                  <a:pt x="725522" y="1128979"/>
                  <a:pt x="724839" y="1133823"/>
                </a:cubicBezTo>
                <a:cubicBezTo>
                  <a:pt x="723721" y="1142145"/>
                  <a:pt x="708008" y="1143449"/>
                  <a:pt x="703848" y="1137239"/>
                </a:cubicBezTo>
                <a:cubicBezTo>
                  <a:pt x="702916" y="1135810"/>
                  <a:pt x="702109" y="1134320"/>
                  <a:pt x="701364" y="1132767"/>
                </a:cubicBezTo>
                <a:cubicBezTo>
                  <a:pt x="699190" y="1128296"/>
                  <a:pt x="695153" y="1126930"/>
                  <a:pt x="690744" y="1127302"/>
                </a:cubicBezTo>
                <a:cubicBezTo>
                  <a:pt x="682174" y="1128110"/>
                  <a:pt x="674038" y="1130345"/>
                  <a:pt x="666523" y="1134941"/>
                </a:cubicBezTo>
                <a:cubicBezTo>
                  <a:pt x="656339" y="1141151"/>
                  <a:pt x="646278" y="1147548"/>
                  <a:pt x="635285" y="1152454"/>
                </a:cubicBezTo>
                <a:cubicBezTo>
                  <a:pt x="631683" y="1154069"/>
                  <a:pt x="629386" y="1158478"/>
                  <a:pt x="625970" y="1160838"/>
                </a:cubicBezTo>
                <a:cubicBezTo>
                  <a:pt x="624169" y="1162080"/>
                  <a:pt x="620194" y="1162639"/>
                  <a:pt x="618890" y="1161583"/>
                </a:cubicBezTo>
                <a:cubicBezTo>
                  <a:pt x="614481" y="1157857"/>
                  <a:pt x="610444" y="1153510"/>
                  <a:pt x="607028" y="1148790"/>
                </a:cubicBezTo>
                <a:cubicBezTo>
                  <a:pt x="605786" y="1147113"/>
                  <a:pt x="606904" y="1143822"/>
                  <a:pt x="606594" y="1141275"/>
                </a:cubicBezTo>
                <a:cubicBezTo>
                  <a:pt x="606345" y="1138978"/>
                  <a:pt x="602433" y="1137301"/>
                  <a:pt x="600632" y="1138729"/>
                </a:cubicBezTo>
                <a:cubicBezTo>
                  <a:pt x="596657" y="1141834"/>
                  <a:pt x="593055" y="1144877"/>
                  <a:pt x="587341" y="1145374"/>
                </a:cubicBezTo>
                <a:cubicBezTo>
                  <a:pt x="579517" y="1145995"/>
                  <a:pt x="573306" y="1151212"/>
                  <a:pt x="566661" y="1155062"/>
                </a:cubicBezTo>
                <a:cubicBezTo>
                  <a:pt x="565667" y="1155621"/>
                  <a:pt x="563121" y="1155062"/>
                  <a:pt x="562252" y="1154193"/>
                </a:cubicBezTo>
                <a:cubicBezTo>
                  <a:pt x="559333" y="1151150"/>
                  <a:pt x="556973" y="1147672"/>
                  <a:pt x="552377" y="1146616"/>
                </a:cubicBezTo>
                <a:cubicBezTo>
                  <a:pt x="548341" y="1145685"/>
                  <a:pt x="543559" y="1145188"/>
                  <a:pt x="540702" y="1142704"/>
                </a:cubicBezTo>
                <a:cubicBezTo>
                  <a:pt x="537783" y="1140095"/>
                  <a:pt x="536727" y="1135313"/>
                  <a:pt x="535299" y="1131339"/>
                </a:cubicBezTo>
                <a:cubicBezTo>
                  <a:pt x="534864" y="1130159"/>
                  <a:pt x="535671" y="1128420"/>
                  <a:pt x="536230" y="1127054"/>
                </a:cubicBezTo>
                <a:cubicBezTo>
                  <a:pt x="536417" y="1126681"/>
                  <a:pt x="537783" y="1126371"/>
                  <a:pt x="538404" y="1126619"/>
                </a:cubicBezTo>
                <a:cubicBezTo>
                  <a:pt x="545422" y="1129476"/>
                  <a:pt x="552936" y="1130345"/>
                  <a:pt x="559271" y="1135748"/>
                </a:cubicBezTo>
                <a:cubicBezTo>
                  <a:pt x="566226" y="1141772"/>
                  <a:pt x="573803" y="1138853"/>
                  <a:pt x="578088" y="1130594"/>
                </a:cubicBezTo>
                <a:cubicBezTo>
                  <a:pt x="583491" y="1120160"/>
                  <a:pt x="586472" y="1109292"/>
                  <a:pt x="585044" y="1097555"/>
                </a:cubicBezTo>
                <a:cubicBezTo>
                  <a:pt x="584795" y="1097244"/>
                  <a:pt x="584547" y="1096934"/>
                  <a:pt x="584298" y="1096623"/>
                </a:cubicBezTo>
                <a:cubicBezTo>
                  <a:pt x="584298" y="1096437"/>
                  <a:pt x="584423" y="1096250"/>
                  <a:pt x="584423" y="1096002"/>
                </a:cubicBezTo>
                <a:cubicBezTo>
                  <a:pt x="575355" y="1095443"/>
                  <a:pt x="568462" y="1099915"/>
                  <a:pt x="562252" y="1105814"/>
                </a:cubicBezTo>
                <a:cubicBezTo>
                  <a:pt x="560078" y="1107926"/>
                  <a:pt x="559395" y="1112149"/>
                  <a:pt x="561258" y="1115316"/>
                </a:cubicBezTo>
                <a:cubicBezTo>
                  <a:pt x="562935" y="1118235"/>
                  <a:pt x="565295" y="1120843"/>
                  <a:pt x="566847" y="1123824"/>
                </a:cubicBezTo>
                <a:cubicBezTo>
                  <a:pt x="567406" y="1124880"/>
                  <a:pt x="567034" y="1127551"/>
                  <a:pt x="566226" y="1127985"/>
                </a:cubicBezTo>
                <a:cubicBezTo>
                  <a:pt x="565109" y="1128606"/>
                  <a:pt x="563245" y="1127923"/>
                  <a:pt x="561693" y="1127551"/>
                </a:cubicBezTo>
                <a:cubicBezTo>
                  <a:pt x="560886" y="1127364"/>
                  <a:pt x="560140" y="1126805"/>
                  <a:pt x="559519" y="1126308"/>
                </a:cubicBezTo>
                <a:cubicBezTo>
                  <a:pt x="553557" y="1121527"/>
                  <a:pt x="551881" y="1112770"/>
                  <a:pt x="544055" y="1109603"/>
                </a:cubicBezTo>
                <a:cubicBezTo>
                  <a:pt x="543372" y="1109354"/>
                  <a:pt x="543434" y="1106560"/>
                  <a:pt x="543621" y="1105007"/>
                </a:cubicBezTo>
                <a:cubicBezTo>
                  <a:pt x="544490" y="1098735"/>
                  <a:pt x="547658" y="1094201"/>
                  <a:pt x="553619" y="1091593"/>
                </a:cubicBezTo>
                <a:cubicBezTo>
                  <a:pt x="555544" y="1090785"/>
                  <a:pt x="555358" y="1088736"/>
                  <a:pt x="553992" y="1087183"/>
                </a:cubicBezTo>
                <a:cubicBezTo>
                  <a:pt x="553433" y="1086562"/>
                  <a:pt x="552936" y="1085755"/>
                  <a:pt x="552253" y="1085382"/>
                </a:cubicBezTo>
                <a:cubicBezTo>
                  <a:pt x="543807" y="1081159"/>
                  <a:pt x="542006" y="1074576"/>
                  <a:pt x="545360" y="1066192"/>
                </a:cubicBezTo>
                <a:cubicBezTo>
                  <a:pt x="546974" y="1062156"/>
                  <a:pt x="547968" y="1058119"/>
                  <a:pt x="547409" y="1053710"/>
                </a:cubicBezTo>
                <a:cubicBezTo>
                  <a:pt x="547098" y="1051350"/>
                  <a:pt x="544490" y="1048617"/>
                  <a:pt x="542379" y="1049114"/>
                </a:cubicBezTo>
                <a:cubicBezTo>
                  <a:pt x="540702" y="1049487"/>
                  <a:pt x="538839" y="1049487"/>
                  <a:pt x="537410" y="1050356"/>
                </a:cubicBezTo>
                <a:cubicBezTo>
                  <a:pt x="527908" y="1055821"/>
                  <a:pt x="521015" y="1065199"/>
                  <a:pt x="510085" y="1068739"/>
                </a:cubicBezTo>
                <a:cubicBezTo>
                  <a:pt x="508967" y="1069111"/>
                  <a:pt x="507787" y="1071533"/>
                  <a:pt x="507787" y="1072962"/>
                </a:cubicBezTo>
                <a:cubicBezTo>
                  <a:pt x="507973" y="1082898"/>
                  <a:pt x="500583" y="1092027"/>
                  <a:pt x="504930" y="1102461"/>
                </a:cubicBezTo>
                <a:cubicBezTo>
                  <a:pt x="505427" y="1103641"/>
                  <a:pt x="504185" y="1105628"/>
                  <a:pt x="503626" y="1107243"/>
                </a:cubicBezTo>
                <a:cubicBezTo>
                  <a:pt x="502446" y="1110783"/>
                  <a:pt x="503253" y="1113826"/>
                  <a:pt x="505676" y="1116620"/>
                </a:cubicBezTo>
                <a:cubicBezTo>
                  <a:pt x="507352" y="1118546"/>
                  <a:pt x="509526" y="1120533"/>
                  <a:pt x="510023" y="1122769"/>
                </a:cubicBezTo>
                <a:cubicBezTo>
                  <a:pt x="512259" y="1133513"/>
                  <a:pt x="516295" y="1143822"/>
                  <a:pt x="516854" y="1155000"/>
                </a:cubicBezTo>
                <a:cubicBezTo>
                  <a:pt x="517102" y="1160900"/>
                  <a:pt x="509277" y="1169470"/>
                  <a:pt x="503936" y="1167980"/>
                </a:cubicBezTo>
                <a:cubicBezTo>
                  <a:pt x="496981" y="1166055"/>
                  <a:pt x="490771" y="1166489"/>
                  <a:pt x="484312" y="1170154"/>
                </a:cubicBezTo>
                <a:cubicBezTo>
                  <a:pt x="479157" y="1173072"/>
                  <a:pt x="473444" y="1175308"/>
                  <a:pt x="467668" y="1176426"/>
                </a:cubicBezTo>
                <a:cubicBezTo>
                  <a:pt x="459843" y="1177979"/>
                  <a:pt x="453446" y="1182140"/>
                  <a:pt x="446677" y="1185555"/>
                </a:cubicBezTo>
                <a:cubicBezTo>
                  <a:pt x="440218" y="1188847"/>
                  <a:pt x="436430" y="1193567"/>
                  <a:pt x="434194" y="1200771"/>
                </a:cubicBezTo>
                <a:cubicBezTo>
                  <a:pt x="427239" y="1223625"/>
                  <a:pt x="427052" y="1223687"/>
                  <a:pt x="409291" y="1237722"/>
                </a:cubicBezTo>
                <a:cubicBezTo>
                  <a:pt x="405378" y="1240827"/>
                  <a:pt x="400410" y="1242628"/>
                  <a:pt x="396249" y="1245485"/>
                </a:cubicBezTo>
                <a:cubicBezTo>
                  <a:pt x="394262" y="1246851"/>
                  <a:pt x="392461" y="1249025"/>
                  <a:pt x="391467" y="1251261"/>
                </a:cubicBezTo>
                <a:cubicBezTo>
                  <a:pt x="390163" y="1254366"/>
                  <a:pt x="389790" y="1257844"/>
                  <a:pt x="388797" y="1261135"/>
                </a:cubicBezTo>
                <a:cubicBezTo>
                  <a:pt x="387244" y="1266414"/>
                  <a:pt x="383580" y="1269830"/>
                  <a:pt x="378426" y="1271506"/>
                </a:cubicBezTo>
                <a:cubicBezTo>
                  <a:pt x="376004" y="1272314"/>
                  <a:pt x="373457" y="1272811"/>
                  <a:pt x="371035" y="1273618"/>
                </a:cubicBezTo>
                <a:cubicBezTo>
                  <a:pt x="366936" y="1275046"/>
                  <a:pt x="363645" y="1277406"/>
                  <a:pt x="361533" y="1281567"/>
                </a:cubicBezTo>
                <a:cubicBezTo>
                  <a:pt x="358739" y="1287032"/>
                  <a:pt x="353584" y="1287219"/>
                  <a:pt x="348243" y="1286598"/>
                </a:cubicBezTo>
                <a:cubicBezTo>
                  <a:pt x="343834" y="1286101"/>
                  <a:pt x="340356" y="1283989"/>
                  <a:pt x="336878" y="1281319"/>
                </a:cubicBezTo>
                <a:cubicBezTo>
                  <a:pt x="335139" y="1279953"/>
                  <a:pt x="332221" y="1279890"/>
                  <a:pt x="329799" y="1279704"/>
                </a:cubicBezTo>
                <a:cubicBezTo>
                  <a:pt x="327376" y="1279580"/>
                  <a:pt x="324271" y="1282747"/>
                  <a:pt x="324706" y="1284610"/>
                </a:cubicBezTo>
                <a:cubicBezTo>
                  <a:pt x="325824" y="1289516"/>
                  <a:pt x="327252" y="1294423"/>
                  <a:pt x="328246" y="1299453"/>
                </a:cubicBezTo>
                <a:cubicBezTo>
                  <a:pt x="328991" y="1302993"/>
                  <a:pt x="326259" y="1305788"/>
                  <a:pt x="322346" y="1306036"/>
                </a:cubicBezTo>
                <a:cubicBezTo>
                  <a:pt x="316322" y="1306471"/>
                  <a:pt x="310608" y="1306284"/>
                  <a:pt x="304895" y="1303552"/>
                </a:cubicBezTo>
                <a:cubicBezTo>
                  <a:pt x="302038" y="1302186"/>
                  <a:pt x="298188" y="1301689"/>
                  <a:pt x="295020" y="1302372"/>
                </a:cubicBezTo>
                <a:cubicBezTo>
                  <a:pt x="288376" y="1303738"/>
                  <a:pt x="281917" y="1306098"/>
                  <a:pt x="275396" y="1308085"/>
                </a:cubicBezTo>
                <a:cubicBezTo>
                  <a:pt x="273284" y="1308706"/>
                  <a:pt x="271297" y="1311998"/>
                  <a:pt x="271670" y="1314171"/>
                </a:cubicBezTo>
                <a:cubicBezTo>
                  <a:pt x="273098" y="1322618"/>
                  <a:pt x="273781" y="1331188"/>
                  <a:pt x="285829" y="1331747"/>
                </a:cubicBezTo>
                <a:cubicBezTo>
                  <a:pt x="290673" y="1331995"/>
                  <a:pt x="295207" y="1335908"/>
                  <a:pt x="300175" y="1337026"/>
                </a:cubicBezTo>
                <a:cubicBezTo>
                  <a:pt x="308559" y="1338951"/>
                  <a:pt x="314148" y="1344105"/>
                  <a:pt x="316633" y="1351682"/>
                </a:cubicBezTo>
                <a:cubicBezTo>
                  <a:pt x="319241" y="1359507"/>
                  <a:pt x="323713" y="1365345"/>
                  <a:pt x="330544" y="1369319"/>
                </a:cubicBezTo>
                <a:cubicBezTo>
                  <a:pt x="335698" y="1372300"/>
                  <a:pt x="337251" y="1376896"/>
                  <a:pt x="337002" y="1382237"/>
                </a:cubicBezTo>
                <a:cubicBezTo>
                  <a:pt x="336381" y="1395775"/>
                  <a:pt x="335698" y="1409376"/>
                  <a:pt x="334518" y="1422915"/>
                </a:cubicBezTo>
                <a:cubicBezTo>
                  <a:pt x="334084" y="1427945"/>
                  <a:pt x="332282" y="1432851"/>
                  <a:pt x="330730" y="1437757"/>
                </a:cubicBezTo>
                <a:cubicBezTo>
                  <a:pt x="329364" y="1442105"/>
                  <a:pt x="322843" y="1446638"/>
                  <a:pt x="318496" y="1444837"/>
                </a:cubicBezTo>
                <a:cubicBezTo>
                  <a:pt x="309491" y="1441111"/>
                  <a:pt x="299802" y="1446079"/>
                  <a:pt x="290984" y="1441608"/>
                </a:cubicBezTo>
                <a:cubicBezTo>
                  <a:pt x="288934" y="1440552"/>
                  <a:pt x="285705" y="1440366"/>
                  <a:pt x="283531" y="1441111"/>
                </a:cubicBezTo>
                <a:cubicBezTo>
                  <a:pt x="274961" y="1444216"/>
                  <a:pt x="266515" y="1442850"/>
                  <a:pt x="258380" y="1440490"/>
                </a:cubicBezTo>
                <a:cubicBezTo>
                  <a:pt x="249250" y="1437819"/>
                  <a:pt x="240307" y="1436019"/>
                  <a:pt x="230868" y="1438254"/>
                </a:cubicBezTo>
                <a:cubicBezTo>
                  <a:pt x="228446" y="1438813"/>
                  <a:pt x="225527" y="1438813"/>
                  <a:pt x="223291" y="1437944"/>
                </a:cubicBezTo>
                <a:cubicBezTo>
                  <a:pt x="212733" y="1434093"/>
                  <a:pt x="203356" y="1434093"/>
                  <a:pt x="195655" y="1443843"/>
                </a:cubicBezTo>
                <a:cubicBezTo>
                  <a:pt x="194351" y="1445520"/>
                  <a:pt x="190935" y="1445520"/>
                  <a:pt x="188575" y="1446390"/>
                </a:cubicBezTo>
                <a:cubicBezTo>
                  <a:pt x="186961" y="1446949"/>
                  <a:pt x="185408" y="1447694"/>
                  <a:pt x="183917" y="1448439"/>
                </a:cubicBezTo>
                <a:cubicBezTo>
                  <a:pt x="181061" y="1449930"/>
                  <a:pt x="178825" y="1454525"/>
                  <a:pt x="180191" y="1457072"/>
                </a:cubicBezTo>
                <a:cubicBezTo>
                  <a:pt x="184725" y="1465456"/>
                  <a:pt x="187519" y="1474088"/>
                  <a:pt x="185470" y="1483776"/>
                </a:cubicBezTo>
                <a:cubicBezTo>
                  <a:pt x="185284" y="1484521"/>
                  <a:pt x="185843" y="1485391"/>
                  <a:pt x="185967" y="1486260"/>
                </a:cubicBezTo>
                <a:cubicBezTo>
                  <a:pt x="189879" y="1505450"/>
                  <a:pt x="186340" y="1523522"/>
                  <a:pt x="178142" y="1540973"/>
                </a:cubicBezTo>
                <a:cubicBezTo>
                  <a:pt x="175968" y="1545569"/>
                  <a:pt x="174105" y="1550351"/>
                  <a:pt x="172428" y="1555195"/>
                </a:cubicBezTo>
                <a:cubicBezTo>
                  <a:pt x="171310" y="1558487"/>
                  <a:pt x="171186" y="1562275"/>
                  <a:pt x="173546" y="1565007"/>
                </a:cubicBezTo>
                <a:cubicBezTo>
                  <a:pt x="181185" y="1573826"/>
                  <a:pt x="184476" y="1583887"/>
                  <a:pt x="183234" y="1595438"/>
                </a:cubicBezTo>
                <a:cubicBezTo>
                  <a:pt x="183048" y="1597115"/>
                  <a:pt x="183234" y="1598916"/>
                  <a:pt x="183855" y="1600468"/>
                </a:cubicBezTo>
                <a:cubicBezTo>
                  <a:pt x="184414" y="1602021"/>
                  <a:pt x="185470" y="1604071"/>
                  <a:pt x="186712" y="1604443"/>
                </a:cubicBezTo>
                <a:cubicBezTo>
                  <a:pt x="193109" y="1606368"/>
                  <a:pt x="199319" y="1609908"/>
                  <a:pt x="206523" y="1607921"/>
                </a:cubicBezTo>
                <a:cubicBezTo>
                  <a:pt x="209752" y="1606989"/>
                  <a:pt x="213230" y="1606617"/>
                  <a:pt x="216646" y="1606555"/>
                </a:cubicBezTo>
                <a:cubicBezTo>
                  <a:pt x="221055" y="1606492"/>
                  <a:pt x="225092" y="1608169"/>
                  <a:pt x="227700" y="1611896"/>
                </a:cubicBezTo>
                <a:cubicBezTo>
                  <a:pt x="231116" y="1616740"/>
                  <a:pt x="233973" y="1622018"/>
                  <a:pt x="237451" y="1626862"/>
                </a:cubicBezTo>
                <a:cubicBezTo>
                  <a:pt x="240990" y="1631769"/>
                  <a:pt x="248629" y="1633570"/>
                  <a:pt x="253535" y="1630775"/>
                </a:cubicBezTo>
                <a:cubicBezTo>
                  <a:pt x="257262" y="1628663"/>
                  <a:pt x="260926" y="1626490"/>
                  <a:pt x="264404" y="1624006"/>
                </a:cubicBezTo>
                <a:cubicBezTo>
                  <a:pt x="273098" y="1617795"/>
                  <a:pt x="282600" y="1615373"/>
                  <a:pt x="293344" y="1616181"/>
                </a:cubicBezTo>
                <a:cubicBezTo>
                  <a:pt x="300982" y="1616740"/>
                  <a:pt x="308683" y="1615622"/>
                  <a:pt x="316322" y="1615311"/>
                </a:cubicBezTo>
                <a:cubicBezTo>
                  <a:pt x="320918" y="1615063"/>
                  <a:pt x="324582" y="1613075"/>
                  <a:pt x="327066" y="1609287"/>
                </a:cubicBezTo>
                <a:cubicBezTo>
                  <a:pt x="330047" y="1604816"/>
                  <a:pt x="334022" y="1601897"/>
                  <a:pt x="339114" y="1600282"/>
                </a:cubicBezTo>
                <a:cubicBezTo>
                  <a:pt x="344331" y="1598605"/>
                  <a:pt x="347622" y="1595376"/>
                  <a:pt x="349361" y="1589911"/>
                </a:cubicBezTo>
                <a:cubicBezTo>
                  <a:pt x="351659" y="1582521"/>
                  <a:pt x="355571" y="1575938"/>
                  <a:pt x="361223" y="1570410"/>
                </a:cubicBezTo>
                <a:cubicBezTo>
                  <a:pt x="363893" y="1567802"/>
                  <a:pt x="365198" y="1564076"/>
                  <a:pt x="362838" y="1561219"/>
                </a:cubicBezTo>
                <a:cubicBezTo>
                  <a:pt x="352901" y="1549047"/>
                  <a:pt x="358180" y="1539234"/>
                  <a:pt x="366998" y="1529733"/>
                </a:cubicBezTo>
                <a:cubicBezTo>
                  <a:pt x="369296" y="1527186"/>
                  <a:pt x="371470" y="1524578"/>
                  <a:pt x="373706" y="1522032"/>
                </a:cubicBezTo>
                <a:cubicBezTo>
                  <a:pt x="380413" y="1514393"/>
                  <a:pt x="386313" y="1505699"/>
                  <a:pt x="397864" y="1505015"/>
                </a:cubicBezTo>
                <a:cubicBezTo>
                  <a:pt x="409353" y="1499675"/>
                  <a:pt x="418172" y="1492471"/>
                  <a:pt x="418420" y="1478435"/>
                </a:cubicBezTo>
                <a:cubicBezTo>
                  <a:pt x="418544" y="1473343"/>
                  <a:pt x="419289" y="1468250"/>
                  <a:pt x="419973" y="1463220"/>
                </a:cubicBezTo>
                <a:cubicBezTo>
                  <a:pt x="420283" y="1460736"/>
                  <a:pt x="420904" y="1458190"/>
                  <a:pt x="421587" y="1455767"/>
                </a:cubicBezTo>
                <a:cubicBezTo>
                  <a:pt x="423388" y="1449619"/>
                  <a:pt x="431214" y="1444030"/>
                  <a:pt x="437175" y="1445272"/>
                </a:cubicBezTo>
                <a:cubicBezTo>
                  <a:pt x="448665" y="1447694"/>
                  <a:pt x="460899" y="1447197"/>
                  <a:pt x="471208" y="1454712"/>
                </a:cubicBezTo>
                <a:cubicBezTo>
                  <a:pt x="475617" y="1457941"/>
                  <a:pt x="481704" y="1456699"/>
                  <a:pt x="485119" y="1452352"/>
                </a:cubicBezTo>
                <a:cubicBezTo>
                  <a:pt x="491702" y="1444092"/>
                  <a:pt x="499527" y="1438068"/>
                  <a:pt x="509712" y="1434776"/>
                </a:cubicBezTo>
                <a:cubicBezTo>
                  <a:pt x="512693" y="1433783"/>
                  <a:pt x="515364" y="1430988"/>
                  <a:pt x="517599" y="1428442"/>
                </a:cubicBezTo>
                <a:cubicBezTo>
                  <a:pt x="523561" y="1421735"/>
                  <a:pt x="530330" y="1420927"/>
                  <a:pt x="538404" y="1424033"/>
                </a:cubicBezTo>
                <a:cubicBezTo>
                  <a:pt x="545919" y="1426889"/>
                  <a:pt x="551881" y="1431112"/>
                  <a:pt x="555421" y="1438565"/>
                </a:cubicBezTo>
                <a:cubicBezTo>
                  <a:pt x="558339" y="1444651"/>
                  <a:pt x="561444" y="1450675"/>
                  <a:pt x="564487" y="1456699"/>
                </a:cubicBezTo>
                <a:cubicBezTo>
                  <a:pt x="575045" y="1466325"/>
                  <a:pt x="585975" y="1475578"/>
                  <a:pt x="595104" y="1486695"/>
                </a:cubicBezTo>
                <a:cubicBezTo>
                  <a:pt x="601749" y="1494831"/>
                  <a:pt x="610382" y="1500730"/>
                  <a:pt x="620505" y="1503090"/>
                </a:cubicBezTo>
                <a:cubicBezTo>
                  <a:pt x="632739" y="1505947"/>
                  <a:pt x="640626" y="1515262"/>
                  <a:pt x="650749" y="1521100"/>
                </a:cubicBezTo>
                <a:cubicBezTo>
                  <a:pt x="653979" y="1527559"/>
                  <a:pt x="659568" y="1531223"/>
                  <a:pt x="665778" y="1534453"/>
                </a:cubicBezTo>
                <a:cubicBezTo>
                  <a:pt x="667890" y="1535570"/>
                  <a:pt x="670063" y="1537558"/>
                  <a:pt x="670995" y="1539669"/>
                </a:cubicBezTo>
                <a:cubicBezTo>
                  <a:pt x="673665" y="1545942"/>
                  <a:pt x="675777" y="1552463"/>
                  <a:pt x="677951" y="1558921"/>
                </a:cubicBezTo>
                <a:cubicBezTo>
                  <a:pt x="678447" y="1560412"/>
                  <a:pt x="678323" y="1562337"/>
                  <a:pt x="677888" y="1563827"/>
                </a:cubicBezTo>
                <a:cubicBezTo>
                  <a:pt x="675404" y="1571094"/>
                  <a:pt x="673293" y="1577677"/>
                  <a:pt x="663418" y="1579415"/>
                </a:cubicBezTo>
                <a:cubicBezTo>
                  <a:pt x="648265" y="1582148"/>
                  <a:pt x="633360" y="1585191"/>
                  <a:pt x="617834" y="1583576"/>
                </a:cubicBezTo>
                <a:cubicBezTo>
                  <a:pt x="615474" y="1583328"/>
                  <a:pt x="612804" y="1584508"/>
                  <a:pt x="610630" y="1585688"/>
                </a:cubicBezTo>
                <a:cubicBezTo>
                  <a:pt x="609388" y="1586371"/>
                  <a:pt x="608208" y="1588172"/>
                  <a:pt x="607960" y="1589662"/>
                </a:cubicBezTo>
                <a:cubicBezTo>
                  <a:pt x="607649" y="1591153"/>
                  <a:pt x="607960" y="1593699"/>
                  <a:pt x="608892" y="1594320"/>
                </a:cubicBezTo>
                <a:cubicBezTo>
                  <a:pt x="613860" y="1597550"/>
                  <a:pt x="619014" y="1600531"/>
                  <a:pt x="624293" y="1603263"/>
                </a:cubicBezTo>
                <a:cubicBezTo>
                  <a:pt x="634851" y="1608728"/>
                  <a:pt x="645471" y="1614007"/>
                  <a:pt x="656090" y="1619348"/>
                </a:cubicBezTo>
                <a:cubicBezTo>
                  <a:pt x="657891" y="1620217"/>
                  <a:pt x="661617" y="1618479"/>
                  <a:pt x="662487" y="1616243"/>
                </a:cubicBezTo>
                <a:cubicBezTo>
                  <a:pt x="663418" y="1613883"/>
                  <a:pt x="664536" y="1611461"/>
                  <a:pt x="664598" y="1608977"/>
                </a:cubicBezTo>
                <a:cubicBezTo>
                  <a:pt x="664660" y="1605623"/>
                  <a:pt x="663480" y="1602269"/>
                  <a:pt x="663418" y="1598854"/>
                </a:cubicBezTo>
                <a:cubicBezTo>
                  <a:pt x="663418" y="1593823"/>
                  <a:pt x="667579" y="1589414"/>
                  <a:pt x="673231" y="1589725"/>
                </a:cubicBezTo>
                <a:cubicBezTo>
                  <a:pt x="679068" y="1590035"/>
                  <a:pt x="683229" y="1588234"/>
                  <a:pt x="686024" y="1583328"/>
                </a:cubicBezTo>
                <a:cubicBezTo>
                  <a:pt x="690185" y="1575938"/>
                  <a:pt x="694222" y="1568485"/>
                  <a:pt x="698258" y="1560971"/>
                </a:cubicBezTo>
                <a:cubicBezTo>
                  <a:pt x="700867" y="1556002"/>
                  <a:pt x="700370" y="1551158"/>
                  <a:pt x="697389" y="1546438"/>
                </a:cubicBezTo>
                <a:cubicBezTo>
                  <a:pt x="696022" y="1544265"/>
                  <a:pt x="693849" y="1542277"/>
                  <a:pt x="693476" y="1539980"/>
                </a:cubicBezTo>
                <a:cubicBezTo>
                  <a:pt x="692979" y="1536750"/>
                  <a:pt x="693290" y="1533210"/>
                  <a:pt x="694159" y="1530043"/>
                </a:cubicBezTo>
                <a:cubicBezTo>
                  <a:pt x="695588" y="1524951"/>
                  <a:pt x="702233" y="1522466"/>
                  <a:pt x="706704" y="1525385"/>
                </a:cubicBezTo>
                <a:cubicBezTo>
                  <a:pt x="710865" y="1528118"/>
                  <a:pt x="714343" y="1531906"/>
                  <a:pt x="718380" y="1534825"/>
                </a:cubicBezTo>
                <a:cubicBezTo>
                  <a:pt x="719187" y="1535384"/>
                  <a:pt x="721920" y="1534639"/>
                  <a:pt x="722665" y="1533645"/>
                </a:cubicBezTo>
                <a:cubicBezTo>
                  <a:pt x="726143" y="1529112"/>
                  <a:pt x="725894" y="1522032"/>
                  <a:pt x="721982" y="1519796"/>
                </a:cubicBezTo>
                <a:cubicBezTo>
                  <a:pt x="708630" y="1512282"/>
                  <a:pt x="697575" y="1500792"/>
                  <a:pt x="682360" y="1496694"/>
                </a:cubicBezTo>
                <a:cubicBezTo>
                  <a:pt x="677143" y="1495327"/>
                  <a:pt x="676150" y="1491849"/>
                  <a:pt x="675715" y="1487378"/>
                </a:cubicBezTo>
                <a:cubicBezTo>
                  <a:pt x="675591" y="1486012"/>
                  <a:pt x="674224" y="1484024"/>
                  <a:pt x="672982" y="1483590"/>
                </a:cubicBezTo>
                <a:cubicBezTo>
                  <a:pt x="669815" y="1482534"/>
                  <a:pt x="666399" y="1481727"/>
                  <a:pt x="663046" y="1481602"/>
                </a:cubicBezTo>
                <a:cubicBezTo>
                  <a:pt x="654662" y="1481292"/>
                  <a:pt x="648389" y="1477193"/>
                  <a:pt x="643297" y="1471169"/>
                </a:cubicBezTo>
                <a:cubicBezTo>
                  <a:pt x="639446" y="1466636"/>
                  <a:pt x="635285" y="1461978"/>
                  <a:pt x="633050" y="1456575"/>
                </a:cubicBezTo>
                <a:cubicBezTo>
                  <a:pt x="628951" y="1446638"/>
                  <a:pt x="621250" y="1439931"/>
                  <a:pt x="613735" y="1433038"/>
                </a:cubicBezTo>
                <a:cubicBezTo>
                  <a:pt x="610630" y="1430181"/>
                  <a:pt x="606594" y="1428380"/>
                  <a:pt x="603364" y="1425585"/>
                </a:cubicBezTo>
                <a:cubicBezTo>
                  <a:pt x="599266" y="1422107"/>
                  <a:pt x="597216" y="1417449"/>
                  <a:pt x="597402" y="1412047"/>
                </a:cubicBezTo>
                <a:cubicBezTo>
                  <a:pt x="597526" y="1407824"/>
                  <a:pt x="597961" y="1403601"/>
                  <a:pt x="598148" y="1399378"/>
                </a:cubicBezTo>
                <a:cubicBezTo>
                  <a:pt x="598272" y="1396521"/>
                  <a:pt x="600073" y="1394595"/>
                  <a:pt x="602309" y="1393478"/>
                </a:cubicBezTo>
                <a:cubicBezTo>
                  <a:pt x="606097" y="1391552"/>
                  <a:pt x="610071" y="1389876"/>
                  <a:pt x="614108" y="1388696"/>
                </a:cubicBezTo>
                <a:cubicBezTo>
                  <a:pt x="615164" y="1388385"/>
                  <a:pt x="617772" y="1389689"/>
                  <a:pt x="618145" y="1390745"/>
                </a:cubicBezTo>
                <a:cubicBezTo>
                  <a:pt x="619449" y="1394720"/>
                  <a:pt x="619760" y="1399067"/>
                  <a:pt x="621126" y="1402979"/>
                </a:cubicBezTo>
                <a:cubicBezTo>
                  <a:pt x="622306" y="1406209"/>
                  <a:pt x="624976" y="1409811"/>
                  <a:pt x="628578" y="1408817"/>
                </a:cubicBezTo>
                <a:cubicBezTo>
                  <a:pt x="634292" y="1407202"/>
                  <a:pt x="637645" y="1412916"/>
                  <a:pt x="642862" y="1412171"/>
                </a:cubicBezTo>
                <a:cubicBezTo>
                  <a:pt x="646837" y="1411612"/>
                  <a:pt x="649817" y="1414282"/>
                  <a:pt x="650749" y="1417512"/>
                </a:cubicBezTo>
                <a:cubicBezTo>
                  <a:pt x="654041" y="1429001"/>
                  <a:pt x="662362" y="1436081"/>
                  <a:pt x="671678" y="1442229"/>
                </a:cubicBezTo>
                <a:cubicBezTo>
                  <a:pt x="679379" y="1447259"/>
                  <a:pt x="686396" y="1453904"/>
                  <a:pt x="696457" y="1454091"/>
                </a:cubicBezTo>
                <a:cubicBezTo>
                  <a:pt x="700494" y="1457134"/>
                  <a:pt x="703972" y="1461108"/>
                  <a:pt x="709437" y="1461916"/>
                </a:cubicBezTo>
                <a:cubicBezTo>
                  <a:pt x="715771" y="1462847"/>
                  <a:pt x="720181" y="1467008"/>
                  <a:pt x="724404" y="1471231"/>
                </a:cubicBezTo>
                <a:cubicBezTo>
                  <a:pt x="729248" y="1476075"/>
                  <a:pt x="733471" y="1481416"/>
                  <a:pt x="738253" y="1486260"/>
                </a:cubicBezTo>
                <a:cubicBezTo>
                  <a:pt x="740861" y="1488931"/>
                  <a:pt x="741731" y="1491663"/>
                  <a:pt x="741420" y="1495389"/>
                </a:cubicBezTo>
                <a:cubicBezTo>
                  <a:pt x="740986" y="1500482"/>
                  <a:pt x="741607" y="1505574"/>
                  <a:pt x="741296" y="1510667"/>
                </a:cubicBezTo>
                <a:cubicBezTo>
                  <a:pt x="740675" y="1519672"/>
                  <a:pt x="741979" y="1527683"/>
                  <a:pt x="750177" y="1533210"/>
                </a:cubicBezTo>
                <a:cubicBezTo>
                  <a:pt x="750798" y="1533645"/>
                  <a:pt x="751543" y="1534825"/>
                  <a:pt x="751357" y="1535384"/>
                </a:cubicBezTo>
                <a:cubicBezTo>
                  <a:pt x="748935" y="1542961"/>
                  <a:pt x="754338" y="1545817"/>
                  <a:pt x="759244" y="1549482"/>
                </a:cubicBezTo>
                <a:cubicBezTo>
                  <a:pt x="763281" y="1552463"/>
                  <a:pt x="766696" y="1556437"/>
                  <a:pt x="770298" y="1559977"/>
                </a:cubicBezTo>
                <a:cubicBezTo>
                  <a:pt x="771416" y="1567616"/>
                  <a:pt x="779738" y="1571715"/>
                  <a:pt x="780111" y="1579664"/>
                </a:cubicBezTo>
                <a:cubicBezTo>
                  <a:pt x="782471" y="1581713"/>
                  <a:pt x="782533" y="1582396"/>
                  <a:pt x="780173" y="1584446"/>
                </a:cubicBezTo>
                <a:cubicBezTo>
                  <a:pt x="780235" y="1586309"/>
                  <a:pt x="780297" y="1588234"/>
                  <a:pt x="780359" y="1590097"/>
                </a:cubicBezTo>
                <a:cubicBezTo>
                  <a:pt x="787252" y="1594817"/>
                  <a:pt x="793463" y="1599972"/>
                  <a:pt x="795078" y="1609101"/>
                </a:cubicBezTo>
                <a:cubicBezTo>
                  <a:pt x="795388" y="1611088"/>
                  <a:pt x="798183" y="1613200"/>
                  <a:pt x="800294" y="1614131"/>
                </a:cubicBezTo>
                <a:cubicBezTo>
                  <a:pt x="806505" y="1616926"/>
                  <a:pt x="813088" y="1618727"/>
                  <a:pt x="820105" y="1618044"/>
                </a:cubicBezTo>
                <a:cubicBezTo>
                  <a:pt x="823148" y="1617733"/>
                  <a:pt x="825508" y="1616181"/>
                  <a:pt x="824204" y="1613386"/>
                </a:cubicBezTo>
                <a:cubicBezTo>
                  <a:pt x="820229" y="1604940"/>
                  <a:pt x="829421" y="1599723"/>
                  <a:pt x="828738" y="1592209"/>
                </a:cubicBezTo>
                <a:cubicBezTo>
                  <a:pt x="828738" y="1591960"/>
                  <a:pt x="830352" y="1591091"/>
                  <a:pt x="830911" y="1591277"/>
                </a:cubicBezTo>
                <a:cubicBezTo>
                  <a:pt x="837494" y="1593451"/>
                  <a:pt x="841842" y="1587986"/>
                  <a:pt x="847369" y="1586619"/>
                </a:cubicBezTo>
                <a:cubicBezTo>
                  <a:pt x="849108" y="1586185"/>
                  <a:pt x="849667" y="1584570"/>
                  <a:pt x="849108" y="1582645"/>
                </a:cubicBezTo>
                <a:cubicBezTo>
                  <a:pt x="847120" y="1576000"/>
                  <a:pt x="844760" y="1569665"/>
                  <a:pt x="838364" y="1565815"/>
                </a:cubicBezTo>
                <a:cubicBezTo>
                  <a:pt x="835445" y="1564014"/>
                  <a:pt x="831905" y="1562647"/>
                  <a:pt x="829980" y="1560101"/>
                </a:cubicBezTo>
                <a:cubicBezTo>
                  <a:pt x="823459" y="1551158"/>
                  <a:pt x="817497" y="1541843"/>
                  <a:pt x="811473" y="1532527"/>
                </a:cubicBezTo>
                <a:cubicBezTo>
                  <a:pt x="810666" y="1531223"/>
                  <a:pt x="810852" y="1529236"/>
                  <a:pt x="810852" y="1527559"/>
                </a:cubicBezTo>
                <a:cubicBezTo>
                  <a:pt x="810852" y="1526752"/>
                  <a:pt x="811100" y="1525882"/>
                  <a:pt x="811473" y="1525137"/>
                </a:cubicBezTo>
                <a:cubicBezTo>
                  <a:pt x="812405" y="1523274"/>
                  <a:pt x="813895" y="1523088"/>
                  <a:pt x="815634" y="1524516"/>
                </a:cubicBezTo>
                <a:cubicBezTo>
                  <a:pt x="816938" y="1525634"/>
                  <a:pt x="818056" y="1526938"/>
                  <a:pt x="819298" y="1528056"/>
                </a:cubicBezTo>
                <a:cubicBezTo>
                  <a:pt x="826751" y="1534266"/>
                  <a:pt x="833644" y="1532465"/>
                  <a:pt x="836935" y="1523522"/>
                </a:cubicBezTo>
                <a:cubicBezTo>
                  <a:pt x="838053" y="1520355"/>
                  <a:pt x="839047" y="1517063"/>
                  <a:pt x="840724" y="1514207"/>
                </a:cubicBezTo>
                <a:cubicBezTo>
                  <a:pt x="841283" y="1513089"/>
                  <a:pt x="843829" y="1512033"/>
                  <a:pt x="844947" y="1512468"/>
                </a:cubicBezTo>
                <a:cubicBezTo>
                  <a:pt x="848238" y="1513772"/>
                  <a:pt x="851343" y="1514704"/>
                  <a:pt x="854324" y="1512033"/>
                </a:cubicBezTo>
                <a:cubicBezTo>
                  <a:pt x="858671" y="1508183"/>
                  <a:pt x="863826" y="1508555"/>
                  <a:pt x="868919" y="1509238"/>
                </a:cubicBezTo>
                <a:cubicBezTo>
                  <a:pt x="876185" y="1510170"/>
                  <a:pt x="881464" y="1515946"/>
                  <a:pt x="881650" y="1522963"/>
                </a:cubicBezTo>
                <a:cubicBezTo>
                  <a:pt x="881960" y="1533210"/>
                  <a:pt x="881960" y="1543395"/>
                  <a:pt x="878979" y="1553332"/>
                </a:cubicBezTo>
                <a:cubicBezTo>
                  <a:pt x="878358" y="1555381"/>
                  <a:pt x="881153" y="1558362"/>
                  <a:pt x="883513" y="1558424"/>
                </a:cubicBezTo>
                <a:cubicBezTo>
                  <a:pt x="886059" y="1558424"/>
                  <a:pt x="888605" y="1558238"/>
                  <a:pt x="891152" y="1558114"/>
                </a:cubicBezTo>
                <a:cubicBezTo>
                  <a:pt x="892021" y="1558114"/>
                  <a:pt x="892953" y="1557866"/>
                  <a:pt x="893698" y="1558114"/>
                </a:cubicBezTo>
                <a:cubicBezTo>
                  <a:pt x="894443" y="1558362"/>
                  <a:pt x="895499" y="1559108"/>
                  <a:pt x="895561" y="1559729"/>
                </a:cubicBezTo>
                <a:cubicBezTo>
                  <a:pt x="895747" y="1561343"/>
                  <a:pt x="895933" y="1563268"/>
                  <a:pt x="895188" y="1564573"/>
                </a:cubicBezTo>
                <a:cubicBezTo>
                  <a:pt x="892270" y="1569541"/>
                  <a:pt x="886245" y="1568858"/>
                  <a:pt x="881960" y="1571404"/>
                </a:cubicBezTo>
                <a:cubicBezTo>
                  <a:pt x="881277" y="1571839"/>
                  <a:pt x="880470" y="1572398"/>
                  <a:pt x="880159" y="1573081"/>
                </a:cubicBezTo>
                <a:cubicBezTo>
                  <a:pt x="879352" y="1574944"/>
                  <a:pt x="879911" y="1576559"/>
                  <a:pt x="881712" y="1577490"/>
                </a:cubicBezTo>
                <a:cubicBezTo>
                  <a:pt x="884693" y="1579105"/>
                  <a:pt x="887798" y="1580595"/>
                  <a:pt x="890779" y="1582148"/>
                </a:cubicBezTo>
                <a:cubicBezTo>
                  <a:pt x="893077" y="1583328"/>
                  <a:pt x="895623" y="1584197"/>
                  <a:pt x="897486" y="1585874"/>
                </a:cubicBezTo>
                <a:cubicBezTo>
                  <a:pt x="900405" y="1588545"/>
                  <a:pt x="893760" y="1591712"/>
                  <a:pt x="896990" y="1593885"/>
                </a:cubicBezTo>
                <a:cubicBezTo>
                  <a:pt x="901275" y="1596804"/>
                  <a:pt x="905746" y="1599599"/>
                  <a:pt x="907919" y="1604257"/>
                </a:cubicBezTo>
                <a:cubicBezTo>
                  <a:pt x="910218" y="1609225"/>
                  <a:pt x="914751" y="1611771"/>
                  <a:pt x="918353" y="1615311"/>
                </a:cubicBezTo>
                <a:cubicBezTo>
                  <a:pt x="920961" y="1617857"/>
                  <a:pt x="924191" y="1618479"/>
                  <a:pt x="927793" y="1617485"/>
                </a:cubicBezTo>
                <a:cubicBezTo>
                  <a:pt x="935183" y="1615498"/>
                  <a:pt x="941083" y="1617671"/>
                  <a:pt x="945803" y="1623882"/>
                </a:cubicBezTo>
                <a:cubicBezTo>
                  <a:pt x="947293" y="1625807"/>
                  <a:pt x="949777" y="1627111"/>
                  <a:pt x="951951" y="1628353"/>
                </a:cubicBezTo>
                <a:cubicBezTo>
                  <a:pt x="953379" y="1629160"/>
                  <a:pt x="955243" y="1629968"/>
                  <a:pt x="956795" y="1629781"/>
                </a:cubicBezTo>
                <a:cubicBezTo>
                  <a:pt x="965179" y="1628601"/>
                  <a:pt x="974122" y="1628415"/>
                  <a:pt x="979711" y="1620652"/>
                </a:cubicBezTo>
                <a:cubicBezTo>
                  <a:pt x="983996" y="1614690"/>
                  <a:pt x="989586" y="1614752"/>
                  <a:pt x="995672" y="1616243"/>
                </a:cubicBezTo>
                <a:cubicBezTo>
                  <a:pt x="1001572" y="1617671"/>
                  <a:pt x="1006851" y="1620590"/>
                  <a:pt x="1011197" y="1624875"/>
                </a:cubicBezTo>
                <a:cubicBezTo>
                  <a:pt x="1018091" y="1631769"/>
                  <a:pt x="1026289" y="1632017"/>
                  <a:pt x="1035045" y="1630340"/>
                </a:cubicBezTo>
                <a:cubicBezTo>
                  <a:pt x="1044609" y="1628539"/>
                  <a:pt x="1052496" y="1624130"/>
                  <a:pt x="1058831" y="1616553"/>
                </a:cubicBezTo>
                <a:cubicBezTo>
                  <a:pt x="1060942" y="1614007"/>
                  <a:pt x="1064545" y="1612641"/>
                  <a:pt x="1068147" y="1614069"/>
                </a:cubicBezTo>
                <a:cubicBezTo>
                  <a:pt x="1074481" y="1616615"/>
                  <a:pt x="1081188" y="1615808"/>
                  <a:pt x="1087771" y="1616367"/>
                </a:cubicBezTo>
                <a:cubicBezTo>
                  <a:pt x="1087771" y="1616181"/>
                  <a:pt x="1087833" y="1615994"/>
                  <a:pt x="1087896" y="1615808"/>
                </a:cubicBezTo>
                <a:lnTo>
                  <a:pt x="1088516" y="1615001"/>
                </a:lnTo>
                <a:lnTo>
                  <a:pt x="1088330" y="1616429"/>
                </a:lnTo>
                <a:cubicBezTo>
                  <a:pt x="1088330" y="1616429"/>
                  <a:pt x="1087958" y="1616429"/>
                  <a:pt x="1087771" y="1616429"/>
                </a:cubicBezTo>
                <a:cubicBezTo>
                  <a:pt x="1084728" y="1625434"/>
                  <a:pt x="1085536" y="1634625"/>
                  <a:pt x="1087150" y="1643630"/>
                </a:cubicBezTo>
                <a:cubicBezTo>
                  <a:pt x="1088703" y="1652325"/>
                  <a:pt x="1088268" y="1660709"/>
                  <a:pt x="1085970" y="1668969"/>
                </a:cubicBezTo>
                <a:cubicBezTo>
                  <a:pt x="1084169" y="1675552"/>
                  <a:pt x="1081996" y="1682010"/>
                  <a:pt x="1079636" y="1688407"/>
                </a:cubicBezTo>
                <a:cubicBezTo>
                  <a:pt x="1076468" y="1697226"/>
                  <a:pt x="1072059" y="1705485"/>
                  <a:pt x="1070507" y="1714925"/>
                </a:cubicBezTo>
                <a:cubicBezTo>
                  <a:pt x="1069140" y="1723433"/>
                  <a:pt x="1064358" y="1730762"/>
                  <a:pt x="1058893" y="1737469"/>
                </a:cubicBezTo>
                <a:cubicBezTo>
                  <a:pt x="1056595" y="1740201"/>
                  <a:pt x="1053987" y="1742561"/>
                  <a:pt x="1050385" y="1742623"/>
                </a:cubicBezTo>
                <a:cubicBezTo>
                  <a:pt x="1037654" y="1742872"/>
                  <a:pt x="1024860" y="1744921"/>
                  <a:pt x="1012440" y="1739580"/>
                </a:cubicBezTo>
                <a:cubicBezTo>
                  <a:pt x="1007968" y="1737593"/>
                  <a:pt x="1002441" y="1737717"/>
                  <a:pt x="997411" y="1737344"/>
                </a:cubicBezTo>
                <a:cubicBezTo>
                  <a:pt x="985984" y="1736413"/>
                  <a:pt x="975488" y="1739704"/>
                  <a:pt x="965738" y="1745542"/>
                </a:cubicBezTo>
                <a:cubicBezTo>
                  <a:pt x="961080" y="1748337"/>
                  <a:pt x="956298" y="1748647"/>
                  <a:pt x="951019" y="1747530"/>
                </a:cubicBezTo>
                <a:cubicBezTo>
                  <a:pt x="932699" y="1743617"/>
                  <a:pt x="914627" y="1738400"/>
                  <a:pt x="895933" y="1736289"/>
                </a:cubicBezTo>
                <a:cubicBezTo>
                  <a:pt x="889227" y="1735543"/>
                  <a:pt x="881712" y="1734736"/>
                  <a:pt x="876247" y="1731320"/>
                </a:cubicBezTo>
                <a:cubicBezTo>
                  <a:pt x="867801" y="1726042"/>
                  <a:pt x="858796" y="1724737"/>
                  <a:pt x="849542" y="1723185"/>
                </a:cubicBezTo>
                <a:cubicBezTo>
                  <a:pt x="841717" y="1721943"/>
                  <a:pt x="834824" y="1719210"/>
                  <a:pt x="829172" y="1713373"/>
                </a:cubicBezTo>
                <a:cubicBezTo>
                  <a:pt x="826937" y="1711075"/>
                  <a:pt x="823521" y="1709336"/>
                  <a:pt x="820292" y="1708591"/>
                </a:cubicBezTo>
                <a:cubicBezTo>
                  <a:pt x="805760" y="1705237"/>
                  <a:pt x="791475" y="1705796"/>
                  <a:pt x="777689" y="1712255"/>
                </a:cubicBezTo>
                <a:cubicBezTo>
                  <a:pt x="768932" y="1716353"/>
                  <a:pt x="761169" y="1729333"/>
                  <a:pt x="764461" y="1740201"/>
                </a:cubicBezTo>
                <a:cubicBezTo>
                  <a:pt x="765454" y="1743431"/>
                  <a:pt x="766758" y="1746598"/>
                  <a:pt x="767504" y="1749951"/>
                </a:cubicBezTo>
                <a:cubicBezTo>
                  <a:pt x="768311" y="1753491"/>
                  <a:pt x="767007" y="1756659"/>
                  <a:pt x="764895" y="1759453"/>
                </a:cubicBezTo>
                <a:cubicBezTo>
                  <a:pt x="763343" y="1761503"/>
                  <a:pt x="761666" y="1763428"/>
                  <a:pt x="759803" y="1765167"/>
                </a:cubicBezTo>
                <a:cubicBezTo>
                  <a:pt x="755207" y="1769514"/>
                  <a:pt x="748127" y="1770570"/>
                  <a:pt x="743221" y="1767589"/>
                </a:cubicBezTo>
                <a:cubicBezTo>
                  <a:pt x="740302" y="1765850"/>
                  <a:pt x="737632" y="1763738"/>
                  <a:pt x="734775" y="1761813"/>
                </a:cubicBezTo>
                <a:cubicBezTo>
                  <a:pt x="730552" y="1758957"/>
                  <a:pt x="726515" y="1755789"/>
                  <a:pt x="721982" y="1753429"/>
                </a:cubicBezTo>
                <a:cubicBezTo>
                  <a:pt x="711362" y="1747778"/>
                  <a:pt x="700370" y="1743431"/>
                  <a:pt x="687949" y="1743617"/>
                </a:cubicBezTo>
                <a:cubicBezTo>
                  <a:pt x="682422" y="1743617"/>
                  <a:pt x="678323" y="1740387"/>
                  <a:pt x="675963" y="1735357"/>
                </a:cubicBezTo>
                <a:cubicBezTo>
                  <a:pt x="674597" y="1732252"/>
                  <a:pt x="673479" y="1729023"/>
                  <a:pt x="672299" y="1725855"/>
                </a:cubicBezTo>
                <a:cubicBezTo>
                  <a:pt x="670436" y="1720701"/>
                  <a:pt x="666896" y="1717223"/>
                  <a:pt x="661804" y="1715360"/>
                </a:cubicBezTo>
                <a:cubicBezTo>
                  <a:pt x="647271" y="1710081"/>
                  <a:pt x="632615" y="1705548"/>
                  <a:pt x="616841" y="1707411"/>
                </a:cubicBezTo>
                <a:cubicBezTo>
                  <a:pt x="607836" y="1708466"/>
                  <a:pt x="600197" y="1704430"/>
                  <a:pt x="592372" y="1701200"/>
                </a:cubicBezTo>
                <a:cubicBezTo>
                  <a:pt x="591564" y="1700890"/>
                  <a:pt x="590571" y="1700641"/>
                  <a:pt x="590136" y="1700020"/>
                </a:cubicBezTo>
                <a:cubicBezTo>
                  <a:pt x="584485" y="1693189"/>
                  <a:pt x="576784" y="1690084"/>
                  <a:pt x="568649" y="1687413"/>
                </a:cubicBezTo>
                <a:cubicBezTo>
                  <a:pt x="565046" y="1686233"/>
                  <a:pt x="563494" y="1678967"/>
                  <a:pt x="565978" y="1676297"/>
                </a:cubicBezTo>
                <a:cubicBezTo>
                  <a:pt x="569456" y="1672571"/>
                  <a:pt x="573368" y="1669217"/>
                  <a:pt x="576784" y="1665429"/>
                </a:cubicBezTo>
                <a:cubicBezTo>
                  <a:pt x="581876" y="1659653"/>
                  <a:pt x="582125" y="1652822"/>
                  <a:pt x="579330" y="1646177"/>
                </a:cubicBezTo>
                <a:cubicBezTo>
                  <a:pt x="577715" y="1642388"/>
                  <a:pt x="574486" y="1639283"/>
                  <a:pt x="572312" y="1635619"/>
                </a:cubicBezTo>
                <a:cubicBezTo>
                  <a:pt x="571505" y="1634315"/>
                  <a:pt x="571257" y="1632203"/>
                  <a:pt x="571692" y="1630775"/>
                </a:cubicBezTo>
                <a:cubicBezTo>
                  <a:pt x="573430" y="1625993"/>
                  <a:pt x="575666" y="1621459"/>
                  <a:pt x="577653" y="1616740"/>
                </a:cubicBezTo>
                <a:cubicBezTo>
                  <a:pt x="578585" y="1614442"/>
                  <a:pt x="576287" y="1611399"/>
                  <a:pt x="573306" y="1612206"/>
                </a:cubicBezTo>
                <a:cubicBezTo>
                  <a:pt x="568959" y="1613386"/>
                  <a:pt x="564984" y="1613696"/>
                  <a:pt x="561879" y="1609660"/>
                </a:cubicBezTo>
                <a:cubicBezTo>
                  <a:pt x="556849" y="1603263"/>
                  <a:pt x="550079" y="1603449"/>
                  <a:pt x="543186" y="1605312"/>
                </a:cubicBezTo>
                <a:cubicBezTo>
                  <a:pt x="536665" y="1607051"/>
                  <a:pt x="530393" y="1609908"/>
                  <a:pt x="523810" y="1611585"/>
                </a:cubicBezTo>
                <a:cubicBezTo>
                  <a:pt x="519773" y="1612641"/>
                  <a:pt x="515426" y="1612392"/>
                  <a:pt x="511203" y="1612703"/>
                </a:cubicBezTo>
                <a:cubicBezTo>
                  <a:pt x="504868" y="1607983"/>
                  <a:pt x="497726" y="1614628"/>
                  <a:pt x="491454" y="1611523"/>
                </a:cubicBezTo>
                <a:cubicBezTo>
                  <a:pt x="484002" y="1607859"/>
                  <a:pt x="478412" y="1613510"/>
                  <a:pt x="471891" y="1614380"/>
                </a:cubicBezTo>
                <a:cubicBezTo>
                  <a:pt x="466923" y="1615063"/>
                  <a:pt x="461644" y="1615311"/>
                  <a:pt x="456676" y="1614628"/>
                </a:cubicBezTo>
                <a:cubicBezTo>
                  <a:pt x="443758" y="1612889"/>
                  <a:pt x="431089" y="1613262"/>
                  <a:pt x="418731" y="1617361"/>
                </a:cubicBezTo>
                <a:cubicBezTo>
                  <a:pt x="412086" y="1619534"/>
                  <a:pt x="405254" y="1619224"/>
                  <a:pt x="398423" y="1619596"/>
                </a:cubicBezTo>
                <a:cubicBezTo>
                  <a:pt x="392337" y="1619907"/>
                  <a:pt x="386747" y="1621149"/>
                  <a:pt x="381282" y="1624068"/>
                </a:cubicBezTo>
                <a:cubicBezTo>
                  <a:pt x="372339" y="1628974"/>
                  <a:pt x="363210" y="1633632"/>
                  <a:pt x="353833" y="1637669"/>
                </a:cubicBezTo>
                <a:cubicBezTo>
                  <a:pt x="346753" y="1640712"/>
                  <a:pt x="339921" y="1643506"/>
                  <a:pt x="334146" y="1649033"/>
                </a:cubicBezTo>
                <a:cubicBezTo>
                  <a:pt x="327439" y="1655492"/>
                  <a:pt x="318496" y="1656486"/>
                  <a:pt x="310174" y="1653070"/>
                </a:cubicBezTo>
                <a:cubicBezTo>
                  <a:pt x="303529" y="1650337"/>
                  <a:pt x="297443" y="1649406"/>
                  <a:pt x="290363" y="1650400"/>
                </a:cubicBezTo>
                <a:cubicBezTo>
                  <a:pt x="283656" y="1651331"/>
                  <a:pt x="276700" y="1651331"/>
                  <a:pt x="269931" y="1650772"/>
                </a:cubicBezTo>
                <a:cubicBezTo>
                  <a:pt x="266826" y="1650524"/>
                  <a:pt x="263783" y="1648226"/>
                  <a:pt x="260926" y="1646549"/>
                </a:cubicBezTo>
                <a:cubicBezTo>
                  <a:pt x="259497" y="1645742"/>
                  <a:pt x="258628" y="1644065"/>
                  <a:pt x="257448" y="1642823"/>
                </a:cubicBezTo>
                <a:cubicBezTo>
                  <a:pt x="250741" y="1635992"/>
                  <a:pt x="243723" y="1637669"/>
                  <a:pt x="240494" y="1646984"/>
                </a:cubicBezTo>
                <a:cubicBezTo>
                  <a:pt x="238817" y="1651828"/>
                  <a:pt x="236705" y="1656548"/>
                  <a:pt x="235712" y="1661516"/>
                </a:cubicBezTo>
                <a:cubicBezTo>
                  <a:pt x="233352" y="1673502"/>
                  <a:pt x="225775" y="1680768"/>
                  <a:pt x="215466" y="1686358"/>
                </a:cubicBezTo>
                <a:cubicBezTo>
                  <a:pt x="206461" y="1691264"/>
                  <a:pt x="197767" y="1696667"/>
                  <a:pt x="189196" y="1702318"/>
                </a:cubicBezTo>
                <a:cubicBezTo>
                  <a:pt x="181309" y="1707535"/>
                  <a:pt x="173733" y="1713000"/>
                  <a:pt x="173733" y="1724179"/>
                </a:cubicBezTo>
                <a:cubicBezTo>
                  <a:pt x="173733" y="1728588"/>
                  <a:pt x="170441" y="1731942"/>
                  <a:pt x="167957" y="1735357"/>
                </a:cubicBezTo>
                <a:cubicBezTo>
                  <a:pt x="163796" y="1741133"/>
                  <a:pt x="161809" y="1747405"/>
                  <a:pt x="162616" y="1754609"/>
                </a:cubicBezTo>
                <a:cubicBezTo>
                  <a:pt x="163113" y="1759702"/>
                  <a:pt x="163175" y="1764856"/>
                  <a:pt x="163361" y="1769949"/>
                </a:cubicBezTo>
                <a:cubicBezTo>
                  <a:pt x="163547" y="1774358"/>
                  <a:pt x="162243" y="1778333"/>
                  <a:pt x="159759" y="1781997"/>
                </a:cubicBezTo>
                <a:cubicBezTo>
                  <a:pt x="156344" y="1786903"/>
                  <a:pt x="153176" y="1791996"/>
                  <a:pt x="149512" y="1796715"/>
                </a:cubicBezTo>
                <a:cubicBezTo>
                  <a:pt x="147525" y="1799324"/>
                  <a:pt x="144916" y="1801684"/>
                  <a:pt x="142184" y="1803671"/>
                </a:cubicBezTo>
                <a:cubicBezTo>
                  <a:pt x="138085" y="1806652"/>
                  <a:pt x="133365" y="1808826"/>
                  <a:pt x="129391" y="1811993"/>
                </a:cubicBezTo>
                <a:cubicBezTo>
                  <a:pt x="123863" y="1816464"/>
                  <a:pt x="117902" y="1819259"/>
                  <a:pt x="110884" y="1820129"/>
                </a:cubicBezTo>
                <a:cubicBezTo>
                  <a:pt x="104425" y="1820936"/>
                  <a:pt x="100078" y="1824848"/>
                  <a:pt x="96538" y="1829941"/>
                </a:cubicBezTo>
                <a:cubicBezTo>
                  <a:pt x="94551" y="1832736"/>
                  <a:pt x="92253" y="1835406"/>
                  <a:pt x="90887" y="1838511"/>
                </a:cubicBezTo>
                <a:cubicBezTo>
                  <a:pt x="88030" y="1845094"/>
                  <a:pt x="83434" y="1849690"/>
                  <a:pt x="77224" y="1853167"/>
                </a:cubicBezTo>
                <a:cubicBezTo>
                  <a:pt x="70330" y="1857018"/>
                  <a:pt x="66666" y="1863539"/>
                  <a:pt x="62878" y="1870494"/>
                </a:cubicBezTo>
                <a:cubicBezTo>
                  <a:pt x="56481" y="1882418"/>
                  <a:pt x="50830" y="1895025"/>
                  <a:pt x="40583" y="1904589"/>
                </a:cubicBezTo>
                <a:cubicBezTo>
                  <a:pt x="38161" y="1906825"/>
                  <a:pt x="36360" y="1909992"/>
                  <a:pt x="34993" y="1913035"/>
                </a:cubicBezTo>
                <a:cubicBezTo>
                  <a:pt x="28969" y="1926263"/>
                  <a:pt x="22697" y="1939305"/>
                  <a:pt x="14189" y="1951043"/>
                </a:cubicBezTo>
                <a:cubicBezTo>
                  <a:pt x="10587" y="1956073"/>
                  <a:pt x="9655" y="1961973"/>
                  <a:pt x="8910" y="1967997"/>
                </a:cubicBezTo>
                <a:cubicBezTo>
                  <a:pt x="8041" y="1975449"/>
                  <a:pt x="9593" y="1981473"/>
                  <a:pt x="16362" y="1985634"/>
                </a:cubicBezTo>
                <a:cubicBezTo>
                  <a:pt x="22200" y="1989236"/>
                  <a:pt x="24063" y="1995136"/>
                  <a:pt x="22200" y="2001222"/>
                </a:cubicBezTo>
                <a:cubicBezTo>
                  <a:pt x="20337" y="2007184"/>
                  <a:pt x="20151" y="2012401"/>
                  <a:pt x="21952" y="2018487"/>
                </a:cubicBezTo>
                <a:cubicBezTo>
                  <a:pt x="26423" y="2033454"/>
                  <a:pt x="27541" y="2048731"/>
                  <a:pt x="20151" y="2063450"/>
                </a:cubicBezTo>
                <a:cubicBezTo>
                  <a:pt x="19405" y="2064940"/>
                  <a:pt x="19033" y="2066741"/>
                  <a:pt x="18722" y="2068356"/>
                </a:cubicBezTo>
                <a:cubicBezTo>
                  <a:pt x="16114" y="2083633"/>
                  <a:pt x="12201" y="2098352"/>
                  <a:pt x="712" y="2109841"/>
                </a:cubicBezTo>
                <a:cubicBezTo>
                  <a:pt x="-157" y="2110711"/>
                  <a:pt x="-219" y="2113381"/>
                  <a:pt x="464" y="2114561"/>
                </a:cubicBezTo>
                <a:cubicBezTo>
                  <a:pt x="3010" y="2118970"/>
                  <a:pt x="6053" y="2123131"/>
                  <a:pt x="8910" y="2127354"/>
                </a:cubicBezTo>
                <a:cubicBezTo>
                  <a:pt x="11891" y="2131826"/>
                  <a:pt x="13692" y="2136421"/>
                  <a:pt x="11270" y="2141762"/>
                </a:cubicBezTo>
                <a:cubicBezTo>
                  <a:pt x="7730" y="2149587"/>
                  <a:pt x="10400" y="2156854"/>
                  <a:pt x="13506" y="2163995"/>
                </a:cubicBezTo>
                <a:cubicBezTo>
                  <a:pt x="15990" y="2169771"/>
                  <a:pt x="20834" y="2173497"/>
                  <a:pt x="26175" y="2176168"/>
                </a:cubicBezTo>
                <a:cubicBezTo>
                  <a:pt x="30646" y="2178403"/>
                  <a:pt x="35614" y="2179645"/>
                  <a:pt x="40396" y="2181322"/>
                </a:cubicBezTo>
                <a:cubicBezTo>
                  <a:pt x="40396" y="2181136"/>
                  <a:pt x="40396" y="2181012"/>
                  <a:pt x="40396" y="2180763"/>
                </a:cubicBezTo>
                <a:lnTo>
                  <a:pt x="41142" y="2179708"/>
                </a:lnTo>
                <a:lnTo>
                  <a:pt x="40583" y="2181384"/>
                </a:lnTo>
                <a:cubicBezTo>
                  <a:pt x="40583" y="2181384"/>
                  <a:pt x="40521" y="2181322"/>
                  <a:pt x="40396" y="2181322"/>
                </a:cubicBezTo>
                <a:cubicBezTo>
                  <a:pt x="40396" y="2186601"/>
                  <a:pt x="42446" y="2191072"/>
                  <a:pt x="47042" y="2193805"/>
                </a:cubicBezTo>
                <a:cubicBezTo>
                  <a:pt x="51699" y="2196538"/>
                  <a:pt x="54804" y="2200140"/>
                  <a:pt x="56109" y="2205481"/>
                </a:cubicBezTo>
                <a:cubicBezTo>
                  <a:pt x="56978" y="2209020"/>
                  <a:pt x="59648" y="2211380"/>
                  <a:pt x="62816" y="2212809"/>
                </a:cubicBezTo>
                <a:cubicBezTo>
                  <a:pt x="70082" y="2216038"/>
                  <a:pt x="75733" y="2221193"/>
                  <a:pt x="80826" y="2227030"/>
                </a:cubicBezTo>
                <a:cubicBezTo>
                  <a:pt x="82999" y="2229452"/>
                  <a:pt x="85484" y="2232806"/>
                  <a:pt x="85608" y="2235787"/>
                </a:cubicBezTo>
                <a:cubicBezTo>
                  <a:pt x="86042" y="2246593"/>
                  <a:pt x="91508" y="2255350"/>
                  <a:pt x="96352" y="2264292"/>
                </a:cubicBezTo>
                <a:cubicBezTo>
                  <a:pt x="101382" y="2273546"/>
                  <a:pt x="108586" y="2280688"/>
                  <a:pt x="118709" y="2284538"/>
                </a:cubicBezTo>
                <a:cubicBezTo>
                  <a:pt x="125913" y="2287333"/>
                  <a:pt x="131999" y="2291556"/>
                  <a:pt x="138147" y="2296400"/>
                </a:cubicBezTo>
                <a:cubicBezTo>
                  <a:pt x="152183" y="2307516"/>
                  <a:pt x="165721" y="2319316"/>
                  <a:pt x="181185" y="2328507"/>
                </a:cubicBezTo>
                <a:cubicBezTo>
                  <a:pt x="188637" y="2332917"/>
                  <a:pt x="196400" y="2336208"/>
                  <a:pt x="204598" y="2338630"/>
                </a:cubicBezTo>
                <a:cubicBezTo>
                  <a:pt x="206896" y="2339251"/>
                  <a:pt x="209815" y="2339127"/>
                  <a:pt x="212050" y="2338258"/>
                </a:cubicBezTo>
                <a:cubicBezTo>
                  <a:pt x="217640" y="2336084"/>
                  <a:pt x="222981" y="2333414"/>
                  <a:pt x="228383" y="2330867"/>
                </a:cubicBezTo>
                <a:cubicBezTo>
                  <a:pt x="237761" y="2326396"/>
                  <a:pt x="247449" y="2323850"/>
                  <a:pt x="258069" y="2324160"/>
                </a:cubicBezTo>
                <a:cubicBezTo>
                  <a:pt x="264838" y="2324346"/>
                  <a:pt x="271732" y="2323601"/>
                  <a:pt x="278439" y="2322483"/>
                </a:cubicBezTo>
                <a:cubicBezTo>
                  <a:pt x="288810" y="2320807"/>
                  <a:pt x="298560" y="2321738"/>
                  <a:pt x="308062" y="2326272"/>
                </a:cubicBezTo>
                <a:cubicBezTo>
                  <a:pt x="310360" y="2327327"/>
                  <a:pt x="312906" y="2327949"/>
                  <a:pt x="315390" y="2328632"/>
                </a:cubicBezTo>
                <a:cubicBezTo>
                  <a:pt x="320421" y="2330122"/>
                  <a:pt x="325451" y="2330060"/>
                  <a:pt x="330482" y="2328197"/>
                </a:cubicBezTo>
                <a:cubicBezTo>
                  <a:pt x="336071" y="2326147"/>
                  <a:pt x="341909" y="2324657"/>
                  <a:pt x="347498" y="2322483"/>
                </a:cubicBezTo>
                <a:cubicBezTo>
                  <a:pt x="352218" y="2320682"/>
                  <a:pt x="357248" y="2319068"/>
                  <a:pt x="361285" y="2316149"/>
                </a:cubicBezTo>
                <a:cubicBezTo>
                  <a:pt x="367744" y="2311553"/>
                  <a:pt x="374761" y="2308883"/>
                  <a:pt x="382214" y="2306647"/>
                </a:cubicBezTo>
                <a:cubicBezTo>
                  <a:pt x="389542" y="2304411"/>
                  <a:pt x="396684" y="2300623"/>
                  <a:pt x="404074" y="2299816"/>
                </a:cubicBezTo>
                <a:cubicBezTo>
                  <a:pt x="415066" y="2298698"/>
                  <a:pt x="425500" y="2293481"/>
                  <a:pt x="436865" y="2295406"/>
                </a:cubicBezTo>
                <a:cubicBezTo>
                  <a:pt x="439349" y="2295841"/>
                  <a:pt x="442020" y="2295779"/>
                  <a:pt x="444317" y="2296711"/>
                </a:cubicBezTo>
                <a:cubicBezTo>
                  <a:pt x="454130" y="2300747"/>
                  <a:pt x="462141" y="2306833"/>
                  <a:pt x="466302" y="2317018"/>
                </a:cubicBezTo>
                <a:cubicBezTo>
                  <a:pt x="468227" y="2321800"/>
                  <a:pt x="469842" y="2326706"/>
                  <a:pt x="472140" y="2331240"/>
                </a:cubicBezTo>
                <a:cubicBezTo>
                  <a:pt x="476425" y="2339686"/>
                  <a:pt x="483691" y="2343474"/>
                  <a:pt x="492944" y="2343723"/>
                </a:cubicBezTo>
                <a:cubicBezTo>
                  <a:pt x="495491" y="2343723"/>
                  <a:pt x="498099" y="2343723"/>
                  <a:pt x="500583" y="2343288"/>
                </a:cubicBezTo>
                <a:cubicBezTo>
                  <a:pt x="511513" y="2341363"/>
                  <a:pt x="522568" y="2339686"/>
                  <a:pt x="533373" y="2337140"/>
                </a:cubicBezTo>
                <a:cubicBezTo>
                  <a:pt x="539832" y="2335649"/>
                  <a:pt x="544863" y="2335463"/>
                  <a:pt x="548651" y="2341984"/>
                </a:cubicBezTo>
                <a:cubicBezTo>
                  <a:pt x="550266" y="2344841"/>
                  <a:pt x="553123" y="2347138"/>
                  <a:pt x="555917" y="2348940"/>
                </a:cubicBezTo>
                <a:cubicBezTo>
                  <a:pt x="565046" y="2354777"/>
                  <a:pt x="565978" y="2364279"/>
                  <a:pt x="566413" y="2373408"/>
                </a:cubicBezTo>
                <a:cubicBezTo>
                  <a:pt x="566599" y="2379246"/>
                  <a:pt x="564798" y="2385332"/>
                  <a:pt x="562935" y="2390921"/>
                </a:cubicBezTo>
                <a:cubicBezTo>
                  <a:pt x="561382" y="2395765"/>
                  <a:pt x="557532" y="2399926"/>
                  <a:pt x="556538" y="2404833"/>
                </a:cubicBezTo>
                <a:cubicBezTo>
                  <a:pt x="555358" y="2410484"/>
                  <a:pt x="557407" y="2416881"/>
                  <a:pt x="555979" y="2422346"/>
                </a:cubicBezTo>
                <a:cubicBezTo>
                  <a:pt x="553619" y="2431227"/>
                  <a:pt x="552750" y="2440977"/>
                  <a:pt x="545732" y="2448119"/>
                </a:cubicBezTo>
                <a:cubicBezTo>
                  <a:pt x="544739" y="2449112"/>
                  <a:pt x="544739" y="2451224"/>
                  <a:pt x="544552" y="2452839"/>
                </a:cubicBezTo>
                <a:cubicBezTo>
                  <a:pt x="544428" y="2453584"/>
                  <a:pt x="544801" y="2454515"/>
                  <a:pt x="545111" y="2455261"/>
                </a:cubicBezTo>
                <a:cubicBezTo>
                  <a:pt x="556290" y="2483021"/>
                  <a:pt x="560264" y="2488796"/>
                  <a:pt x="582498" y="2509353"/>
                </a:cubicBezTo>
                <a:cubicBezTo>
                  <a:pt x="586224" y="2512830"/>
                  <a:pt x="589950" y="2516370"/>
                  <a:pt x="593863" y="2519724"/>
                </a:cubicBezTo>
                <a:cubicBezTo>
                  <a:pt x="600507" y="2525376"/>
                  <a:pt x="605103" y="2532517"/>
                  <a:pt x="608767" y="2540280"/>
                </a:cubicBezTo>
                <a:cubicBezTo>
                  <a:pt x="610630" y="2544131"/>
                  <a:pt x="611810" y="2548105"/>
                  <a:pt x="613052" y="2552204"/>
                </a:cubicBezTo>
                <a:cubicBezTo>
                  <a:pt x="615847" y="2561954"/>
                  <a:pt x="619760" y="2571208"/>
                  <a:pt x="625225" y="2580026"/>
                </a:cubicBezTo>
                <a:cubicBezTo>
                  <a:pt x="631621" y="2590149"/>
                  <a:pt x="631808" y="2602570"/>
                  <a:pt x="634726" y="2614059"/>
                </a:cubicBezTo>
                <a:cubicBezTo>
                  <a:pt x="635285" y="2616171"/>
                  <a:pt x="633236" y="2618903"/>
                  <a:pt x="632926" y="2621387"/>
                </a:cubicBezTo>
                <a:cubicBezTo>
                  <a:pt x="632491" y="2624741"/>
                  <a:pt x="631932" y="2628219"/>
                  <a:pt x="632553" y="2631448"/>
                </a:cubicBezTo>
                <a:cubicBezTo>
                  <a:pt x="634105" y="2638963"/>
                  <a:pt x="635782" y="2646477"/>
                  <a:pt x="639757" y="2653247"/>
                </a:cubicBezTo>
                <a:cubicBezTo>
                  <a:pt x="641434" y="2656227"/>
                  <a:pt x="643235" y="2659333"/>
                  <a:pt x="644042" y="2662562"/>
                </a:cubicBezTo>
                <a:cubicBezTo>
                  <a:pt x="647396" y="2676535"/>
                  <a:pt x="647396" y="2690074"/>
                  <a:pt x="635161" y="2700197"/>
                </a:cubicBezTo>
                <a:cubicBezTo>
                  <a:pt x="629758" y="2704668"/>
                  <a:pt x="626280" y="2710506"/>
                  <a:pt x="621685" y="2715474"/>
                </a:cubicBezTo>
                <a:cubicBezTo>
                  <a:pt x="616779" y="2720753"/>
                  <a:pt x="613674" y="2726653"/>
                  <a:pt x="612866" y="2733608"/>
                </a:cubicBezTo>
                <a:cubicBezTo>
                  <a:pt x="611500" y="2744787"/>
                  <a:pt x="608395" y="2755345"/>
                  <a:pt x="603302" y="2765343"/>
                </a:cubicBezTo>
                <a:cubicBezTo>
                  <a:pt x="600507" y="2770871"/>
                  <a:pt x="599452" y="2776646"/>
                  <a:pt x="599327" y="2782670"/>
                </a:cubicBezTo>
                <a:cubicBezTo>
                  <a:pt x="599203" y="2792917"/>
                  <a:pt x="599141" y="2803226"/>
                  <a:pt x="599203" y="2813473"/>
                </a:cubicBezTo>
                <a:cubicBezTo>
                  <a:pt x="599203" y="2818752"/>
                  <a:pt x="600632" y="2823720"/>
                  <a:pt x="604482" y="2827509"/>
                </a:cubicBezTo>
                <a:cubicBezTo>
                  <a:pt x="614357" y="2837445"/>
                  <a:pt x="620940" y="2849431"/>
                  <a:pt x="625349" y="2862473"/>
                </a:cubicBezTo>
                <a:cubicBezTo>
                  <a:pt x="630069" y="2876260"/>
                  <a:pt x="636714" y="2889178"/>
                  <a:pt x="643297" y="2902033"/>
                </a:cubicBezTo>
                <a:cubicBezTo>
                  <a:pt x="648017" y="2911349"/>
                  <a:pt x="651681" y="2920105"/>
                  <a:pt x="651557" y="2930973"/>
                </a:cubicBezTo>
                <a:cubicBezTo>
                  <a:pt x="651432" y="2942028"/>
                  <a:pt x="653668" y="2953082"/>
                  <a:pt x="657084" y="2963702"/>
                </a:cubicBezTo>
                <a:cubicBezTo>
                  <a:pt x="658388" y="2967739"/>
                  <a:pt x="659816" y="2972024"/>
                  <a:pt x="659754" y="2976185"/>
                </a:cubicBezTo>
                <a:cubicBezTo>
                  <a:pt x="659568" y="2988357"/>
                  <a:pt x="663232" y="2999722"/>
                  <a:pt x="665592" y="3011397"/>
                </a:cubicBezTo>
                <a:cubicBezTo>
                  <a:pt x="668200" y="3024377"/>
                  <a:pt x="674162" y="3035431"/>
                  <a:pt x="682174" y="3045741"/>
                </a:cubicBezTo>
                <a:cubicBezTo>
                  <a:pt x="686334" y="3051143"/>
                  <a:pt x="690185" y="3056795"/>
                  <a:pt x="694594" y="3061949"/>
                </a:cubicBezTo>
                <a:cubicBezTo>
                  <a:pt x="699190" y="3067352"/>
                  <a:pt x="701425" y="3073438"/>
                  <a:pt x="702978" y="3080270"/>
                </a:cubicBezTo>
                <a:cubicBezTo>
                  <a:pt x="706021" y="3093560"/>
                  <a:pt x="709934" y="3106726"/>
                  <a:pt x="716641" y="3118836"/>
                </a:cubicBezTo>
                <a:cubicBezTo>
                  <a:pt x="718318" y="3121817"/>
                  <a:pt x="719498" y="3125046"/>
                  <a:pt x="720678" y="3128214"/>
                </a:cubicBezTo>
                <a:cubicBezTo>
                  <a:pt x="723348" y="3135791"/>
                  <a:pt x="724342" y="3143119"/>
                  <a:pt x="718193" y="3149888"/>
                </a:cubicBezTo>
                <a:cubicBezTo>
                  <a:pt x="715771" y="3152558"/>
                  <a:pt x="715523" y="3156471"/>
                  <a:pt x="717635" y="3159390"/>
                </a:cubicBezTo>
                <a:cubicBezTo>
                  <a:pt x="722479" y="3166035"/>
                  <a:pt x="722789" y="3173673"/>
                  <a:pt x="723659" y="3181312"/>
                </a:cubicBezTo>
                <a:cubicBezTo>
                  <a:pt x="723845" y="3182927"/>
                  <a:pt x="724714" y="3185039"/>
                  <a:pt x="725956" y="3185784"/>
                </a:cubicBezTo>
                <a:cubicBezTo>
                  <a:pt x="734775" y="3190814"/>
                  <a:pt x="743780" y="3195782"/>
                  <a:pt x="752909" y="3200316"/>
                </a:cubicBezTo>
                <a:cubicBezTo>
                  <a:pt x="754897" y="3201310"/>
                  <a:pt x="758312" y="3201123"/>
                  <a:pt x="760300" y="3200067"/>
                </a:cubicBezTo>
                <a:cubicBezTo>
                  <a:pt x="768684" y="3195472"/>
                  <a:pt x="777130" y="3192056"/>
                  <a:pt x="787066" y="3192925"/>
                </a:cubicBezTo>
                <a:cubicBezTo>
                  <a:pt x="791103" y="3193298"/>
                  <a:pt x="795512" y="3191684"/>
                  <a:pt x="799363" y="3190069"/>
                </a:cubicBezTo>
                <a:cubicBezTo>
                  <a:pt x="806629" y="3187026"/>
                  <a:pt x="813895" y="3185908"/>
                  <a:pt x="821782" y="3185908"/>
                </a:cubicBezTo>
                <a:cubicBezTo>
                  <a:pt x="830166" y="3185908"/>
                  <a:pt x="838550" y="3183176"/>
                  <a:pt x="846872" y="3186964"/>
                </a:cubicBezTo>
                <a:cubicBezTo>
                  <a:pt x="849045" y="3187957"/>
                  <a:pt x="852523" y="3188578"/>
                  <a:pt x="854324" y="3187522"/>
                </a:cubicBezTo>
                <a:cubicBezTo>
                  <a:pt x="861653" y="3183113"/>
                  <a:pt x="871837" y="3188082"/>
                  <a:pt x="878048" y="3179884"/>
                </a:cubicBezTo>
                <a:cubicBezTo>
                  <a:pt x="879352" y="3178207"/>
                  <a:pt x="882644" y="3177462"/>
                  <a:pt x="885003" y="3177400"/>
                </a:cubicBezTo>
                <a:cubicBezTo>
                  <a:pt x="897610" y="3177213"/>
                  <a:pt x="907795" y="3171500"/>
                  <a:pt x="918042" y="3164855"/>
                </a:cubicBezTo>
                <a:cubicBezTo>
                  <a:pt x="932513" y="3155353"/>
                  <a:pt x="944126" y="3142808"/>
                  <a:pt x="956795" y="3131381"/>
                </a:cubicBezTo>
                <a:cubicBezTo>
                  <a:pt x="965179" y="3123866"/>
                  <a:pt x="972755" y="3115669"/>
                  <a:pt x="978655" y="3106354"/>
                </a:cubicBezTo>
                <a:cubicBezTo>
                  <a:pt x="984555" y="3096914"/>
                  <a:pt x="992008" y="3088654"/>
                  <a:pt x="997969" y="3079276"/>
                </a:cubicBezTo>
                <a:cubicBezTo>
                  <a:pt x="1001199" y="3074184"/>
                  <a:pt x="1004801" y="3069340"/>
                  <a:pt x="1010018" y="3066172"/>
                </a:cubicBezTo>
                <a:cubicBezTo>
                  <a:pt x="1021072" y="3059527"/>
                  <a:pt x="1026475" y="3049032"/>
                  <a:pt x="1030139" y="3037418"/>
                </a:cubicBezTo>
                <a:cubicBezTo>
                  <a:pt x="1032685" y="3029283"/>
                  <a:pt x="1034735" y="3020961"/>
                  <a:pt x="1036784" y="3012701"/>
                </a:cubicBezTo>
                <a:cubicBezTo>
                  <a:pt x="1037840" y="3008478"/>
                  <a:pt x="1037778" y="3004317"/>
                  <a:pt x="1035356" y="3000343"/>
                </a:cubicBezTo>
                <a:cubicBezTo>
                  <a:pt x="1032065" y="2994691"/>
                  <a:pt x="1035108" y="2990282"/>
                  <a:pt x="1039082" y="2986866"/>
                </a:cubicBezTo>
                <a:cubicBezTo>
                  <a:pt x="1044920" y="2981836"/>
                  <a:pt x="1051130" y="2977551"/>
                  <a:pt x="1058955" y="2975750"/>
                </a:cubicBezTo>
                <a:cubicBezTo>
                  <a:pt x="1067277" y="2973825"/>
                  <a:pt x="1075537" y="2971465"/>
                  <a:pt x="1082803" y="2966559"/>
                </a:cubicBezTo>
                <a:cubicBezTo>
                  <a:pt x="1088703" y="2962522"/>
                  <a:pt x="1093609" y="2957429"/>
                  <a:pt x="1093671" y="2950101"/>
                </a:cubicBezTo>
                <a:cubicBezTo>
                  <a:pt x="1093671" y="2941406"/>
                  <a:pt x="1095658" y="2933147"/>
                  <a:pt x="1097273" y="2924763"/>
                </a:cubicBezTo>
                <a:cubicBezTo>
                  <a:pt x="1098018" y="2920540"/>
                  <a:pt x="1097832" y="2916379"/>
                  <a:pt x="1096590" y="2912156"/>
                </a:cubicBezTo>
                <a:cubicBezTo>
                  <a:pt x="1092802" y="2899052"/>
                  <a:pt x="1089386" y="2885824"/>
                  <a:pt x="1085660" y="2872720"/>
                </a:cubicBezTo>
                <a:cubicBezTo>
                  <a:pt x="1084356" y="2868125"/>
                  <a:pt x="1085163" y="2863405"/>
                  <a:pt x="1088330" y="2860858"/>
                </a:cubicBezTo>
                <a:cubicBezTo>
                  <a:pt x="1107023" y="2846016"/>
                  <a:pt x="1124971" y="2830303"/>
                  <a:pt x="1143354" y="2815026"/>
                </a:cubicBezTo>
                <a:cubicBezTo>
                  <a:pt x="1148509" y="2810803"/>
                  <a:pt x="1154967" y="2807760"/>
                  <a:pt x="1161240" y="2805276"/>
                </a:cubicBezTo>
                <a:cubicBezTo>
                  <a:pt x="1168506" y="2802481"/>
                  <a:pt x="1174840" y="2798258"/>
                  <a:pt x="1181609" y="2794532"/>
                </a:cubicBezTo>
                <a:cubicBezTo>
                  <a:pt x="1196577" y="2786210"/>
                  <a:pt x="1206078" y="2773789"/>
                  <a:pt x="1212475" y="2758264"/>
                </a:cubicBezTo>
                <a:cubicBezTo>
                  <a:pt x="1215518" y="2750997"/>
                  <a:pt x="1217195" y="2744166"/>
                  <a:pt x="1215828" y="2736030"/>
                </a:cubicBezTo>
                <a:cubicBezTo>
                  <a:pt x="1214586" y="2728578"/>
                  <a:pt x="1215704" y="2720753"/>
                  <a:pt x="1215828" y="2712990"/>
                </a:cubicBezTo>
                <a:cubicBezTo>
                  <a:pt x="1215891" y="2707028"/>
                  <a:pt x="1217133" y="2700880"/>
                  <a:pt x="1216015" y="2695104"/>
                </a:cubicBezTo>
                <a:cubicBezTo>
                  <a:pt x="1213903" y="2684733"/>
                  <a:pt x="1215083" y="2674858"/>
                  <a:pt x="1217443" y="2664736"/>
                </a:cubicBezTo>
                <a:cubicBezTo>
                  <a:pt x="1218623" y="2659457"/>
                  <a:pt x="1216822" y="2654240"/>
                  <a:pt x="1211916" y="2651383"/>
                </a:cubicBezTo>
                <a:cubicBezTo>
                  <a:pt x="1202973" y="2646229"/>
                  <a:pt x="1199806" y="2637783"/>
                  <a:pt x="1196887" y="2628591"/>
                </a:cubicBezTo>
                <a:cubicBezTo>
                  <a:pt x="1193161" y="2616978"/>
                  <a:pt x="1194775" y="2604992"/>
                  <a:pt x="1192664" y="2593317"/>
                </a:cubicBezTo>
                <a:cubicBezTo>
                  <a:pt x="1192229" y="2591081"/>
                  <a:pt x="1193285" y="2588224"/>
                  <a:pt x="1194341" y="2586051"/>
                </a:cubicBezTo>
                <a:cubicBezTo>
                  <a:pt x="1196887" y="2580834"/>
                  <a:pt x="1196887" y="2575617"/>
                  <a:pt x="1192229" y="2572139"/>
                </a:cubicBezTo>
                <a:cubicBezTo>
                  <a:pt x="1183162" y="2565246"/>
                  <a:pt x="1181920" y="2557545"/>
                  <a:pt x="1186640" y="2547422"/>
                </a:cubicBezTo>
                <a:cubicBezTo>
                  <a:pt x="1190242" y="2539721"/>
                  <a:pt x="1192415" y="2531586"/>
                  <a:pt x="1198874" y="2525189"/>
                </a:cubicBezTo>
                <a:cubicBezTo>
                  <a:pt x="1206389" y="2517861"/>
                  <a:pt x="1208066" y="2506993"/>
                  <a:pt x="1213096" y="2498174"/>
                </a:cubicBezTo>
                <a:cubicBezTo>
                  <a:pt x="1215642" y="2493641"/>
                  <a:pt x="1218313" y="2489666"/>
                  <a:pt x="1223157" y="2486995"/>
                </a:cubicBezTo>
                <a:cubicBezTo>
                  <a:pt x="1231479" y="2482400"/>
                  <a:pt x="1238434" y="2475941"/>
                  <a:pt x="1243962" y="2468240"/>
                </a:cubicBezTo>
                <a:cubicBezTo>
                  <a:pt x="1258556" y="2447994"/>
                  <a:pt x="1276504" y="2430978"/>
                  <a:pt x="1294700" y="2414086"/>
                </a:cubicBezTo>
                <a:cubicBezTo>
                  <a:pt x="1305320" y="2404274"/>
                  <a:pt x="1315132" y="2393406"/>
                  <a:pt x="1329167" y="2388002"/>
                </a:cubicBezTo>
                <a:cubicBezTo>
                  <a:pt x="1330720" y="2387382"/>
                  <a:pt x="1332086" y="2386202"/>
                  <a:pt x="1333390" y="2385146"/>
                </a:cubicBezTo>
                <a:cubicBezTo>
                  <a:pt x="1365622" y="2359932"/>
                  <a:pt x="1391022" y="2329563"/>
                  <a:pt x="1407231" y="2291618"/>
                </a:cubicBezTo>
                <a:cubicBezTo>
                  <a:pt x="1413256" y="2277645"/>
                  <a:pt x="1418845" y="2263299"/>
                  <a:pt x="1428719" y="2251127"/>
                </a:cubicBezTo>
                <a:cubicBezTo>
                  <a:pt x="1435116" y="2243115"/>
                  <a:pt x="1438345" y="2233241"/>
                  <a:pt x="1441388" y="2223304"/>
                </a:cubicBezTo>
                <a:cubicBezTo>
                  <a:pt x="1445549" y="2209890"/>
                  <a:pt x="1444121" y="2196289"/>
                  <a:pt x="1445114" y="2182813"/>
                </a:cubicBezTo>
                <a:cubicBezTo>
                  <a:pt x="1445363" y="2179583"/>
                  <a:pt x="1438407" y="2175360"/>
                  <a:pt x="1435302" y="2176540"/>
                </a:cubicBezTo>
                <a:cubicBezTo>
                  <a:pt x="1434557" y="2176851"/>
                  <a:pt x="1433563" y="2177037"/>
                  <a:pt x="1433004" y="2177472"/>
                </a:cubicBezTo>
                <a:cubicBezTo>
                  <a:pt x="1423378" y="2185483"/>
                  <a:pt x="1411330" y="2187408"/>
                  <a:pt x="1399717" y="2189396"/>
                </a:cubicBezTo>
                <a:cubicBezTo>
                  <a:pt x="1382949" y="2192128"/>
                  <a:pt x="1365871" y="2192936"/>
                  <a:pt x="1349786" y="2199208"/>
                </a:cubicBezTo>
                <a:cubicBezTo>
                  <a:pt x="1347488" y="2200078"/>
                  <a:pt x="1344693" y="2200326"/>
                  <a:pt x="1342209" y="2200078"/>
                </a:cubicBezTo>
                <a:cubicBezTo>
                  <a:pt x="1332335" y="2199022"/>
                  <a:pt x="1323764" y="2202437"/>
                  <a:pt x="1315256" y="2206723"/>
                </a:cubicBezTo>
                <a:cubicBezTo>
                  <a:pt x="1312958" y="2207840"/>
                  <a:pt x="1310598" y="2208772"/>
                  <a:pt x="1308114" y="2209517"/>
                </a:cubicBezTo>
                <a:cubicBezTo>
                  <a:pt x="1304699" y="2210511"/>
                  <a:pt x="1301283" y="2209828"/>
                  <a:pt x="1298302" y="2208027"/>
                </a:cubicBezTo>
                <a:cubicBezTo>
                  <a:pt x="1296128" y="2206723"/>
                  <a:pt x="1294203" y="2204984"/>
                  <a:pt x="1292340" y="2203183"/>
                </a:cubicBezTo>
                <a:cubicBezTo>
                  <a:pt x="1286254" y="2197159"/>
                  <a:pt x="1280354" y="2191010"/>
                  <a:pt x="1274268" y="2184924"/>
                </a:cubicBezTo>
                <a:cubicBezTo>
                  <a:pt x="1272156" y="2182751"/>
                  <a:pt x="1272653" y="2180825"/>
                  <a:pt x="1273833" y="2178341"/>
                </a:cubicBezTo>
                <a:cubicBezTo>
                  <a:pt x="1278491" y="2168715"/>
                  <a:pt x="1278491" y="2166417"/>
                  <a:pt x="1271473" y="2160704"/>
                </a:cubicBezTo>
                <a:cubicBezTo>
                  <a:pt x="1266816" y="2156854"/>
                  <a:pt x="1262406" y="2152941"/>
                  <a:pt x="1259053" y="2147973"/>
                </a:cubicBezTo>
                <a:cubicBezTo>
                  <a:pt x="1251787" y="2137291"/>
                  <a:pt x="1241415" y="2129466"/>
                  <a:pt x="1232783" y="2120026"/>
                </a:cubicBezTo>
                <a:cubicBezTo>
                  <a:pt x="1227628" y="2114499"/>
                  <a:pt x="1220673" y="2110897"/>
                  <a:pt x="1213655" y="2107543"/>
                </a:cubicBezTo>
                <a:cubicBezTo>
                  <a:pt x="1201234" y="2101581"/>
                  <a:pt x="1190925" y="2092949"/>
                  <a:pt x="1187696" y="2078231"/>
                </a:cubicBezTo>
                <a:cubicBezTo>
                  <a:pt x="1186081" y="2070778"/>
                  <a:pt x="1183349" y="2063512"/>
                  <a:pt x="1181051" y="2056184"/>
                </a:cubicBezTo>
                <a:cubicBezTo>
                  <a:pt x="1178691" y="2048607"/>
                  <a:pt x="1173971" y="2042583"/>
                  <a:pt x="1167823" y="2037739"/>
                </a:cubicBezTo>
                <a:cubicBezTo>
                  <a:pt x="1162420" y="2033516"/>
                  <a:pt x="1157079" y="2029293"/>
                  <a:pt x="1151676" y="2025070"/>
                </a:cubicBezTo>
                <a:cubicBezTo>
                  <a:pt x="1147329" y="2021716"/>
                  <a:pt x="1144969" y="2017121"/>
                  <a:pt x="1144782" y="2011842"/>
                </a:cubicBezTo>
                <a:cubicBezTo>
                  <a:pt x="1144285" y="1997185"/>
                  <a:pt x="1139814" y="1983336"/>
                  <a:pt x="1137206" y="1969053"/>
                </a:cubicBezTo>
                <a:cubicBezTo>
                  <a:pt x="1134659" y="1955390"/>
                  <a:pt x="1126524" y="1946074"/>
                  <a:pt x="1115097" y="1939181"/>
                </a:cubicBezTo>
                <a:cubicBezTo>
                  <a:pt x="1112923" y="1937877"/>
                  <a:pt x="1110067" y="1937504"/>
                  <a:pt x="1108203" y="1935889"/>
                </a:cubicBezTo>
                <a:cubicBezTo>
                  <a:pt x="1106340" y="1934337"/>
                  <a:pt x="1104912" y="1931915"/>
                  <a:pt x="1104042" y="1929617"/>
                </a:cubicBezTo>
                <a:cubicBezTo>
                  <a:pt x="1103111" y="1927319"/>
                  <a:pt x="1102490" y="1924586"/>
                  <a:pt x="1102738" y="1922102"/>
                </a:cubicBezTo>
                <a:cubicBezTo>
                  <a:pt x="1103608" y="1913097"/>
                  <a:pt x="1100999" y="1905521"/>
                  <a:pt x="1095286" y="1898565"/>
                </a:cubicBezTo>
                <a:cubicBezTo>
                  <a:pt x="1092615" y="1895274"/>
                  <a:pt x="1090876" y="1891237"/>
                  <a:pt x="1088579" y="1887697"/>
                </a:cubicBezTo>
                <a:cubicBezTo>
                  <a:pt x="1078456" y="1871861"/>
                  <a:pt x="1067836" y="1856397"/>
                  <a:pt x="1063365" y="1837642"/>
                </a:cubicBezTo>
                <a:cubicBezTo>
                  <a:pt x="1062619" y="1834412"/>
                  <a:pt x="1060322" y="1831556"/>
                  <a:pt x="1058831" y="1828512"/>
                </a:cubicBezTo>
                <a:cubicBezTo>
                  <a:pt x="1057651" y="1825966"/>
                  <a:pt x="1059266" y="1823358"/>
                  <a:pt x="1062309" y="1823420"/>
                </a:cubicBezTo>
                <a:cubicBezTo>
                  <a:pt x="1065725" y="1823420"/>
                  <a:pt x="1069202" y="1824413"/>
                  <a:pt x="1071997" y="1821743"/>
                </a:cubicBezTo>
                <a:cubicBezTo>
                  <a:pt x="1074481" y="1819321"/>
                  <a:pt x="1076965" y="1816961"/>
                  <a:pt x="1080691" y="1817085"/>
                </a:cubicBezTo>
                <a:cubicBezTo>
                  <a:pt x="1085411" y="1817272"/>
                  <a:pt x="1088454" y="1820315"/>
                  <a:pt x="1091187" y="1823606"/>
                </a:cubicBezTo>
                <a:cubicBezTo>
                  <a:pt x="1093361" y="1826277"/>
                  <a:pt x="1095037" y="1829258"/>
                  <a:pt x="1097211" y="1831866"/>
                </a:cubicBezTo>
                <a:cubicBezTo>
                  <a:pt x="1107023" y="1843790"/>
                  <a:pt x="1113482" y="1857950"/>
                  <a:pt x="1122922" y="1870060"/>
                </a:cubicBezTo>
                <a:cubicBezTo>
                  <a:pt x="1128325" y="1876953"/>
                  <a:pt x="1132299" y="1884219"/>
                  <a:pt x="1134101" y="1892789"/>
                </a:cubicBezTo>
                <a:cubicBezTo>
                  <a:pt x="1135156" y="1898068"/>
                  <a:pt x="1138572" y="1901981"/>
                  <a:pt x="1143913" y="1903658"/>
                </a:cubicBezTo>
                <a:cubicBezTo>
                  <a:pt x="1154470" y="1907011"/>
                  <a:pt x="1161115" y="1914277"/>
                  <a:pt x="1165028" y="1924462"/>
                </a:cubicBezTo>
                <a:cubicBezTo>
                  <a:pt x="1166270" y="1927630"/>
                  <a:pt x="1167823" y="1930735"/>
                  <a:pt x="1169500" y="1933716"/>
                </a:cubicBezTo>
                <a:cubicBezTo>
                  <a:pt x="1172480" y="1939057"/>
                  <a:pt x="1173909" y="1944770"/>
                  <a:pt x="1173536" y="1950918"/>
                </a:cubicBezTo>
                <a:cubicBezTo>
                  <a:pt x="1173412" y="1953465"/>
                  <a:pt x="1173660" y="1956011"/>
                  <a:pt x="1173784" y="1958619"/>
                </a:cubicBezTo>
                <a:cubicBezTo>
                  <a:pt x="1174468" y="1972468"/>
                  <a:pt x="1181547" y="1982777"/>
                  <a:pt x="1192229" y="1990851"/>
                </a:cubicBezTo>
                <a:cubicBezTo>
                  <a:pt x="1196328" y="1993956"/>
                  <a:pt x="1201110" y="1996130"/>
                  <a:pt x="1205147" y="1999173"/>
                </a:cubicBezTo>
                <a:cubicBezTo>
                  <a:pt x="1211978" y="2004514"/>
                  <a:pt x="1217692" y="2010786"/>
                  <a:pt x="1220051" y="2019480"/>
                </a:cubicBezTo>
                <a:cubicBezTo>
                  <a:pt x="1222908" y="2029603"/>
                  <a:pt x="1228684" y="2037863"/>
                  <a:pt x="1235826" y="2045564"/>
                </a:cubicBezTo>
                <a:cubicBezTo>
                  <a:pt x="1241602" y="2051774"/>
                  <a:pt x="1247377" y="2058171"/>
                  <a:pt x="1252097" y="2065189"/>
                </a:cubicBezTo>
                <a:cubicBezTo>
                  <a:pt x="1257873" y="2073759"/>
                  <a:pt x="1262096" y="2083199"/>
                  <a:pt x="1259611" y="2094067"/>
                </a:cubicBezTo>
                <a:cubicBezTo>
                  <a:pt x="1258866" y="2097482"/>
                  <a:pt x="1258431" y="2100836"/>
                  <a:pt x="1260046" y="2104066"/>
                </a:cubicBezTo>
                <a:cubicBezTo>
                  <a:pt x="1265884" y="2115617"/>
                  <a:pt x="1267250" y="2128534"/>
                  <a:pt x="1271349" y="2140582"/>
                </a:cubicBezTo>
                <a:cubicBezTo>
                  <a:pt x="1273026" y="2145489"/>
                  <a:pt x="1274765" y="2150146"/>
                  <a:pt x="1277311" y="2154680"/>
                </a:cubicBezTo>
                <a:cubicBezTo>
                  <a:pt x="1279671" y="2158841"/>
                  <a:pt x="1283459" y="2160580"/>
                  <a:pt x="1287869" y="2160642"/>
                </a:cubicBezTo>
                <a:cubicBezTo>
                  <a:pt x="1292092" y="2160704"/>
                  <a:pt x="1296377" y="2160083"/>
                  <a:pt x="1300600" y="2159710"/>
                </a:cubicBezTo>
                <a:cubicBezTo>
                  <a:pt x="1306810" y="2159213"/>
                  <a:pt x="1312586" y="2157474"/>
                  <a:pt x="1316498" y="2152444"/>
                </a:cubicBezTo>
                <a:cubicBezTo>
                  <a:pt x="1321839" y="2145551"/>
                  <a:pt x="1328733" y="2143874"/>
                  <a:pt x="1336930" y="2144867"/>
                </a:cubicBezTo>
                <a:cubicBezTo>
                  <a:pt x="1346618" y="2145985"/>
                  <a:pt x="1355810" y="2144060"/>
                  <a:pt x="1363821" y="2138409"/>
                </a:cubicBezTo>
                <a:cubicBezTo>
                  <a:pt x="1368976" y="2134745"/>
                  <a:pt x="1374503" y="2133440"/>
                  <a:pt x="1380465" y="2132447"/>
                </a:cubicBezTo>
                <a:cubicBezTo>
                  <a:pt x="1385557" y="2131577"/>
                  <a:pt x="1390463" y="2129714"/>
                  <a:pt x="1393941" y="2125615"/>
                </a:cubicBezTo>
                <a:cubicBezTo>
                  <a:pt x="1397978" y="2120771"/>
                  <a:pt x="1403443" y="2118473"/>
                  <a:pt x="1409157" y="2116610"/>
                </a:cubicBezTo>
                <a:cubicBezTo>
                  <a:pt x="1418099" y="2113754"/>
                  <a:pt x="1427167" y="2111269"/>
                  <a:pt x="1435985" y="2107916"/>
                </a:cubicBezTo>
                <a:cubicBezTo>
                  <a:pt x="1443127" y="2105183"/>
                  <a:pt x="1449896" y="2101581"/>
                  <a:pt x="1456852" y="2098290"/>
                </a:cubicBezTo>
                <a:cubicBezTo>
                  <a:pt x="1460144" y="2096799"/>
                  <a:pt x="1462565" y="2094253"/>
                  <a:pt x="1463187" y="2090775"/>
                </a:cubicBezTo>
                <a:cubicBezTo>
                  <a:pt x="1464801" y="2082081"/>
                  <a:pt x="1470577" y="2077547"/>
                  <a:pt x="1478464" y="2075312"/>
                </a:cubicBezTo>
                <a:cubicBezTo>
                  <a:pt x="1489146" y="2072331"/>
                  <a:pt x="1499766" y="2068915"/>
                  <a:pt x="1510634" y="2066990"/>
                </a:cubicBezTo>
                <a:cubicBezTo>
                  <a:pt x="1518272" y="2065624"/>
                  <a:pt x="1523489" y="2062767"/>
                  <a:pt x="1525228" y="2055066"/>
                </a:cubicBezTo>
                <a:cubicBezTo>
                  <a:pt x="1526284" y="2050470"/>
                  <a:pt x="1528892" y="2047303"/>
                  <a:pt x="1533550" y="2046558"/>
                </a:cubicBezTo>
                <a:cubicBezTo>
                  <a:pt x="1542866" y="2045191"/>
                  <a:pt x="1549138" y="2040658"/>
                  <a:pt x="1552367" y="2031529"/>
                </a:cubicBezTo>
                <a:cubicBezTo>
                  <a:pt x="1553795" y="2027492"/>
                  <a:pt x="1557770" y="2024946"/>
                  <a:pt x="1561931" y="2023579"/>
                </a:cubicBezTo>
                <a:cubicBezTo>
                  <a:pt x="1565160" y="2022462"/>
                  <a:pt x="1568763" y="2022151"/>
                  <a:pt x="1571681" y="2020474"/>
                </a:cubicBezTo>
                <a:cubicBezTo>
                  <a:pt x="1573545" y="2019480"/>
                  <a:pt x="1575283" y="2016748"/>
                  <a:pt x="1575532" y="2014636"/>
                </a:cubicBezTo>
                <a:cubicBezTo>
                  <a:pt x="1576153" y="2009544"/>
                  <a:pt x="1575470" y="2004389"/>
                  <a:pt x="1576029" y="1999297"/>
                </a:cubicBezTo>
                <a:cubicBezTo>
                  <a:pt x="1576463" y="1995012"/>
                  <a:pt x="1578326" y="1990913"/>
                  <a:pt x="1582177" y="1988491"/>
                </a:cubicBezTo>
                <a:cubicBezTo>
                  <a:pt x="1594908" y="1980418"/>
                  <a:pt x="1602360" y="1968059"/>
                  <a:pt x="1609068" y="1955204"/>
                </a:cubicBezTo>
                <a:cubicBezTo>
                  <a:pt x="1613477" y="1946820"/>
                  <a:pt x="1612421" y="1942410"/>
                  <a:pt x="1604907" y="1935020"/>
                </a:cubicBezTo>
                <a:cubicBezTo>
                  <a:pt x="1600000" y="1930238"/>
                  <a:pt x="1595653" y="1924959"/>
                  <a:pt x="1592113" y="1919121"/>
                </a:cubicBezTo>
                <a:cubicBezTo>
                  <a:pt x="1589319" y="1914526"/>
                  <a:pt x="1585282" y="1911793"/>
                  <a:pt x="1579693" y="1911172"/>
                </a:cubicBezTo>
                <a:cubicBezTo>
                  <a:pt x="1572923" y="1910427"/>
                  <a:pt x="1566030" y="1909868"/>
                  <a:pt x="1559447" y="1908191"/>
                </a:cubicBezTo>
                <a:cubicBezTo>
                  <a:pt x="1555534" y="1907135"/>
                  <a:pt x="1551560" y="1904775"/>
                  <a:pt x="1548517" y="1901919"/>
                </a:cubicBezTo>
                <a:cubicBezTo>
                  <a:pt x="1542244" y="1895895"/>
                  <a:pt x="1537773" y="1888691"/>
                  <a:pt x="1536717" y="1879686"/>
                </a:cubicBezTo>
                <a:cubicBezTo>
                  <a:pt x="1535786" y="1872109"/>
                  <a:pt x="1534730" y="1864470"/>
                  <a:pt x="1533612" y="1856894"/>
                </a:cubicBezTo>
                <a:cubicBezTo>
                  <a:pt x="1533488" y="1856148"/>
                  <a:pt x="1532680" y="1855031"/>
                  <a:pt x="1532308" y="1855031"/>
                </a:cubicBezTo>
                <a:cubicBezTo>
                  <a:pt x="1530693" y="1855093"/>
                  <a:pt x="1528457" y="1855031"/>
                  <a:pt x="1527588" y="1856024"/>
                </a:cubicBezTo>
                <a:cubicBezTo>
                  <a:pt x="1517900" y="1866706"/>
                  <a:pt x="1506970" y="1876518"/>
                  <a:pt x="1499207" y="1888691"/>
                </a:cubicBezTo>
                <a:cubicBezTo>
                  <a:pt x="1492996" y="1898441"/>
                  <a:pt x="1484923" y="1903036"/>
                  <a:pt x="1473806" y="1902229"/>
                </a:cubicBezTo>
                <a:cubicBezTo>
                  <a:pt x="1465174" y="1901670"/>
                  <a:pt x="1456852" y="1901857"/>
                  <a:pt x="1448716" y="1905459"/>
                </a:cubicBezTo>
                <a:cubicBezTo>
                  <a:pt x="1445363" y="1906887"/>
                  <a:pt x="1442009" y="1904838"/>
                  <a:pt x="1439587" y="1902229"/>
                </a:cubicBezTo>
                <a:cubicBezTo>
                  <a:pt x="1436606" y="1899124"/>
                  <a:pt x="1434122" y="1895708"/>
                  <a:pt x="1433688" y="1891175"/>
                </a:cubicBezTo>
                <a:cubicBezTo>
                  <a:pt x="1432942" y="1882667"/>
                  <a:pt x="1432259" y="1874158"/>
                  <a:pt x="1431328" y="1865712"/>
                </a:cubicBezTo>
                <a:cubicBezTo>
                  <a:pt x="1431141" y="1864098"/>
                  <a:pt x="1430272" y="1862421"/>
                  <a:pt x="1429278" y="1861179"/>
                </a:cubicBezTo>
                <a:cubicBezTo>
                  <a:pt x="1428222" y="1859937"/>
                  <a:pt x="1426732" y="1858508"/>
                  <a:pt x="1425242" y="1858384"/>
                </a:cubicBezTo>
                <a:cubicBezTo>
                  <a:pt x="1423875" y="1858198"/>
                  <a:pt x="1421764" y="1859191"/>
                  <a:pt x="1420956" y="1860371"/>
                </a:cubicBezTo>
                <a:cubicBezTo>
                  <a:pt x="1419093" y="1863166"/>
                  <a:pt x="1417851" y="1866395"/>
                  <a:pt x="1416299" y="1869438"/>
                </a:cubicBezTo>
                <a:cubicBezTo>
                  <a:pt x="1414373" y="1873165"/>
                  <a:pt x="1411454" y="1873103"/>
                  <a:pt x="1408536" y="1869377"/>
                </a:cubicBezTo>
                <a:cubicBezTo>
                  <a:pt x="1405368" y="1865278"/>
                  <a:pt x="1402760" y="1860930"/>
                  <a:pt x="1402077" y="1855590"/>
                </a:cubicBezTo>
                <a:cubicBezTo>
                  <a:pt x="1400897" y="1846771"/>
                  <a:pt x="1396177" y="1839629"/>
                  <a:pt x="1390277" y="1833232"/>
                </a:cubicBezTo>
                <a:cubicBezTo>
                  <a:pt x="1386240" y="1828823"/>
                  <a:pt x="1381893" y="1824724"/>
                  <a:pt x="1377608" y="1820563"/>
                </a:cubicBezTo>
                <a:cubicBezTo>
                  <a:pt x="1375807" y="1818824"/>
                  <a:pt x="1373074" y="1817644"/>
                  <a:pt x="1371895" y="1815595"/>
                </a:cubicBezTo>
                <a:cubicBezTo>
                  <a:pt x="1366740" y="1806714"/>
                  <a:pt x="1361772" y="1797771"/>
                  <a:pt x="1357176" y="1788642"/>
                </a:cubicBezTo>
                <a:cubicBezTo>
                  <a:pt x="1356120" y="1786592"/>
                  <a:pt x="1356244" y="1783674"/>
                  <a:pt x="1356493" y="1781252"/>
                </a:cubicBezTo>
                <a:cubicBezTo>
                  <a:pt x="1356866" y="1777898"/>
                  <a:pt x="1357549" y="1774482"/>
                  <a:pt x="1358666" y="1771315"/>
                </a:cubicBezTo>
                <a:cubicBezTo>
                  <a:pt x="1359101" y="1769949"/>
                  <a:pt x="1360778" y="1768272"/>
                  <a:pt x="1362144" y="1768024"/>
                </a:cubicBezTo>
                <a:cubicBezTo>
                  <a:pt x="1367051" y="1767216"/>
                  <a:pt x="1372143" y="1766471"/>
                  <a:pt x="1377111" y="1766657"/>
                </a:cubicBezTo>
                <a:cubicBezTo>
                  <a:pt x="1382080" y="1766781"/>
                  <a:pt x="1387545" y="1767030"/>
                  <a:pt x="1391706" y="1769204"/>
                </a:cubicBezTo>
                <a:cubicBezTo>
                  <a:pt x="1395059" y="1771005"/>
                  <a:pt x="1396984" y="1775662"/>
                  <a:pt x="1399220" y="1779264"/>
                </a:cubicBezTo>
                <a:cubicBezTo>
                  <a:pt x="1405617" y="1789387"/>
                  <a:pt x="1412013" y="1799448"/>
                  <a:pt x="1418162" y="1809757"/>
                </a:cubicBezTo>
                <a:cubicBezTo>
                  <a:pt x="1420956" y="1814477"/>
                  <a:pt x="1424869" y="1817396"/>
                  <a:pt x="1430085" y="1818700"/>
                </a:cubicBezTo>
                <a:cubicBezTo>
                  <a:pt x="1432570" y="1819259"/>
                  <a:pt x="1435054" y="1820004"/>
                  <a:pt x="1437538" y="1820563"/>
                </a:cubicBezTo>
                <a:cubicBezTo>
                  <a:pt x="1443500" y="1821929"/>
                  <a:pt x="1448654" y="1824165"/>
                  <a:pt x="1452691" y="1829382"/>
                </a:cubicBezTo>
                <a:cubicBezTo>
                  <a:pt x="1455175" y="1832549"/>
                  <a:pt x="1459336" y="1834536"/>
                  <a:pt x="1462814" y="1836896"/>
                </a:cubicBezTo>
                <a:cubicBezTo>
                  <a:pt x="1472254" y="1843417"/>
                  <a:pt x="1483370" y="1844970"/>
                  <a:pt x="1494114" y="1847640"/>
                </a:cubicBezTo>
                <a:cubicBezTo>
                  <a:pt x="1498524" y="1848696"/>
                  <a:pt x="1502374" y="1848137"/>
                  <a:pt x="1506411" y="1846026"/>
                </a:cubicBezTo>
                <a:cubicBezTo>
                  <a:pt x="1512435" y="1842858"/>
                  <a:pt x="1518459" y="1839567"/>
                  <a:pt x="1524731" y="1837021"/>
                </a:cubicBezTo>
                <a:cubicBezTo>
                  <a:pt x="1532059" y="1834040"/>
                  <a:pt x="1538766" y="1836710"/>
                  <a:pt x="1541996" y="1843479"/>
                </a:cubicBezTo>
                <a:cubicBezTo>
                  <a:pt x="1544604" y="1848820"/>
                  <a:pt x="1546902" y="1854347"/>
                  <a:pt x="1549200" y="1859937"/>
                </a:cubicBezTo>
                <a:cubicBezTo>
                  <a:pt x="1551436" y="1865340"/>
                  <a:pt x="1555597" y="1867575"/>
                  <a:pt x="1561124" y="1867948"/>
                </a:cubicBezTo>
                <a:cubicBezTo>
                  <a:pt x="1585034" y="1869563"/>
                  <a:pt x="1608322" y="1875028"/>
                  <a:pt x="1631859" y="1878754"/>
                </a:cubicBezTo>
                <a:cubicBezTo>
                  <a:pt x="1640430" y="1880058"/>
                  <a:pt x="1648503" y="1880741"/>
                  <a:pt x="1657198" y="1879748"/>
                </a:cubicBezTo>
                <a:cubicBezTo>
                  <a:pt x="1671482" y="1878009"/>
                  <a:pt x="1685579" y="1873537"/>
                  <a:pt x="1700298" y="1877139"/>
                </a:cubicBezTo>
                <a:cubicBezTo>
                  <a:pt x="1703341" y="1877822"/>
                  <a:pt x="1707005" y="1876518"/>
                  <a:pt x="1710234" y="1875587"/>
                </a:cubicBezTo>
                <a:cubicBezTo>
                  <a:pt x="1720233" y="1872730"/>
                  <a:pt x="1730480" y="1872668"/>
                  <a:pt x="1740727" y="1873165"/>
                </a:cubicBezTo>
                <a:cubicBezTo>
                  <a:pt x="1744205" y="1873289"/>
                  <a:pt x="1747248" y="1874966"/>
                  <a:pt x="1748925" y="1878381"/>
                </a:cubicBezTo>
                <a:cubicBezTo>
                  <a:pt x="1750415" y="1881549"/>
                  <a:pt x="1752589" y="1884095"/>
                  <a:pt x="1755632" y="1885896"/>
                </a:cubicBezTo>
                <a:cubicBezTo>
                  <a:pt x="1759544" y="1888132"/>
                  <a:pt x="1762463" y="1891423"/>
                  <a:pt x="1763457" y="1895646"/>
                </a:cubicBezTo>
                <a:cubicBezTo>
                  <a:pt x="1765444" y="1904154"/>
                  <a:pt x="1770040" y="1908812"/>
                  <a:pt x="1778796" y="1910427"/>
                </a:cubicBezTo>
                <a:cubicBezTo>
                  <a:pt x="1784634" y="1911545"/>
                  <a:pt x="1789354" y="1915333"/>
                  <a:pt x="1793080" y="1920550"/>
                </a:cubicBezTo>
                <a:cubicBezTo>
                  <a:pt x="1799477" y="1929493"/>
                  <a:pt x="1808854" y="1933281"/>
                  <a:pt x="1819598" y="1933840"/>
                </a:cubicBezTo>
                <a:cubicBezTo>
                  <a:pt x="1821896" y="1933964"/>
                  <a:pt x="1824194" y="1934026"/>
                  <a:pt x="1826430" y="1934150"/>
                </a:cubicBezTo>
                <a:cubicBezTo>
                  <a:pt x="1826554" y="1933964"/>
                  <a:pt x="1826678" y="1933840"/>
                  <a:pt x="1826802" y="1933716"/>
                </a:cubicBezTo>
                <a:lnTo>
                  <a:pt x="1827796" y="1933095"/>
                </a:lnTo>
                <a:lnTo>
                  <a:pt x="1827299" y="1934213"/>
                </a:lnTo>
                <a:cubicBezTo>
                  <a:pt x="1827299" y="1934213"/>
                  <a:pt x="1826740" y="1934213"/>
                  <a:pt x="1826430" y="1934150"/>
                </a:cubicBezTo>
                <a:cubicBezTo>
                  <a:pt x="1822455" y="1940050"/>
                  <a:pt x="1817611" y="1943528"/>
                  <a:pt x="1809910" y="1940423"/>
                </a:cubicBezTo>
                <a:cubicBezTo>
                  <a:pt x="1808854" y="1940050"/>
                  <a:pt x="1806494" y="1941106"/>
                  <a:pt x="1805873" y="1942162"/>
                </a:cubicBezTo>
                <a:cubicBezTo>
                  <a:pt x="1805190" y="1943217"/>
                  <a:pt x="1805377" y="1945764"/>
                  <a:pt x="1806184" y="1946695"/>
                </a:cubicBezTo>
                <a:cubicBezTo>
                  <a:pt x="1813636" y="1954582"/>
                  <a:pt x="1821027" y="1962718"/>
                  <a:pt x="1829038" y="1970108"/>
                </a:cubicBezTo>
                <a:cubicBezTo>
                  <a:pt x="1843570" y="1983523"/>
                  <a:pt x="1850091" y="1983647"/>
                  <a:pt x="1866983" y="1972779"/>
                </a:cubicBezTo>
                <a:cubicBezTo>
                  <a:pt x="1873504" y="1968494"/>
                  <a:pt x="1877913" y="1963091"/>
                  <a:pt x="1878597" y="1955204"/>
                </a:cubicBezTo>
                <a:cubicBezTo>
                  <a:pt x="1878472" y="1955204"/>
                  <a:pt x="1878348" y="1955079"/>
                  <a:pt x="1878224" y="1955017"/>
                </a:cubicBezTo>
                <a:lnTo>
                  <a:pt x="1877976" y="1953713"/>
                </a:lnTo>
                <a:lnTo>
                  <a:pt x="1878721" y="1954458"/>
                </a:lnTo>
                <a:cubicBezTo>
                  <a:pt x="1878721" y="1954458"/>
                  <a:pt x="1878597" y="1954893"/>
                  <a:pt x="1878597" y="1955204"/>
                </a:cubicBezTo>
                <a:cubicBezTo>
                  <a:pt x="1879342" y="1955576"/>
                  <a:pt x="1880211" y="1955887"/>
                  <a:pt x="1880398" y="1956383"/>
                </a:cubicBezTo>
                <a:cubicBezTo>
                  <a:pt x="1884248" y="1967562"/>
                  <a:pt x="1888658" y="1978554"/>
                  <a:pt x="1887850" y="1990851"/>
                </a:cubicBezTo>
                <a:cubicBezTo>
                  <a:pt x="1887540" y="1995943"/>
                  <a:pt x="1887353" y="2001533"/>
                  <a:pt x="1889092" y="2006066"/>
                </a:cubicBezTo>
                <a:cubicBezTo>
                  <a:pt x="1893688" y="2018176"/>
                  <a:pt x="1895364" y="2030846"/>
                  <a:pt x="1898408" y="2043266"/>
                </a:cubicBezTo>
                <a:cubicBezTo>
                  <a:pt x="1901451" y="2055625"/>
                  <a:pt x="1909089" y="2066617"/>
                  <a:pt x="1909400" y="2079907"/>
                </a:cubicBezTo>
                <a:cubicBezTo>
                  <a:pt x="1909400" y="2082267"/>
                  <a:pt x="1911139" y="2084689"/>
                  <a:pt x="1912319" y="2086925"/>
                </a:cubicBezTo>
                <a:cubicBezTo>
                  <a:pt x="1916418" y="2094377"/>
                  <a:pt x="1920082" y="2102265"/>
                  <a:pt x="1924988" y="2109220"/>
                </a:cubicBezTo>
                <a:cubicBezTo>
                  <a:pt x="1931074" y="2117790"/>
                  <a:pt x="1934490" y="2127292"/>
                  <a:pt x="1938030" y="2136918"/>
                </a:cubicBezTo>
                <a:cubicBezTo>
                  <a:pt x="1939769" y="2141762"/>
                  <a:pt x="1941694" y="2146544"/>
                  <a:pt x="1942998" y="2151450"/>
                </a:cubicBezTo>
                <a:cubicBezTo>
                  <a:pt x="1945544" y="2161698"/>
                  <a:pt x="1950016" y="2170454"/>
                  <a:pt x="1957592" y="2178093"/>
                </a:cubicBezTo>
                <a:cubicBezTo>
                  <a:pt x="1961753" y="2182192"/>
                  <a:pt x="1965542" y="2187346"/>
                  <a:pt x="1967653" y="2192749"/>
                </a:cubicBezTo>
                <a:cubicBezTo>
                  <a:pt x="1972249" y="2204673"/>
                  <a:pt x="1979204" y="2215665"/>
                  <a:pt x="1980633" y="2228769"/>
                </a:cubicBezTo>
                <a:cubicBezTo>
                  <a:pt x="1981564" y="2236532"/>
                  <a:pt x="1985539" y="2243301"/>
                  <a:pt x="1990196" y="2249512"/>
                </a:cubicBezTo>
                <a:cubicBezTo>
                  <a:pt x="1992246" y="2252244"/>
                  <a:pt x="1994792" y="2254604"/>
                  <a:pt x="1997401" y="2256778"/>
                </a:cubicBezTo>
                <a:cubicBezTo>
                  <a:pt x="2003673" y="2261933"/>
                  <a:pt x="2013237" y="2260690"/>
                  <a:pt x="2017770" y="2254107"/>
                </a:cubicBezTo>
                <a:cubicBezTo>
                  <a:pt x="2019199" y="2251996"/>
                  <a:pt x="2020255" y="2249636"/>
                  <a:pt x="2021435" y="2247338"/>
                </a:cubicBezTo>
                <a:cubicBezTo>
                  <a:pt x="2023422" y="2243364"/>
                  <a:pt x="2026279" y="2240134"/>
                  <a:pt x="2030439" y="2238644"/>
                </a:cubicBezTo>
                <a:cubicBezTo>
                  <a:pt x="2035967" y="2236719"/>
                  <a:pt x="2037892" y="2232558"/>
                  <a:pt x="2039693" y="2227465"/>
                </a:cubicBezTo>
                <a:cubicBezTo>
                  <a:pt x="2041929" y="2220882"/>
                  <a:pt x="2045841" y="2215417"/>
                  <a:pt x="2052424" y="2212063"/>
                </a:cubicBezTo>
                <a:cubicBezTo>
                  <a:pt x="2056585" y="2209952"/>
                  <a:pt x="2057827" y="2205605"/>
                  <a:pt x="2057268" y="2201133"/>
                </a:cubicBezTo>
                <a:cubicBezTo>
                  <a:pt x="2056772" y="2196848"/>
                  <a:pt x="2056026" y="2192687"/>
                  <a:pt x="2055219" y="2188464"/>
                </a:cubicBezTo>
                <a:cubicBezTo>
                  <a:pt x="2054225" y="2183310"/>
                  <a:pt x="2054287" y="2178279"/>
                  <a:pt x="2056647" y="2173435"/>
                </a:cubicBezTo>
                <a:cubicBezTo>
                  <a:pt x="2058138" y="2170392"/>
                  <a:pt x="2059193" y="2167101"/>
                  <a:pt x="2060622" y="2163995"/>
                </a:cubicBezTo>
                <a:cubicBezTo>
                  <a:pt x="2063975" y="2156605"/>
                  <a:pt x="2064286" y="2149339"/>
                  <a:pt x="2060995" y="2141700"/>
                </a:cubicBezTo>
                <a:cubicBezTo>
                  <a:pt x="2059380" y="2137850"/>
                  <a:pt x="2058883" y="2133440"/>
                  <a:pt x="2058759" y="2129217"/>
                </a:cubicBezTo>
                <a:cubicBezTo>
                  <a:pt x="2058448" y="2119840"/>
                  <a:pt x="2058510" y="2110462"/>
                  <a:pt x="2058759" y="2101085"/>
                </a:cubicBezTo>
                <a:cubicBezTo>
                  <a:pt x="2058945" y="2095371"/>
                  <a:pt x="2062112" y="2091769"/>
                  <a:pt x="2067950" y="2090465"/>
                </a:cubicBezTo>
                <a:cubicBezTo>
                  <a:pt x="2070372" y="2089968"/>
                  <a:pt x="2073788" y="2089409"/>
                  <a:pt x="2074781" y="2087732"/>
                </a:cubicBezTo>
                <a:cubicBezTo>
                  <a:pt x="2079253" y="2080590"/>
                  <a:pt x="2086084" y="2078044"/>
                  <a:pt x="2093412" y="2075560"/>
                </a:cubicBezTo>
                <a:cubicBezTo>
                  <a:pt x="2096642" y="2074442"/>
                  <a:pt x="2098753" y="2071337"/>
                  <a:pt x="2099747" y="2067983"/>
                </a:cubicBezTo>
                <a:cubicBezTo>
                  <a:pt x="2100927" y="2063885"/>
                  <a:pt x="2101610" y="2059165"/>
                  <a:pt x="2105709" y="2056991"/>
                </a:cubicBezTo>
                <a:cubicBezTo>
                  <a:pt x="2116515" y="2051153"/>
                  <a:pt x="2123098" y="2040658"/>
                  <a:pt x="2132662" y="2033578"/>
                </a:cubicBezTo>
                <a:cubicBezTo>
                  <a:pt x="2136823" y="2030473"/>
                  <a:pt x="2139928" y="2026498"/>
                  <a:pt x="2142723" y="2022089"/>
                </a:cubicBezTo>
                <a:cubicBezTo>
                  <a:pt x="2145890" y="2017059"/>
                  <a:pt x="2150113" y="2012773"/>
                  <a:pt x="2153653" y="2007929"/>
                </a:cubicBezTo>
                <a:cubicBezTo>
                  <a:pt x="2156261" y="2004327"/>
                  <a:pt x="2159863" y="2002651"/>
                  <a:pt x="2163838" y="2000849"/>
                </a:cubicBezTo>
                <a:cubicBezTo>
                  <a:pt x="2177935" y="1994515"/>
                  <a:pt x="2187623" y="1984641"/>
                  <a:pt x="2187996" y="1967873"/>
                </a:cubicBezTo>
                <a:cubicBezTo>
                  <a:pt x="2188120" y="1963277"/>
                  <a:pt x="2191474" y="1960358"/>
                  <a:pt x="2195386" y="1958122"/>
                </a:cubicBezTo>
                <a:cubicBezTo>
                  <a:pt x="2201597" y="1954582"/>
                  <a:pt x="2208304" y="1954024"/>
                  <a:pt x="2215197" y="1954210"/>
                </a:cubicBezTo>
                <a:cubicBezTo>
                  <a:pt x="2231034" y="1954893"/>
                  <a:pt x="2245752" y="1951415"/>
                  <a:pt x="2258794" y="1942162"/>
                </a:cubicBezTo>
                <a:cubicBezTo>
                  <a:pt x="2264383" y="1938187"/>
                  <a:pt x="2272146" y="1939057"/>
                  <a:pt x="2277052" y="1933654"/>
                </a:cubicBezTo>
                <a:cubicBezTo>
                  <a:pt x="2277301" y="1933405"/>
                  <a:pt x="2280592" y="1934896"/>
                  <a:pt x="2281089" y="1936138"/>
                </a:cubicBezTo>
                <a:cubicBezTo>
                  <a:pt x="2283015" y="1940796"/>
                  <a:pt x="2284443" y="1945702"/>
                  <a:pt x="2285933" y="1950546"/>
                </a:cubicBezTo>
                <a:cubicBezTo>
                  <a:pt x="2291150" y="1967500"/>
                  <a:pt x="2299969" y="1981598"/>
                  <a:pt x="2316737" y="1989485"/>
                </a:cubicBezTo>
                <a:cubicBezTo>
                  <a:pt x="2319034" y="1990540"/>
                  <a:pt x="2321394" y="1991596"/>
                  <a:pt x="2323630" y="1992838"/>
                </a:cubicBezTo>
                <a:cubicBezTo>
                  <a:pt x="2327232" y="1994825"/>
                  <a:pt x="2328102" y="1997806"/>
                  <a:pt x="2326922" y="2003520"/>
                </a:cubicBezTo>
                <a:cubicBezTo>
                  <a:pt x="2325245" y="2011407"/>
                  <a:pt x="2326238" y="2014078"/>
                  <a:pt x="2334001" y="2017245"/>
                </a:cubicBezTo>
                <a:cubicBezTo>
                  <a:pt x="2339094" y="2019294"/>
                  <a:pt x="2343006" y="2021965"/>
                  <a:pt x="2345242" y="2026933"/>
                </a:cubicBezTo>
                <a:cubicBezTo>
                  <a:pt x="2345615" y="2027678"/>
                  <a:pt x="2345987" y="2028423"/>
                  <a:pt x="2346360" y="2029231"/>
                </a:cubicBezTo>
                <a:cubicBezTo>
                  <a:pt x="2351639" y="2040223"/>
                  <a:pt x="2354433" y="2051402"/>
                  <a:pt x="2350521" y="2063698"/>
                </a:cubicBezTo>
                <a:cubicBezTo>
                  <a:pt x="2349279" y="2067611"/>
                  <a:pt x="2349962" y="2072144"/>
                  <a:pt x="2350086" y="2076429"/>
                </a:cubicBezTo>
                <a:cubicBezTo>
                  <a:pt x="2350210" y="2079969"/>
                  <a:pt x="2355427" y="2085000"/>
                  <a:pt x="2358594" y="2084875"/>
                </a:cubicBezTo>
                <a:cubicBezTo>
                  <a:pt x="2368034" y="2084441"/>
                  <a:pt x="2377412" y="2084068"/>
                  <a:pt x="2385547" y="2078168"/>
                </a:cubicBezTo>
                <a:cubicBezTo>
                  <a:pt x="2391758" y="2073635"/>
                  <a:pt x="2398279" y="2069536"/>
                  <a:pt x="2404737" y="2065437"/>
                </a:cubicBezTo>
                <a:close/>
                <a:moveTo>
                  <a:pt x="2848218" y="1697598"/>
                </a:moveTo>
                <a:cubicBezTo>
                  <a:pt x="2848653" y="1697598"/>
                  <a:pt x="2849522" y="1698654"/>
                  <a:pt x="2849522" y="1699275"/>
                </a:cubicBezTo>
                <a:cubicBezTo>
                  <a:pt x="2849646" y="1700455"/>
                  <a:pt x="2849522" y="1701635"/>
                  <a:pt x="2849398" y="1702815"/>
                </a:cubicBezTo>
                <a:cubicBezTo>
                  <a:pt x="2849522" y="1702939"/>
                  <a:pt x="2849771" y="1703001"/>
                  <a:pt x="2849957" y="1703125"/>
                </a:cubicBezTo>
                <a:lnTo>
                  <a:pt x="2850889" y="1704492"/>
                </a:lnTo>
                <a:lnTo>
                  <a:pt x="2849398" y="1703685"/>
                </a:lnTo>
                <a:cubicBezTo>
                  <a:pt x="2849398" y="1703685"/>
                  <a:pt x="2849398" y="1703063"/>
                  <a:pt x="2849398" y="1702815"/>
                </a:cubicBezTo>
                <a:cubicBezTo>
                  <a:pt x="2848280" y="1702194"/>
                  <a:pt x="2846976" y="1701697"/>
                  <a:pt x="2846417" y="1700766"/>
                </a:cubicBezTo>
                <a:cubicBezTo>
                  <a:pt x="2845423" y="1699089"/>
                  <a:pt x="2846417" y="1697722"/>
                  <a:pt x="2848218" y="1697536"/>
                </a:cubicBezTo>
                <a:close/>
                <a:moveTo>
                  <a:pt x="2804187" y="1643134"/>
                </a:moveTo>
                <a:cubicBezTo>
                  <a:pt x="2804746" y="1643196"/>
                  <a:pt x="2805118" y="1644003"/>
                  <a:pt x="2805615" y="1644500"/>
                </a:cubicBezTo>
                <a:cubicBezTo>
                  <a:pt x="2805056" y="1644873"/>
                  <a:pt x="2804435" y="1645245"/>
                  <a:pt x="2803876" y="1645618"/>
                </a:cubicBezTo>
                <a:cubicBezTo>
                  <a:pt x="2803255" y="1645431"/>
                  <a:pt x="2802324" y="1645369"/>
                  <a:pt x="2802137" y="1644997"/>
                </a:cubicBezTo>
                <a:cubicBezTo>
                  <a:pt x="2801516" y="1643630"/>
                  <a:pt x="2802324" y="1642885"/>
                  <a:pt x="2804187" y="1643196"/>
                </a:cubicBezTo>
                <a:close/>
                <a:moveTo>
                  <a:pt x="2779159" y="1757528"/>
                </a:moveTo>
                <a:cubicBezTo>
                  <a:pt x="2779718" y="1758025"/>
                  <a:pt x="2780587" y="1758335"/>
                  <a:pt x="2780773" y="1758957"/>
                </a:cubicBezTo>
                <a:cubicBezTo>
                  <a:pt x="2781208" y="1760447"/>
                  <a:pt x="2781333" y="1762000"/>
                  <a:pt x="2781395" y="1763490"/>
                </a:cubicBezTo>
                <a:cubicBezTo>
                  <a:pt x="2781395" y="1763801"/>
                  <a:pt x="2780525" y="1764173"/>
                  <a:pt x="2780028" y="1764484"/>
                </a:cubicBezTo>
                <a:cubicBezTo>
                  <a:pt x="2779097" y="1762497"/>
                  <a:pt x="2778165" y="1760447"/>
                  <a:pt x="2777358" y="1758398"/>
                </a:cubicBezTo>
                <a:cubicBezTo>
                  <a:pt x="2777358" y="1758398"/>
                  <a:pt x="2778476" y="1757839"/>
                  <a:pt x="2779159" y="1757528"/>
                </a:cubicBezTo>
                <a:close/>
                <a:moveTo>
                  <a:pt x="3001489" y="1266290"/>
                </a:moveTo>
                <a:cubicBezTo>
                  <a:pt x="3003539" y="1266103"/>
                  <a:pt x="3006706" y="1268153"/>
                  <a:pt x="3007078" y="1270140"/>
                </a:cubicBezTo>
                <a:cubicBezTo>
                  <a:pt x="3007513" y="1272500"/>
                  <a:pt x="3007762" y="1274922"/>
                  <a:pt x="3008072" y="1277468"/>
                </a:cubicBezTo>
                <a:cubicBezTo>
                  <a:pt x="3007203" y="1279766"/>
                  <a:pt x="3006644" y="1282250"/>
                  <a:pt x="3005340" y="1284175"/>
                </a:cubicBezTo>
                <a:cubicBezTo>
                  <a:pt x="3004905" y="1284859"/>
                  <a:pt x="3001738" y="1284921"/>
                  <a:pt x="3001427" y="1284362"/>
                </a:cubicBezTo>
                <a:cubicBezTo>
                  <a:pt x="2999440" y="1280884"/>
                  <a:pt x="2997701" y="1277220"/>
                  <a:pt x="2996335" y="1273432"/>
                </a:cubicBezTo>
                <a:cubicBezTo>
                  <a:pt x="2995279" y="1270637"/>
                  <a:pt x="2998446" y="1266600"/>
                  <a:pt x="3001489" y="1266290"/>
                </a:cubicBezTo>
                <a:close/>
                <a:moveTo>
                  <a:pt x="3456397" y="307909"/>
                </a:moveTo>
                <a:cubicBezTo>
                  <a:pt x="3459565" y="307164"/>
                  <a:pt x="3462670" y="306356"/>
                  <a:pt x="3465899" y="305735"/>
                </a:cubicBezTo>
                <a:cubicBezTo>
                  <a:pt x="3466520" y="305611"/>
                  <a:pt x="3467514" y="306232"/>
                  <a:pt x="3467824" y="306791"/>
                </a:cubicBezTo>
                <a:cubicBezTo>
                  <a:pt x="3468135" y="307288"/>
                  <a:pt x="3467824" y="308220"/>
                  <a:pt x="3467762" y="309648"/>
                </a:cubicBezTo>
                <a:cubicBezTo>
                  <a:pt x="3465464" y="311200"/>
                  <a:pt x="3462856" y="313064"/>
                  <a:pt x="3460061" y="314554"/>
                </a:cubicBezTo>
                <a:cubicBezTo>
                  <a:pt x="3458385" y="315486"/>
                  <a:pt x="3455466" y="313747"/>
                  <a:pt x="3454410" y="311387"/>
                </a:cubicBezTo>
                <a:cubicBezTo>
                  <a:pt x="3453540" y="309462"/>
                  <a:pt x="3454286" y="308344"/>
                  <a:pt x="3456459" y="307847"/>
                </a:cubicBezTo>
                <a:close/>
                <a:moveTo>
                  <a:pt x="3024902" y="157619"/>
                </a:moveTo>
                <a:cubicBezTo>
                  <a:pt x="3024902" y="157619"/>
                  <a:pt x="3025213" y="157991"/>
                  <a:pt x="3025337" y="158178"/>
                </a:cubicBezTo>
                <a:cubicBezTo>
                  <a:pt x="3027200" y="157991"/>
                  <a:pt x="3029187" y="157556"/>
                  <a:pt x="3029746" y="160475"/>
                </a:cubicBezTo>
                <a:cubicBezTo>
                  <a:pt x="3029746" y="160600"/>
                  <a:pt x="3028069" y="161469"/>
                  <a:pt x="3027821" y="161221"/>
                </a:cubicBezTo>
                <a:cubicBezTo>
                  <a:pt x="3026890" y="160289"/>
                  <a:pt x="3026144" y="159171"/>
                  <a:pt x="3025337" y="158115"/>
                </a:cubicBezTo>
                <a:cubicBezTo>
                  <a:pt x="3024964" y="158115"/>
                  <a:pt x="3024654" y="158178"/>
                  <a:pt x="3024281" y="158178"/>
                </a:cubicBezTo>
                <a:cubicBezTo>
                  <a:pt x="3023909" y="157805"/>
                  <a:pt x="3023536" y="157370"/>
                  <a:pt x="3023101" y="156998"/>
                </a:cubicBezTo>
                <a:cubicBezTo>
                  <a:pt x="3023722" y="157184"/>
                  <a:pt x="3024343" y="157370"/>
                  <a:pt x="3024902" y="157556"/>
                </a:cubicBezTo>
                <a:close/>
                <a:moveTo>
                  <a:pt x="2793132" y="963287"/>
                </a:moveTo>
                <a:cubicBezTo>
                  <a:pt x="2793691" y="963163"/>
                  <a:pt x="2794312" y="963101"/>
                  <a:pt x="2794871" y="962976"/>
                </a:cubicBezTo>
                <a:cubicBezTo>
                  <a:pt x="2795616" y="962417"/>
                  <a:pt x="2796362" y="961859"/>
                  <a:pt x="2797107" y="961300"/>
                </a:cubicBezTo>
                <a:cubicBezTo>
                  <a:pt x="2797231" y="961734"/>
                  <a:pt x="2797355" y="962107"/>
                  <a:pt x="2797479" y="962542"/>
                </a:cubicBezTo>
                <a:cubicBezTo>
                  <a:pt x="2796610" y="962666"/>
                  <a:pt x="2795741" y="962852"/>
                  <a:pt x="2794871" y="962976"/>
                </a:cubicBezTo>
                <a:cubicBezTo>
                  <a:pt x="2794498" y="963287"/>
                  <a:pt x="2794126" y="963597"/>
                  <a:pt x="2793691" y="963908"/>
                </a:cubicBezTo>
                <a:lnTo>
                  <a:pt x="2792573" y="964653"/>
                </a:lnTo>
                <a:lnTo>
                  <a:pt x="2793132" y="963287"/>
                </a:lnTo>
                <a:close/>
                <a:moveTo>
                  <a:pt x="2690600" y="1765540"/>
                </a:moveTo>
                <a:cubicBezTo>
                  <a:pt x="2690600" y="1765540"/>
                  <a:pt x="2690910" y="1765788"/>
                  <a:pt x="2691034" y="1765912"/>
                </a:cubicBezTo>
                <a:cubicBezTo>
                  <a:pt x="2694574" y="1764918"/>
                  <a:pt x="2698549" y="1765540"/>
                  <a:pt x="2701405" y="1762372"/>
                </a:cubicBezTo>
                <a:cubicBezTo>
                  <a:pt x="2702709" y="1760882"/>
                  <a:pt x="2704076" y="1761565"/>
                  <a:pt x="2703889" y="1763863"/>
                </a:cubicBezTo>
                <a:cubicBezTo>
                  <a:pt x="2703765" y="1765291"/>
                  <a:pt x="2702896" y="1767403"/>
                  <a:pt x="2701778" y="1767775"/>
                </a:cubicBezTo>
                <a:cubicBezTo>
                  <a:pt x="2697928" y="1769266"/>
                  <a:pt x="2694077" y="1769141"/>
                  <a:pt x="2691034" y="1765912"/>
                </a:cubicBezTo>
                <a:cubicBezTo>
                  <a:pt x="2690661" y="1765974"/>
                  <a:pt x="2690289" y="1766036"/>
                  <a:pt x="2689916" y="1766161"/>
                </a:cubicBezTo>
                <a:lnTo>
                  <a:pt x="2689916" y="1764360"/>
                </a:lnTo>
                <a:cubicBezTo>
                  <a:pt x="2690103" y="1764794"/>
                  <a:pt x="2690351" y="1765105"/>
                  <a:pt x="2690600" y="1765540"/>
                </a:cubicBezTo>
                <a:close/>
                <a:moveTo>
                  <a:pt x="2680042" y="112345"/>
                </a:moveTo>
                <a:lnTo>
                  <a:pt x="2679234" y="110420"/>
                </a:lnTo>
                <a:lnTo>
                  <a:pt x="2680725" y="111724"/>
                </a:lnTo>
                <a:cubicBezTo>
                  <a:pt x="2680725" y="111724"/>
                  <a:pt x="2680663" y="112283"/>
                  <a:pt x="2680601" y="112594"/>
                </a:cubicBezTo>
                <a:cubicBezTo>
                  <a:pt x="2684824" y="113774"/>
                  <a:pt x="2687122" y="116692"/>
                  <a:pt x="2686190" y="121102"/>
                </a:cubicBezTo>
                <a:cubicBezTo>
                  <a:pt x="2685569" y="124145"/>
                  <a:pt x="2683768" y="127002"/>
                  <a:pt x="2682277" y="129796"/>
                </a:cubicBezTo>
                <a:cubicBezTo>
                  <a:pt x="2682029" y="130169"/>
                  <a:pt x="2680725" y="130293"/>
                  <a:pt x="2680042" y="130045"/>
                </a:cubicBezTo>
                <a:cubicBezTo>
                  <a:pt x="2679421" y="129796"/>
                  <a:pt x="2678551" y="128865"/>
                  <a:pt x="2678614" y="128368"/>
                </a:cubicBezTo>
                <a:cubicBezTo>
                  <a:pt x="2679172" y="123089"/>
                  <a:pt x="2679918" y="117872"/>
                  <a:pt x="2680601" y="112594"/>
                </a:cubicBezTo>
                <a:cubicBezTo>
                  <a:pt x="2680414" y="112594"/>
                  <a:pt x="2680290" y="112407"/>
                  <a:pt x="2680042" y="112407"/>
                </a:cubicBezTo>
                <a:close/>
                <a:moveTo>
                  <a:pt x="2657436" y="1178910"/>
                </a:moveTo>
                <a:cubicBezTo>
                  <a:pt x="2656877" y="1178600"/>
                  <a:pt x="2655884" y="1178227"/>
                  <a:pt x="2655884" y="1178041"/>
                </a:cubicBezTo>
                <a:cubicBezTo>
                  <a:pt x="2656132" y="1176612"/>
                  <a:pt x="2656629" y="1175246"/>
                  <a:pt x="2657001" y="1173880"/>
                </a:cubicBezTo>
                <a:cubicBezTo>
                  <a:pt x="2657560" y="1174190"/>
                  <a:pt x="2658554" y="1174563"/>
                  <a:pt x="2658554" y="1174749"/>
                </a:cubicBezTo>
                <a:cubicBezTo>
                  <a:pt x="2658306" y="1176116"/>
                  <a:pt x="2657809" y="1177544"/>
                  <a:pt x="2657436" y="1178910"/>
                </a:cubicBezTo>
                <a:close/>
                <a:moveTo>
                  <a:pt x="2658678" y="98123"/>
                </a:moveTo>
                <a:cubicBezTo>
                  <a:pt x="2660169" y="98123"/>
                  <a:pt x="2661659" y="99055"/>
                  <a:pt x="2663212" y="99490"/>
                </a:cubicBezTo>
                <a:cubicBezTo>
                  <a:pt x="2662715" y="100173"/>
                  <a:pt x="2662342" y="100918"/>
                  <a:pt x="2661846" y="101477"/>
                </a:cubicBezTo>
                <a:cubicBezTo>
                  <a:pt x="2660169" y="103278"/>
                  <a:pt x="2658492" y="105017"/>
                  <a:pt x="2656753" y="106694"/>
                </a:cubicBezTo>
                <a:cubicBezTo>
                  <a:pt x="2656194" y="107191"/>
                  <a:pt x="2655263" y="107253"/>
                  <a:pt x="2654517" y="107563"/>
                </a:cubicBezTo>
                <a:cubicBezTo>
                  <a:pt x="2652778" y="107687"/>
                  <a:pt x="2651598" y="106818"/>
                  <a:pt x="2651288" y="104893"/>
                </a:cubicBezTo>
                <a:cubicBezTo>
                  <a:pt x="2650543" y="100173"/>
                  <a:pt x="2652778" y="97999"/>
                  <a:pt x="2658740" y="98123"/>
                </a:cubicBezTo>
                <a:close/>
                <a:moveTo>
                  <a:pt x="2573596" y="189229"/>
                </a:moveTo>
                <a:cubicBezTo>
                  <a:pt x="2576764" y="189353"/>
                  <a:pt x="2579869" y="190161"/>
                  <a:pt x="2582974" y="190844"/>
                </a:cubicBezTo>
                <a:cubicBezTo>
                  <a:pt x="2583409" y="190906"/>
                  <a:pt x="2583595" y="192024"/>
                  <a:pt x="2583968" y="192583"/>
                </a:cubicBezTo>
                <a:cubicBezTo>
                  <a:pt x="2583160" y="193887"/>
                  <a:pt x="2582602" y="195812"/>
                  <a:pt x="2581422" y="196309"/>
                </a:cubicBezTo>
                <a:cubicBezTo>
                  <a:pt x="2577509" y="198048"/>
                  <a:pt x="2573348" y="196371"/>
                  <a:pt x="2571361" y="192397"/>
                </a:cubicBezTo>
                <a:cubicBezTo>
                  <a:pt x="2570616" y="190906"/>
                  <a:pt x="2571671" y="189167"/>
                  <a:pt x="2573596" y="189229"/>
                </a:cubicBezTo>
                <a:close/>
                <a:moveTo>
                  <a:pt x="2566206" y="2150395"/>
                </a:moveTo>
                <a:cubicBezTo>
                  <a:pt x="2566579" y="2150954"/>
                  <a:pt x="2567013" y="2151513"/>
                  <a:pt x="2567448" y="2152071"/>
                </a:cubicBezTo>
                <a:cubicBezTo>
                  <a:pt x="2566020" y="2153003"/>
                  <a:pt x="2565088" y="2152568"/>
                  <a:pt x="2564716" y="2150705"/>
                </a:cubicBezTo>
                <a:cubicBezTo>
                  <a:pt x="2565213" y="2150581"/>
                  <a:pt x="2565709" y="2150519"/>
                  <a:pt x="2566268" y="2150395"/>
                </a:cubicBezTo>
                <a:close/>
                <a:moveTo>
                  <a:pt x="2038389" y="80362"/>
                </a:moveTo>
                <a:cubicBezTo>
                  <a:pt x="2038824" y="80797"/>
                  <a:pt x="2039258" y="81231"/>
                  <a:pt x="2039755" y="81604"/>
                </a:cubicBezTo>
                <a:cubicBezTo>
                  <a:pt x="2039072" y="81418"/>
                  <a:pt x="2038389" y="81231"/>
                  <a:pt x="2037706" y="80983"/>
                </a:cubicBezTo>
                <a:lnTo>
                  <a:pt x="2036774" y="79430"/>
                </a:lnTo>
                <a:lnTo>
                  <a:pt x="2038389" y="80362"/>
                </a:lnTo>
                <a:close/>
                <a:moveTo>
                  <a:pt x="537845" y="854233"/>
                </a:moveTo>
                <a:lnTo>
                  <a:pt x="538156" y="853115"/>
                </a:lnTo>
                <a:lnTo>
                  <a:pt x="539522" y="853923"/>
                </a:lnTo>
                <a:lnTo>
                  <a:pt x="537907" y="854233"/>
                </a:lnTo>
                <a:close/>
                <a:moveTo>
                  <a:pt x="604792" y="1010734"/>
                </a:moveTo>
                <a:cubicBezTo>
                  <a:pt x="604296" y="1015330"/>
                  <a:pt x="601501" y="1018621"/>
                  <a:pt x="597092" y="1019242"/>
                </a:cubicBezTo>
                <a:cubicBezTo>
                  <a:pt x="593179" y="1019801"/>
                  <a:pt x="589205" y="1019739"/>
                  <a:pt x="585292" y="1019863"/>
                </a:cubicBezTo>
                <a:lnTo>
                  <a:pt x="585292" y="1020484"/>
                </a:lnTo>
                <a:cubicBezTo>
                  <a:pt x="584981" y="1020919"/>
                  <a:pt x="584733" y="1021291"/>
                  <a:pt x="584423" y="1021664"/>
                </a:cubicBezTo>
                <a:cubicBezTo>
                  <a:pt x="584485" y="1021105"/>
                  <a:pt x="584609" y="1020484"/>
                  <a:pt x="584671" y="1019863"/>
                </a:cubicBezTo>
                <a:cubicBezTo>
                  <a:pt x="584857" y="1019863"/>
                  <a:pt x="585106" y="1019863"/>
                  <a:pt x="585292" y="1019863"/>
                </a:cubicBezTo>
                <a:cubicBezTo>
                  <a:pt x="584981" y="1014088"/>
                  <a:pt x="585292" y="1008809"/>
                  <a:pt x="592186" y="1006200"/>
                </a:cubicBezTo>
                <a:cubicBezTo>
                  <a:pt x="593924" y="1005517"/>
                  <a:pt x="594608" y="1002102"/>
                  <a:pt x="595912" y="1000052"/>
                </a:cubicBezTo>
                <a:cubicBezTo>
                  <a:pt x="597837" y="996885"/>
                  <a:pt x="600259" y="995581"/>
                  <a:pt x="601626" y="997071"/>
                </a:cubicBezTo>
                <a:cubicBezTo>
                  <a:pt x="603116" y="998810"/>
                  <a:pt x="604420" y="1000984"/>
                  <a:pt x="604917" y="1003219"/>
                </a:cubicBezTo>
                <a:cubicBezTo>
                  <a:pt x="605414" y="1005579"/>
                  <a:pt x="605103" y="1008188"/>
                  <a:pt x="604855" y="1010672"/>
                </a:cubicBezTo>
                <a:close/>
                <a:moveTo>
                  <a:pt x="621250" y="1024086"/>
                </a:moveTo>
                <a:cubicBezTo>
                  <a:pt x="621250" y="1024521"/>
                  <a:pt x="621250" y="1024893"/>
                  <a:pt x="621250" y="1025328"/>
                </a:cubicBezTo>
                <a:cubicBezTo>
                  <a:pt x="620877" y="1025949"/>
                  <a:pt x="620567" y="1026570"/>
                  <a:pt x="620257" y="1027191"/>
                </a:cubicBezTo>
                <a:cubicBezTo>
                  <a:pt x="620008" y="1027750"/>
                  <a:pt x="619822" y="1028247"/>
                  <a:pt x="619511" y="1028806"/>
                </a:cubicBezTo>
                <a:cubicBezTo>
                  <a:pt x="619946" y="1027440"/>
                  <a:pt x="620318" y="1026136"/>
                  <a:pt x="620691" y="1024769"/>
                </a:cubicBezTo>
                <a:cubicBezTo>
                  <a:pt x="620877" y="1024583"/>
                  <a:pt x="621064" y="1024335"/>
                  <a:pt x="621312" y="1024148"/>
                </a:cubicBezTo>
                <a:cubicBezTo>
                  <a:pt x="621312" y="1022534"/>
                  <a:pt x="621126" y="1020857"/>
                  <a:pt x="623113" y="1019801"/>
                </a:cubicBezTo>
                <a:cubicBezTo>
                  <a:pt x="623362" y="1020422"/>
                  <a:pt x="623983" y="1021291"/>
                  <a:pt x="623734" y="1021540"/>
                </a:cubicBezTo>
                <a:cubicBezTo>
                  <a:pt x="622989" y="1022471"/>
                  <a:pt x="622120" y="1023279"/>
                  <a:pt x="621312" y="1024148"/>
                </a:cubicBezTo>
                <a:close/>
                <a:moveTo>
                  <a:pt x="662983" y="986327"/>
                </a:moveTo>
                <a:cubicBezTo>
                  <a:pt x="663418" y="985830"/>
                  <a:pt x="664598" y="985582"/>
                  <a:pt x="665343" y="985768"/>
                </a:cubicBezTo>
                <a:cubicBezTo>
                  <a:pt x="666896" y="986079"/>
                  <a:pt x="668387" y="986700"/>
                  <a:pt x="669939" y="987135"/>
                </a:cubicBezTo>
                <a:cubicBezTo>
                  <a:pt x="669815" y="987880"/>
                  <a:pt x="669815" y="989246"/>
                  <a:pt x="669628" y="989246"/>
                </a:cubicBezTo>
                <a:cubicBezTo>
                  <a:pt x="668138" y="989432"/>
                  <a:pt x="666523" y="989557"/>
                  <a:pt x="665033" y="989246"/>
                </a:cubicBezTo>
                <a:cubicBezTo>
                  <a:pt x="662859" y="988811"/>
                  <a:pt x="662052" y="987507"/>
                  <a:pt x="663046" y="986265"/>
                </a:cubicBezTo>
                <a:close/>
                <a:moveTo>
                  <a:pt x="703040" y="601100"/>
                </a:moveTo>
                <a:cubicBezTo>
                  <a:pt x="702233" y="602093"/>
                  <a:pt x="700370" y="602404"/>
                  <a:pt x="698942" y="602714"/>
                </a:cubicBezTo>
                <a:cubicBezTo>
                  <a:pt x="698258" y="602900"/>
                  <a:pt x="697016" y="602714"/>
                  <a:pt x="696644" y="602279"/>
                </a:cubicBezTo>
                <a:cubicBezTo>
                  <a:pt x="695774" y="601100"/>
                  <a:pt x="694594" y="599423"/>
                  <a:pt x="694842" y="598305"/>
                </a:cubicBezTo>
                <a:cubicBezTo>
                  <a:pt x="695029" y="597373"/>
                  <a:pt x="697265" y="596255"/>
                  <a:pt x="698445" y="596442"/>
                </a:cubicBezTo>
                <a:cubicBezTo>
                  <a:pt x="701301" y="596814"/>
                  <a:pt x="703910" y="599857"/>
                  <a:pt x="702978" y="601100"/>
                </a:cubicBezTo>
                <a:close/>
                <a:moveTo>
                  <a:pt x="729248" y="585077"/>
                </a:moveTo>
                <a:cubicBezTo>
                  <a:pt x="729248" y="585077"/>
                  <a:pt x="728875" y="585263"/>
                  <a:pt x="728627" y="585387"/>
                </a:cubicBezTo>
                <a:cubicBezTo>
                  <a:pt x="728254" y="586940"/>
                  <a:pt x="728316" y="588865"/>
                  <a:pt x="725770" y="588803"/>
                </a:cubicBezTo>
                <a:cubicBezTo>
                  <a:pt x="725646" y="588803"/>
                  <a:pt x="725211" y="587064"/>
                  <a:pt x="725460" y="586940"/>
                </a:cubicBezTo>
                <a:cubicBezTo>
                  <a:pt x="726453" y="586319"/>
                  <a:pt x="727571" y="585884"/>
                  <a:pt x="728627" y="585387"/>
                </a:cubicBezTo>
                <a:cubicBezTo>
                  <a:pt x="728689" y="585077"/>
                  <a:pt x="728813" y="584766"/>
                  <a:pt x="728938" y="584518"/>
                </a:cubicBezTo>
                <a:lnTo>
                  <a:pt x="729558" y="583524"/>
                </a:lnTo>
                <a:lnTo>
                  <a:pt x="729248" y="585139"/>
                </a:lnTo>
                <a:close/>
                <a:moveTo>
                  <a:pt x="765268" y="573029"/>
                </a:moveTo>
                <a:cubicBezTo>
                  <a:pt x="765268" y="573029"/>
                  <a:pt x="764958" y="573650"/>
                  <a:pt x="764771" y="573960"/>
                </a:cubicBezTo>
                <a:cubicBezTo>
                  <a:pt x="764398" y="574457"/>
                  <a:pt x="764336" y="575016"/>
                  <a:pt x="764088" y="575513"/>
                </a:cubicBezTo>
                <a:cubicBezTo>
                  <a:pt x="764026" y="578866"/>
                  <a:pt x="763964" y="582220"/>
                  <a:pt x="763840" y="585511"/>
                </a:cubicBezTo>
                <a:cubicBezTo>
                  <a:pt x="763840" y="586133"/>
                  <a:pt x="763156" y="586691"/>
                  <a:pt x="762846" y="587250"/>
                </a:cubicBezTo>
                <a:cubicBezTo>
                  <a:pt x="762411" y="586691"/>
                  <a:pt x="761542" y="586070"/>
                  <a:pt x="761542" y="585511"/>
                </a:cubicBezTo>
                <a:cubicBezTo>
                  <a:pt x="761418" y="581909"/>
                  <a:pt x="762349" y="578556"/>
                  <a:pt x="764088" y="575451"/>
                </a:cubicBezTo>
                <a:cubicBezTo>
                  <a:pt x="764088" y="574706"/>
                  <a:pt x="764088" y="573960"/>
                  <a:pt x="764088" y="573215"/>
                </a:cubicBezTo>
                <a:cubicBezTo>
                  <a:pt x="764709" y="573215"/>
                  <a:pt x="764833" y="573029"/>
                  <a:pt x="765268" y="572967"/>
                </a:cubicBezTo>
                <a:cubicBezTo>
                  <a:pt x="765516" y="572594"/>
                  <a:pt x="765703" y="572159"/>
                  <a:pt x="765951" y="571787"/>
                </a:cubicBezTo>
                <a:cubicBezTo>
                  <a:pt x="766945" y="572346"/>
                  <a:pt x="766448" y="572718"/>
                  <a:pt x="765268" y="572967"/>
                </a:cubicBezTo>
                <a:close/>
                <a:moveTo>
                  <a:pt x="807995" y="907642"/>
                </a:moveTo>
                <a:lnTo>
                  <a:pt x="809113" y="905717"/>
                </a:lnTo>
                <a:lnTo>
                  <a:pt x="809672" y="907953"/>
                </a:lnTo>
                <a:lnTo>
                  <a:pt x="807995" y="907642"/>
                </a:lnTo>
                <a:close/>
                <a:moveTo>
                  <a:pt x="811970" y="636374"/>
                </a:moveTo>
                <a:cubicBezTo>
                  <a:pt x="812839" y="634387"/>
                  <a:pt x="814640" y="632772"/>
                  <a:pt x="816131" y="631095"/>
                </a:cubicBezTo>
                <a:cubicBezTo>
                  <a:pt x="816006" y="630785"/>
                  <a:pt x="815820" y="630474"/>
                  <a:pt x="815696" y="630164"/>
                </a:cubicBezTo>
                <a:lnTo>
                  <a:pt x="817311" y="629046"/>
                </a:lnTo>
                <a:lnTo>
                  <a:pt x="816317" y="630847"/>
                </a:lnTo>
                <a:cubicBezTo>
                  <a:pt x="816317" y="630847"/>
                  <a:pt x="816131" y="631033"/>
                  <a:pt x="816069" y="631158"/>
                </a:cubicBezTo>
                <a:cubicBezTo>
                  <a:pt x="816938" y="633145"/>
                  <a:pt x="817932" y="635132"/>
                  <a:pt x="818180" y="637244"/>
                </a:cubicBezTo>
                <a:cubicBezTo>
                  <a:pt x="818304" y="638362"/>
                  <a:pt x="816503" y="639790"/>
                  <a:pt x="815323" y="640846"/>
                </a:cubicBezTo>
                <a:cubicBezTo>
                  <a:pt x="814889" y="641218"/>
                  <a:pt x="813274" y="641156"/>
                  <a:pt x="813150" y="640846"/>
                </a:cubicBezTo>
                <a:cubicBezTo>
                  <a:pt x="812466" y="639417"/>
                  <a:pt x="811411" y="637554"/>
                  <a:pt x="811908" y="636436"/>
                </a:cubicBezTo>
                <a:close/>
                <a:moveTo>
                  <a:pt x="821285" y="870877"/>
                </a:moveTo>
                <a:cubicBezTo>
                  <a:pt x="820540" y="870815"/>
                  <a:pt x="819733" y="870380"/>
                  <a:pt x="819236" y="870256"/>
                </a:cubicBezTo>
                <a:cubicBezTo>
                  <a:pt x="816814" y="869635"/>
                  <a:pt x="814019" y="870007"/>
                  <a:pt x="813771" y="866716"/>
                </a:cubicBezTo>
                <a:cubicBezTo>
                  <a:pt x="813771" y="866406"/>
                  <a:pt x="815199" y="865660"/>
                  <a:pt x="815758" y="865784"/>
                </a:cubicBezTo>
                <a:cubicBezTo>
                  <a:pt x="817311" y="866219"/>
                  <a:pt x="818739" y="867026"/>
                  <a:pt x="820168" y="867710"/>
                </a:cubicBezTo>
                <a:cubicBezTo>
                  <a:pt x="820913" y="868020"/>
                  <a:pt x="821782" y="868206"/>
                  <a:pt x="822341" y="868703"/>
                </a:cubicBezTo>
                <a:cubicBezTo>
                  <a:pt x="822900" y="869200"/>
                  <a:pt x="823211" y="869945"/>
                  <a:pt x="823583" y="870566"/>
                </a:cubicBezTo>
                <a:cubicBezTo>
                  <a:pt x="822776" y="870629"/>
                  <a:pt x="821968" y="870815"/>
                  <a:pt x="821223" y="870753"/>
                </a:cubicBezTo>
                <a:close/>
                <a:moveTo>
                  <a:pt x="834141" y="815481"/>
                </a:moveTo>
                <a:cubicBezTo>
                  <a:pt x="832899" y="816288"/>
                  <a:pt x="830787" y="817592"/>
                  <a:pt x="830042" y="817157"/>
                </a:cubicBezTo>
                <a:cubicBezTo>
                  <a:pt x="828117" y="815915"/>
                  <a:pt x="826378" y="814052"/>
                  <a:pt x="825198" y="812003"/>
                </a:cubicBezTo>
                <a:cubicBezTo>
                  <a:pt x="824825" y="811258"/>
                  <a:pt x="826316" y="809394"/>
                  <a:pt x="826937" y="808090"/>
                </a:cubicBezTo>
                <a:cubicBezTo>
                  <a:pt x="830725" y="807904"/>
                  <a:pt x="832588" y="810637"/>
                  <a:pt x="834451" y="813245"/>
                </a:cubicBezTo>
                <a:cubicBezTo>
                  <a:pt x="834762" y="813742"/>
                  <a:pt x="834575" y="815232"/>
                  <a:pt x="834141" y="815481"/>
                </a:cubicBezTo>
                <a:close/>
                <a:moveTo>
                  <a:pt x="859293" y="888576"/>
                </a:moveTo>
                <a:lnTo>
                  <a:pt x="858858" y="890129"/>
                </a:lnTo>
                <a:lnTo>
                  <a:pt x="857181" y="889011"/>
                </a:lnTo>
                <a:lnTo>
                  <a:pt x="859293" y="888576"/>
                </a:lnTo>
                <a:close/>
                <a:moveTo>
                  <a:pt x="866434" y="910437"/>
                </a:moveTo>
                <a:cubicBezTo>
                  <a:pt x="865006" y="912548"/>
                  <a:pt x="863391" y="914474"/>
                  <a:pt x="864633" y="917268"/>
                </a:cubicBezTo>
                <a:cubicBezTo>
                  <a:pt x="865627" y="919566"/>
                  <a:pt x="866807" y="922547"/>
                  <a:pt x="863578" y="923416"/>
                </a:cubicBezTo>
                <a:cubicBezTo>
                  <a:pt x="861590" y="923913"/>
                  <a:pt x="858858" y="922485"/>
                  <a:pt x="856746" y="921305"/>
                </a:cubicBezTo>
                <a:cubicBezTo>
                  <a:pt x="853828" y="919690"/>
                  <a:pt x="853082" y="915095"/>
                  <a:pt x="855442" y="912610"/>
                </a:cubicBezTo>
                <a:cubicBezTo>
                  <a:pt x="858299" y="909629"/>
                  <a:pt x="861590" y="907021"/>
                  <a:pt x="864820" y="904413"/>
                </a:cubicBezTo>
                <a:cubicBezTo>
                  <a:pt x="865317" y="904040"/>
                  <a:pt x="866497" y="904102"/>
                  <a:pt x="867180" y="904413"/>
                </a:cubicBezTo>
                <a:cubicBezTo>
                  <a:pt x="867863" y="904661"/>
                  <a:pt x="868298" y="905469"/>
                  <a:pt x="868856" y="906027"/>
                </a:cubicBezTo>
                <a:cubicBezTo>
                  <a:pt x="868111" y="907518"/>
                  <a:pt x="867428" y="909071"/>
                  <a:pt x="866497" y="910437"/>
                </a:cubicBezTo>
                <a:close/>
                <a:moveTo>
                  <a:pt x="873017" y="849141"/>
                </a:moveTo>
                <a:cubicBezTo>
                  <a:pt x="873452" y="848706"/>
                  <a:pt x="873887" y="847837"/>
                  <a:pt x="874259" y="847837"/>
                </a:cubicBezTo>
                <a:cubicBezTo>
                  <a:pt x="875812" y="848023"/>
                  <a:pt x="877365" y="848333"/>
                  <a:pt x="878793" y="848892"/>
                </a:cubicBezTo>
                <a:cubicBezTo>
                  <a:pt x="879352" y="849141"/>
                  <a:pt x="879600" y="850134"/>
                  <a:pt x="880035" y="850755"/>
                </a:cubicBezTo>
                <a:cubicBezTo>
                  <a:pt x="879600" y="851376"/>
                  <a:pt x="878917" y="852494"/>
                  <a:pt x="878855" y="852494"/>
                </a:cubicBezTo>
                <a:cubicBezTo>
                  <a:pt x="876868" y="851439"/>
                  <a:pt x="874942" y="850321"/>
                  <a:pt x="873017" y="849141"/>
                </a:cubicBezTo>
                <a:close/>
                <a:moveTo>
                  <a:pt x="879849" y="883111"/>
                </a:moveTo>
                <a:cubicBezTo>
                  <a:pt x="879538" y="882428"/>
                  <a:pt x="878979" y="881683"/>
                  <a:pt x="879104" y="881062"/>
                </a:cubicBezTo>
                <a:cubicBezTo>
                  <a:pt x="879166" y="880441"/>
                  <a:pt x="879911" y="879944"/>
                  <a:pt x="880345" y="879323"/>
                </a:cubicBezTo>
                <a:cubicBezTo>
                  <a:pt x="880594" y="880006"/>
                  <a:pt x="881153" y="880689"/>
                  <a:pt x="881091" y="881372"/>
                </a:cubicBezTo>
                <a:cubicBezTo>
                  <a:pt x="881029" y="881993"/>
                  <a:pt x="880284" y="882490"/>
                  <a:pt x="879849" y="883049"/>
                </a:cubicBezTo>
                <a:close/>
                <a:moveTo>
                  <a:pt x="859044" y="1011479"/>
                </a:moveTo>
                <a:cubicBezTo>
                  <a:pt x="858734" y="1012100"/>
                  <a:pt x="857864" y="1012659"/>
                  <a:pt x="857119" y="1012845"/>
                </a:cubicBezTo>
                <a:cubicBezTo>
                  <a:pt x="855256" y="1013404"/>
                  <a:pt x="853952" y="1012535"/>
                  <a:pt x="853206" y="1010610"/>
                </a:cubicBezTo>
                <a:cubicBezTo>
                  <a:pt x="852275" y="1008126"/>
                  <a:pt x="852213" y="1005704"/>
                  <a:pt x="854200" y="1003716"/>
                </a:cubicBezTo>
                <a:cubicBezTo>
                  <a:pt x="854573" y="1003282"/>
                  <a:pt x="855566" y="1003530"/>
                  <a:pt x="856311" y="1003406"/>
                </a:cubicBezTo>
                <a:cubicBezTo>
                  <a:pt x="859727" y="1004834"/>
                  <a:pt x="860907" y="1008126"/>
                  <a:pt x="858982" y="1011417"/>
                </a:cubicBezTo>
                <a:close/>
                <a:moveTo>
                  <a:pt x="867366" y="1031228"/>
                </a:moveTo>
                <a:lnTo>
                  <a:pt x="866310" y="1029551"/>
                </a:lnTo>
                <a:lnTo>
                  <a:pt x="867987" y="1030607"/>
                </a:lnTo>
                <a:lnTo>
                  <a:pt x="868919" y="1032222"/>
                </a:lnTo>
                <a:lnTo>
                  <a:pt x="867366" y="1031228"/>
                </a:lnTo>
                <a:close/>
                <a:moveTo>
                  <a:pt x="348119" y="2248021"/>
                </a:moveTo>
                <a:lnTo>
                  <a:pt x="348802" y="2247338"/>
                </a:lnTo>
                <a:cubicBezTo>
                  <a:pt x="349361" y="2248332"/>
                  <a:pt x="349982" y="2249263"/>
                  <a:pt x="350727" y="2250009"/>
                </a:cubicBezTo>
                <a:cubicBezTo>
                  <a:pt x="349858" y="2249326"/>
                  <a:pt x="348988" y="2248642"/>
                  <a:pt x="348119" y="2248021"/>
                </a:cubicBezTo>
                <a:close/>
                <a:moveTo>
                  <a:pt x="354019" y="2252493"/>
                </a:moveTo>
                <a:cubicBezTo>
                  <a:pt x="353212" y="2251872"/>
                  <a:pt x="352342" y="2251251"/>
                  <a:pt x="351535" y="2250630"/>
                </a:cubicBezTo>
                <a:cubicBezTo>
                  <a:pt x="352342" y="2251251"/>
                  <a:pt x="353273" y="2251748"/>
                  <a:pt x="354516" y="2251872"/>
                </a:cubicBezTo>
                <a:lnTo>
                  <a:pt x="354516" y="2253424"/>
                </a:lnTo>
                <a:cubicBezTo>
                  <a:pt x="354516" y="2253424"/>
                  <a:pt x="353957" y="2252493"/>
                  <a:pt x="353957" y="2252493"/>
                </a:cubicBezTo>
                <a:close/>
                <a:moveTo>
                  <a:pt x="367371" y="2270875"/>
                </a:moveTo>
                <a:cubicBezTo>
                  <a:pt x="366874" y="2270565"/>
                  <a:pt x="366874" y="2269571"/>
                  <a:pt x="366626" y="2268826"/>
                </a:cubicBezTo>
                <a:cubicBezTo>
                  <a:pt x="367247" y="2266963"/>
                  <a:pt x="368427" y="2266342"/>
                  <a:pt x="370041" y="2267274"/>
                </a:cubicBezTo>
                <a:cubicBezTo>
                  <a:pt x="370476" y="2267584"/>
                  <a:pt x="370849" y="2268640"/>
                  <a:pt x="370725" y="2269261"/>
                </a:cubicBezTo>
                <a:cubicBezTo>
                  <a:pt x="370290" y="2271310"/>
                  <a:pt x="368986" y="2271869"/>
                  <a:pt x="367371" y="2270813"/>
                </a:cubicBezTo>
                <a:close/>
                <a:moveTo>
                  <a:pt x="882954" y="3103372"/>
                </a:moveTo>
                <a:lnTo>
                  <a:pt x="883202" y="3102317"/>
                </a:lnTo>
                <a:lnTo>
                  <a:pt x="884755" y="3103124"/>
                </a:lnTo>
                <a:lnTo>
                  <a:pt x="882954" y="3103434"/>
                </a:lnTo>
                <a:close/>
                <a:moveTo>
                  <a:pt x="953628" y="2790495"/>
                </a:moveTo>
                <a:cubicBezTo>
                  <a:pt x="952324" y="2789377"/>
                  <a:pt x="952883" y="2788694"/>
                  <a:pt x="954994" y="2788694"/>
                </a:cubicBezTo>
                <a:cubicBezTo>
                  <a:pt x="955180" y="2789191"/>
                  <a:pt x="955367" y="2789564"/>
                  <a:pt x="955553" y="2790060"/>
                </a:cubicBezTo>
                <a:cubicBezTo>
                  <a:pt x="954932" y="2790185"/>
                  <a:pt x="953938" y="2790682"/>
                  <a:pt x="953690" y="2790433"/>
                </a:cubicBezTo>
                <a:close/>
                <a:moveTo>
                  <a:pt x="978407" y="2474264"/>
                </a:moveTo>
                <a:lnTo>
                  <a:pt x="977724" y="2476003"/>
                </a:lnTo>
                <a:lnTo>
                  <a:pt x="977041" y="2474202"/>
                </a:lnTo>
                <a:lnTo>
                  <a:pt x="978407" y="2474202"/>
                </a:lnTo>
                <a:close/>
                <a:moveTo>
                  <a:pt x="967229" y="2626790"/>
                </a:moveTo>
                <a:cubicBezTo>
                  <a:pt x="966049" y="2627660"/>
                  <a:pt x="964620" y="2628281"/>
                  <a:pt x="963254" y="2628840"/>
                </a:cubicBezTo>
                <a:cubicBezTo>
                  <a:pt x="963254" y="2628840"/>
                  <a:pt x="962198" y="2627536"/>
                  <a:pt x="962322" y="2627039"/>
                </a:cubicBezTo>
                <a:cubicBezTo>
                  <a:pt x="963067" y="2624120"/>
                  <a:pt x="965179" y="2622319"/>
                  <a:pt x="967166" y="2622878"/>
                </a:cubicBezTo>
                <a:cubicBezTo>
                  <a:pt x="967663" y="2623002"/>
                  <a:pt x="967912" y="2624058"/>
                  <a:pt x="968222" y="2624679"/>
                </a:cubicBezTo>
                <a:cubicBezTo>
                  <a:pt x="967912" y="2625424"/>
                  <a:pt x="967787" y="2626418"/>
                  <a:pt x="967229" y="2626790"/>
                </a:cubicBezTo>
                <a:close/>
                <a:moveTo>
                  <a:pt x="985052" y="2668897"/>
                </a:moveTo>
                <a:cubicBezTo>
                  <a:pt x="984866" y="2669331"/>
                  <a:pt x="984617" y="2669704"/>
                  <a:pt x="984431" y="2670077"/>
                </a:cubicBezTo>
                <a:cubicBezTo>
                  <a:pt x="984431" y="2670946"/>
                  <a:pt x="984307" y="2671815"/>
                  <a:pt x="984307" y="2672623"/>
                </a:cubicBezTo>
                <a:cubicBezTo>
                  <a:pt x="983934" y="2672623"/>
                  <a:pt x="983562" y="2672499"/>
                  <a:pt x="983127" y="2672436"/>
                </a:cubicBezTo>
                <a:cubicBezTo>
                  <a:pt x="983562" y="2671691"/>
                  <a:pt x="983996" y="2670884"/>
                  <a:pt x="984431" y="2670077"/>
                </a:cubicBezTo>
                <a:cubicBezTo>
                  <a:pt x="984431" y="2669580"/>
                  <a:pt x="984493" y="2669021"/>
                  <a:pt x="984493" y="2668524"/>
                </a:cubicBezTo>
                <a:lnTo>
                  <a:pt x="985984" y="2668151"/>
                </a:lnTo>
                <a:lnTo>
                  <a:pt x="985052" y="2668834"/>
                </a:lnTo>
                <a:close/>
                <a:moveTo>
                  <a:pt x="1010639" y="2613873"/>
                </a:moveTo>
                <a:cubicBezTo>
                  <a:pt x="1009956" y="2613997"/>
                  <a:pt x="1008900" y="2613749"/>
                  <a:pt x="1008403" y="2613252"/>
                </a:cubicBezTo>
                <a:cubicBezTo>
                  <a:pt x="1005049" y="2610085"/>
                  <a:pt x="1005298" y="2606296"/>
                  <a:pt x="1006416" y="2602384"/>
                </a:cubicBezTo>
                <a:cubicBezTo>
                  <a:pt x="1006229" y="2602259"/>
                  <a:pt x="1006167" y="2602135"/>
                  <a:pt x="1005981" y="2602073"/>
                </a:cubicBezTo>
                <a:cubicBezTo>
                  <a:pt x="1005981" y="2601701"/>
                  <a:pt x="1005857" y="2601328"/>
                  <a:pt x="1005857" y="2600955"/>
                </a:cubicBezTo>
                <a:cubicBezTo>
                  <a:pt x="1001634" y="2598223"/>
                  <a:pt x="1001882" y="2592571"/>
                  <a:pt x="998404" y="2589280"/>
                </a:cubicBezTo>
                <a:cubicBezTo>
                  <a:pt x="994740" y="2585802"/>
                  <a:pt x="990766" y="2582511"/>
                  <a:pt x="987598" y="2578598"/>
                </a:cubicBezTo>
                <a:cubicBezTo>
                  <a:pt x="984990" y="2575369"/>
                  <a:pt x="982009" y="2571456"/>
                  <a:pt x="981574" y="2567668"/>
                </a:cubicBezTo>
                <a:cubicBezTo>
                  <a:pt x="980022" y="2552577"/>
                  <a:pt x="974929" y="2537920"/>
                  <a:pt x="975923" y="2522581"/>
                </a:cubicBezTo>
                <a:cubicBezTo>
                  <a:pt x="975985" y="2521525"/>
                  <a:pt x="977910" y="2519724"/>
                  <a:pt x="978780" y="2519848"/>
                </a:cubicBezTo>
                <a:cubicBezTo>
                  <a:pt x="980208" y="2520035"/>
                  <a:pt x="982506" y="2521277"/>
                  <a:pt x="982754" y="2522394"/>
                </a:cubicBezTo>
                <a:cubicBezTo>
                  <a:pt x="985052" y="2532269"/>
                  <a:pt x="986977" y="2542143"/>
                  <a:pt x="989027" y="2552080"/>
                </a:cubicBezTo>
                <a:cubicBezTo>
                  <a:pt x="986232" y="2562203"/>
                  <a:pt x="989027" y="2570090"/>
                  <a:pt x="997908" y="2576176"/>
                </a:cubicBezTo>
                <a:cubicBezTo>
                  <a:pt x="1002131" y="2579157"/>
                  <a:pt x="1003869" y="2584249"/>
                  <a:pt x="1004491" y="2589466"/>
                </a:cubicBezTo>
                <a:cubicBezTo>
                  <a:pt x="1004987" y="2593317"/>
                  <a:pt x="1005422" y="2597105"/>
                  <a:pt x="1005919" y="2600955"/>
                </a:cubicBezTo>
                <a:cubicBezTo>
                  <a:pt x="1006229" y="2601142"/>
                  <a:pt x="1006354" y="2601390"/>
                  <a:pt x="1006726" y="2601576"/>
                </a:cubicBezTo>
                <a:cubicBezTo>
                  <a:pt x="1006664" y="2601825"/>
                  <a:pt x="1006602" y="2602073"/>
                  <a:pt x="1006540" y="2602384"/>
                </a:cubicBezTo>
                <a:cubicBezTo>
                  <a:pt x="1010639" y="2604309"/>
                  <a:pt x="1011508" y="2608283"/>
                  <a:pt x="1012254" y="2612258"/>
                </a:cubicBezTo>
                <a:cubicBezTo>
                  <a:pt x="1012377" y="2612693"/>
                  <a:pt x="1011384" y="2613687"/>
                  <a:pt x="1010701" y="2613811"/>
                </a:cubicBezTo>
                <a:close/>
                <a:moveTo>
                  <a:pt x="1015917" y="2396014"/>
                </a:moveTo>
                <a:lnTo>
                  <a:pt x="1015483" y="2397132"/>
                </a:lnTo>
                <a:lnTo>
                  <a:pt x="1015483" y="2395393"/>
                </a:lnTo>
                <a:cubicBezTo>
                  <a:pt x="1015483" y="2395393"/>
                  <a:pt x="1017160" y="2395269"/>
                  <a:pt x="1017160" y="2395269"/>
                </a:cubicBezTo>
                <a:lnTo>
                  <a:pt x="1015855" y="2396014"/>
                </a:lnTo>
                <a:close/>
                <a:moveTo>
                  <a:pt x="1149254" y="2172317"/>
                </a:moveTo>
                <a:cubicBezTo>
                  <a:pt x="1150558" y="2172566"/>
                  <a:pt x="1151738" y="2173125"/>
                  <a:pt x="1153042" y="2173559"/>
                </a:cubicBezTo>
                <a:cubicBezTo>
                  <a:pt x="1153228" y="2175422"/>
                  <a:pt x="1152359" y="2176727"/>
                  <a:pt x="1150806" y="2176354"/>
                </a:cubicBezTo>
                <a:cubicBezTo>
                  <a:pt x="1149689" y="2176044"/>
                  <a:pt x="1148881" y="2174553"/>
                  <a:pt x="1147887" y="2173621"/>
                </a:cubicBezTo>
                <a:cubicBezTo>
                  <a:pt x="1148322" y="2173187"/>
                  <a:pt x="1148881" y="2172193"/>
                  <a:pt x="1149254" y="2172317"/>
                </a:cubicBezTo>
                <a:close/>
                <a:moveTo>
                  <a:pt x="1047342" y="1808515"/>
                </a:moveTo>
                <a:cubicBezTo>
                  <a:pt x="1048025" y="1808888"/>
                  <a:pt x="1048957" y="1809136"/>
                  <a:pt x="1049329" y="1809695"/>
                </a:cubicBezTo>
                <a:cubicBezTo>
                  <a:pt x="1049577" y="1810068"/>
                  <a:pt x="1048957" y="1810999"/>
                  <a:pt x="1048708" y="1811620"/>
                </a:cubicBezTo>
                <a:cubicBezTo>
                  <a:pt x="1048087" y="1811123"/>
                  <a:pt x="1047218" y="1810813"/>
                  <a:pt x="1046783" y="1810192"/>
                </a:cubicBezTo>
                <a:cubicBezTo>
                  <a:pt x="1046597" y="1809881"/>
                  <a:pt x="1047093" y="1809074"/>
                  <a:pt x="1047280" y="1808515"/>
                </a:cubicBezTo>
                <a:close/>
                <a:moveTo>
                  <a:pt x="1036784" y="1795598"/>
                </a:moveTo>
                <a:cubicBezTo>
                  <a:pt x="1037033" y="1796156"/>
                  <a:pt x="1037095" y="1796219"/>
                  <a:pt x="1037281" y="1796529"/>
                </a:cubicBezTo>
                <a:cubicBezTo>
                  <a:pt x="1037840" y="1796653"/>
                  <a:pt x="1038275" y="1796715"/>
                  <a:pt x="1038275" y="1796902"/>
                </a:cubicBezTo>
                <a:cubicBezTo>
                  <a:pt x="1038337" y="1798082"/>
                  <a:pt x="1037840" y="1797709"/>
                  <a:pt x="1037281" y="1796529"/>
                </a:cubicBezTo>
                <a:cubicBezTo>
                  <a:pt x="1036908" y="1796467"/>
                  <a:pt x="1036411" y="1796405"/>
                  <a:pt x="1036101" y="1796281"/>
                </a:cubicBezTo>
                <a:lnTo>
                  <a:pt x="1036784" y="1795598"/>
                </a:lnTo>
                <a:close/>
                <a:moveTo>
                  <a:pt x="1086964" y="2659333"/>
                </a:moveTo>
                <a:cubicBezTo>
                  <a:pt x="1088082" y="2664239"/>
                  <a:pt x="1088516" y="2669393"/>
                  <a:pt x="1090504" y="2673927"/>
                </a:cubicBezTo>
                <a:cubicBezTo>
                  <a:pt x="1093485" y="2680572"/>
                  <a:pt x="1093485" y="2686969"/>
                  <a:pt x="1091187" y="2693676"/>
                </a:cubicBezTo>
                <a:cubicBezTo>
                  <a:pt x="1088206" y="2700010"/>
                  <a:pt x="1088268" y="2706531"/>
                  <a:pt x="1090131" y="2713363"/>
                </a:cubicBezTo>
                <a:cubicBezTo>
                  <a:pt x="1091435" y="2718269"/>
                  <a:pt x="1092429" y="2723237"/>
                  <a:pt x="1093298" y="2728267"/>
                </a:cubicBezTo>
                <a:cubicBezTo>
                  <a:pt x="1093547" y="2729758"/>
                  <a:pt x="1093298" y="2732180"/>
                  <a:pt x="1092429" y="2732739"/>
                </a:cubicBezTo>
                <a:cubicBezTo>
                  <a:pt x="1090814" y="2733733"/>
                  <a:pt x="1089696" y="2732118"/>
                  <a:pt x="1088641" y="2730441"/>
                </a:cubicBezTo>
                <a:cubicBezTo>
                  <a:pt x="1083238" y="2721684"/>
                  <a:pt x="1080691" y="2711872"/>
                  <a:pt x="1078704" y="2701936"/>
                </a:cubicBezTo>
                <a:cubicBezTo>
                  <a:pt x="1078083" y="2698768"/>
                  <a:pt x="1077959" y="2694918"/>
                  <a:pt x="1079077" y="2691999"/>
                </a:cubicBezTo>
                <a:cubicBezTo>
                  <a:pt x="1082555" y="2682932"/>
                  <a:pt x="1082493" y="2673989"/>
                  <a:pt x="1080629" y="2664611"/>
                </a:cubicBezTo>
                <a:cubicBezTo>
                  <a:pt x="1079636" y="2659705"/>
                  <a:pt x="1079884" y="2654551"/>
                  <a:pt x="1079636" y="2649520"/>
                </a:cubicBezTo>
                <a:cubicBezTo>
                  <a:pt x="1079636" y="2648775"/>
                  <a:pt x="1080257" y="2647968"/>
                  <a:pt x="1080629" y="2647222"/>
                </a:cubicBezTo>
                <a:cubicBezTo>
                  <a:pt x="1081996" y="2647968"/>
                  <a:pt x="1084169" y="2648464"/>
                  <a:pt x="1084604" y="2649582"/>
                </a:cubicBezTo>
                <a:cubicBezTo>
                  <a:pt x="1085784" y="2652688"/>
                  <a:pt x="1086219" y="2656041"/>
                  <a:pt x="1087026" y="2659271"/>
                </a:cubicBezTo>
                <a:close/>
                <a:moveTo>
                  <a:pt x="1062247" y="2403280"/>
                </a:moveTo>
                <a:lnTo>
                  <a:pt x="1063985" y="2404149"/>
                </a:lnTo>
                <a:lnTo>
                  <a:pt x="1062122" y="2404708"/>
                </a:lnTo>
                <a:lnTo>
                  <a:pt x="1062309" y="2403218"/>
                </a:lnTo>
                <a:close/>
                <a:moveTo>
                  <a:pt x="1068333" y="2430047"/>
                </a:moveTo>
                <a:cubicBezTo>
                  <a:pt x="1074916" y="2429301"/>
                  <a:pt x="1079511" y="2433214"/>
                  <a:pt x="1082989" y="2438306"/>
                </a:cubicBezTo>
                <a:cubicBezTo>
                  <a:pt x="1083796" y="2439486"/>
                  <a:pt x="1084293" y="2441598"/>
                  <a:pt x="1083796" y="2442902"/>
                </a:cubicBezTo>
                <a:cubicBezTo>
                  <a:pt x="1080319" y="2452590"/>
                  <a:pt x="1074854" y="2461036"/>
                  <a:pt x="1067960" y="2468675"/>
                </a:cubicBezTo>
                <a:cubicBezTo>
                  <a:pt x="1065662" y="2471221"/>
                  <a:pt x="1064110" y="2474140"/>
                  <a:pt x="1064358" y="2477866"/>
                </a:cubicBezTo>
                <a:cubicBezTo>
                  <a:pt x="1064482" y="2479357"/>
                  <a:pt x="1064358" y="2481592"/>
                  <a:pt x="1063365" y="2482400"/>
                </a:cubicBezTo>
                <a:cubicBezTo>
                  <a:pt x="1061502" y="2483952"/>
                  <a:pt x="1059079" y="2485008"/>
                  <a:pt x="1056782" y="2485753"/>
                </a:cubicBezTo>
                <a:cubicBezTo>
                  <a:pt x="1055291" y="2486250"/>
                  <a:pt x="1053428" y="2485878"/>
                  <a:pt x="1051813" y="2485753"/>
                </a:cubicBezTo>
                <a:cubicBezTo>
                  <a:pt x="1050137" y="2485629"/>
                  <a:pt x="1048460" y="2485257"/>
                  <a:pt x="1046907" y="2485008"/>
                </a:cubicBezTo>
                <a:cubicBezTo>
                  <a:pt x="1043491" y="2485257"/>
                  <a:pt x="1040138" y="2485691"/>
                  <a:pt x="1036846" y="2485381"/>
                </a:cubicBezTo>
                <a:cubicBezTo>
                  <a:pt x="1035791" y="2485257"/>
                  <a:pt x="1034486" y="2483207"/>
                  <a:pt x="1034052" y="2481779"/>
                </a:cubicBezTo>
                <a:cubicBezTo>
                  <a:pt x="1033555" y="2480288"/>
                  <a:pt x="1033493" y="2478363"/>
                  <a:pt x="1033865" y="2476811"/>
                </a:cubicBezTo>
                <a:cubicBezTo>
                  <a:pt x="1036288" y="2466874"/>
                  <a:pt x="1037281" y="2456875"/>
                  <a:pt x="1036846" y="2446628"/>
                </a:cubicBezTo>
                <a:cubicBezTo>
                  <a:pt x="1036722" y="2444144"/>
                  <a:pt x="1037281" y="2441412"/>
                  <a:pt x="1038399" y="2439300"/>
                </a:cubicBezTo>
                <a:cubicBezTo>
                  <a:pt x="1039455" y="2437251"/>
                  <a:pt x="1041442" y="2434704"/>
                  <a:pt x="1043429" y="2434270"/>
                </a:cubicBezTo>
                <a:cubicBezTo>
                  <a:pt x="1051627" y="2432469"/>
                  <a:pt x="1059949" y="2431040"/>
                  <a:pt x="1068333" y="2430171"/>
                </a:cubicBezTo>
                <a:close/>
                <a:moveTo>
                  <a:pt x="1050757" y="993469"/>
                </a:moveTo>
                <a:cubicBezTo>
                  <a:pt x="1050757" y="993469"/>
                  <a:pt x="1051316" y="993718"/>
                  <a:pt x="1051565" y="993842"/>
                </a:cubicBezTo>
                <a:cubicBezTo>
                  <a:pt x="1052248" y="993842"/>
                  <a:pt x="1052993" y="993842"/>
                  <a:pt x="1053676" y="993966"/>
                </a:cubicBezTo>
                <a:cubicBezTo>
                  <a:pt x="1053614" y="994339"/>
                  <a:pt x="1053552" y="994649"/>
                  <a:pt x="1053490" y="995022"/>
                </a:cubicBezTo>
                <a:cubicBezTo>
                  <a:pt x="1057403" y="999059"/>
                  <a:pt x="1061377" y="1003095"/>
                  <a:pt x="1065228" y="1007132"/>
                </a:cubicBezTo>
                <a:cubicBezTo>
                  <a:pt x="1066967" y="1008933"/>
                  <a:pt x="1066035" y="1012783"/>
                  <a:pt x="1063924" y="1013653"/>
                </a:cubicBezTo>
                <a:cubicBezTo>
                  <a:pt x="1059390" y="1015454"/>
                  <a:pt x="1055850" y="1013653"/>
                  <a:pt x="1052807" y="1010486"/>
                </a:cubicBezTo>
                <a:cubicBezTo>
                  <a:pt x="1050944" y="1008622"/>
                  <a:pt x="1050199" y="1006325"/>
                  <a:pt x="1051503" y="1003778"/>
                </a:cubicBezTo>
                <a:cubicBezTo>
                  <a:pt x="1051876" y="1003033"/>
                  <a:pt x="1052186" y="1002226"/>
                  <a:pt x="1052372" y="1001418"/>
                </a:cubicBezTo>
                <a:cubicBezTo>
                  <a:pt x="1052807" y="999307"/>
                  <a:pt x="1053180" y="997133"/>
                  <a:pt x="1053614" y="995022"/>
                </a:cubicBezTo>
                <a:cubicBezTo>
                  <a:pt x="1053428" y="994898"/>
                  <a:pt x="1053304" y="994711"/>
                  <a:pt x="1053117" y="994525"/>
                </a:cubicBezTo>
                <a:cubicBezTo>
                  <a:pt x="1052621" y="994339"/>
                  <a:pt x="1052186" y="994090"/>
                  <a:pt x="1051689" y="993904"/>
                </a:cubicBezTo>
                <a:cubicBezTo>
                  <a:pt x="1050571" y="993904"/>
                  <a:pt x="1049516" y="993780"/>
                  <a:pt x="1048894" y="993221"/>
                </a:cubicBezTo>
                <a:cubicBezTo>
                  <a:pt x="1047714" y="992103"/>
                  <a:pt x="1048832" y="991730"/>
                  <a:pt x="1050820" y="993531"/>
                </a:cubicBezTo>
                <a:close/>
                <a:moveTo>
                  <a:pt x="1034983" y="947699"/>
                </a:moveTo>
                <a:cubicBezTo>
                  <a:pt x="1035666" y="947761"/>
                  <a:pt x="1036660" y="947575"/>
                  <a:pt x="1037095" y="947947"/>
                </a:cubicBezTo>
                <a:cubicBezTo>
                  <a:pt x="1038958" y="949562"/>
                  <a:pt x="1038709" y="950804"/>
                  <a:pt x="1036411" y="951052"/>
                </a:cubicBezTo>
                <a:cubicBezTo>
                  <a:pt x="1035791" y="951052"/>
                  <a:pt x="1034797" y="950431"/>
                  <a:pt x="1034486" y="949810"/>
                </a:cubicBezTo>
                <a:cubicBezTo>
                  <a:pt x="1034238" y="949252"/>
                  <a:pt x="1034797" y="948382"/>
                  <a:pt x="1034921" y="947637"/>
                </a:cubicBezTo>
                <a:close/>
                <a:moveTo>
                  <a:pt x="1039082" y="1325661"/>
                </a:moveTo>
                <a:cubicBezTo>
                  <a:pt x="1038896" y="1326157"/>
                  <a:pt x="1038709" y="1326965"/>
                  <a:pt x="1038461" y="1327027"/>
                </a:cubicBezTo>
                <a:cubicBezTo>
                  <a:pt x="1037840" y="1327027"/>
                  <a:pt x="1037219" y="1326716"/>
                  <a:pt x="1036598" y="1326530"/>
                </a:cubicBezTo>
                <a:cubicBezTo>
                  <a:pt x="1036784" y="1326033"/>
                  <a:pt x="1036971" y="1325226"/>
                  <a:pt x="1037219" y="1325226"/>
                </a:cubicBezTo>
                <a:cubicBezTo>
                  <a:pt x="1037778" y="1325226"/>
                  <a:pt x="1038461" y="1325474"/>
                  <a:pt x="1039020" y="1325661"/>
                </a:cubicBezTo>
                <a:close/>
                <a:moveTo>
                  <a:pt x="975861" y="885658"/>
                </a:moveTo>
                <a:cubicBezTo>
                  <a:pt x="979338" y="885161"/>
                  <a:pt x="982444" y="884291"/>
                  <a:pt x="984990" y="881869"/>
                </a:cubicBezTo>
                <a:cubicBezTo>
                  <a:pt x="986232" y="880751"/>
                  <a:pt x="987412" y="879509"/>
                  <a:pt x="988592" y="878391"/>
                </a:cubicBezTo>
                <a:cubicBezTo>
                  <a:pt x="988840" y="879199"/>
                  <a:pt x="989027" y="880006"/>
                  <a:pt x="989213" y="880876"/>
                </a:cubicBezTo>
                <a:cubicBezTo>
                  <a:pt x="991386" y="890191"/>
                  <a:pt x="996479" y="897954"/>
                  <a:pt x="1001634" y="905779"/>
                </a:cubicBezTo>
                <a:cubicBezTo>
                  <a:pt x="1003435" y="908449"/>
                  <a:pt x="1003869" y="912052"/>
                  <a:pt x="1004925" y="915219"/>
                </a:cubicBezTo>
                <a:cubicBezTo>
                  <a:pt x="1003559" y="917827"/>
                  <a:pt x="1002689" y="920187"/>
                  <a:pt x="1001199" y="922174"/>
                </a:cubicBezTo>
                <a:cubicBezTo>
                  <a:pt x="1000268" y="923416"/>
                  <a:pt x="998653" y="924472"/>
                  <a:pt x="997100" y="924907"/>
                </a:cubicBezTo>
                <a:cubicBezTo>
                  <a:pt x="995361" y="925342"/>
                  <a:pt x="993995" y="924038"/>
                  <a:pt x="993871" y="922174"/>
                </a:cubicBezTo>
                <a:cubicBezTo>
                  <a:pt x="993436" y="914598"/>
                  <a:pt x="989586" y="909443"/>
                  <a:pt x="982940" y="906276"/>
                </a:cubicBezTo>
                <a:cubicBezTo>
                  <a:pt x="977103" y="903543"/>
                  <a:pt x="973874" y="898886"/>
                  <a:pt x="972010" y="892924"/>
                </a:cubicBezTo>
                <a:cubicBezTo>
                  <a:pt x="970768" y="889073"/>
                  <a:pt x="971762" y="886279"/>
                  <a:pt x="975799" y="885720"/>
                </a:cubicBezTo>
                <a:close/>
                <a:moveTo>
                  <a:pt x="991325" y="1284300"/>
                </a:moveTo>
                <a:cubicBezTo>
                  <a:pt x="990641" y="1284424"/>
                  <a:pt x="989772" y="1284859"/>
                  <a:pt x="989275" y="1284610"/>
                </a:cubicBezTo>
                <a:cubicBezTo>
                  <a:pt x="988716" y="1284362"/>
                  <a:pt x="988530" y="1283430"/>
                  <a:pt x="988157" y="1282809"/>
                </a:cubicBezTo>
                <a:cubicBezTo>
                  <a:pt x="988778" y="1282685"/>
                  <a:pt x="989586" y="1282312"/>
                  <a:pt x="989958" y="1282561"/>
                </a:cubicBezTo>
                <a:cubicBezTo>
                  <a:pt x="990517" y="1282871"/>
                  <a:pt x="990828" y="1283679"/>
                  <a:pt x="991325" y="1284300"/>
                </a:cubicBezTo>
                <a:close/>
                <a:moveTo>
                  <a:pt x="962695" y="829206"/>
                </a:moveTo>
                <a:cubicBezTo>
                  <a:pt x="963937" y="829702"/>
                  <a:pt x="965552" y="829951"/>
                  <a:pt x="966297" y="830820"/>
                </a:cubicBezTo>
                <a:cubicBezTo>
                  <a:pt x="967229" y="831876"/>
                  <a:pt x="967539" y="833553"/>
                  <a:pt x="967849" y="834981"/>
                </a:cubicBezTo>
                <a:cubicBezTo>
                  <a:pt x="967912" y="835230"/>
                  <a:pt x="966732" y="835726"/>
                  <a:pt x="966111" y="836099"/>
                </a:cubicBezTo>
                <a:cubicBezTo>
                  <a:pt x="964869" y="835167"/>
                  <a:pt x="963254" y="834484"/>
                  <a:pt x="962633" y="833304"/>
                </a:cubicBezTo>
                <a:cubicBezTo>
                  <a:pt x="962074" y="832249"/>
                  <a:pt x="962633" y="830572"/>
                  <a:pt x="962633" y="829206"/>
                </a:cubicBezTo>
                <a:close/>
                <a:moveTo>
                  <a:pt x="908292" y="685498"/>
                </a:moveTo>
                <a:cubicBezTo>
                  <a:pt x="909038" y="684567"/>
                  <a:pt x="909783" y="683697"/>
                  <a:pt x="910528" y="682766"/>
                </a:cubicBezTo>
                <a:cubicBezTo>
                  <a:pt x="909783" y="683883"/>
                  <a:pt x="909038" y="685001"/>
                  <a:pt x="908292" y="686119"/>
                </a:cubicBezTo>
                <a:cubicBezTo>
                  <a:pt x="908665" y="687858"/>
                  <a:pt x="908292" y="688044"/>
                  <a:pt x="907174" y="686740"/>
                </a:cubicBezTo>
                <a:cubicBezTo>
                  <a:pt x="907174" y="686678"/>
                  <a:pt x="907919" y="685933"/>
                  <a:pt x="908292" y="685560"/>
                </a:cubicBezTo>
                <a:close/>
                <a:moveTo>
                  <a:pt x="904007" y="758408"/>
                </a:moveTo>
                <a:cubicBezTo>
                  <a:pt x="904069" y="758904"/>
                  <a:pt x="904193" y="759029"/>
                  <a:pt x="904318" y="759339"/>
                </a:cubicBezTo>
                <a:cubicBezTo>
                  <a:pt x="904690" y="759463"/>
                  <a:pt x="905001" y="759587"/>
                  <a:pt x="905311" y="759774"/>
                </a:cubicBezTo>
                <a:cubicBezTo>
                  <a:pt x="904939" y="760767"/>
                  <a:pt x="904566" y="760395"/>
                  <a:pt x="904318" y="759339"/>
                </a:cubicBezTo>
                <a:cubicBezTo>
                  <a:pt x="904007" y="759215"/>
                  <a:pt x="903696" y="759091"/>
                  <a:pt x="903448" y="758967"/>
                </a:cubicBezTo>
                <a:lnTo>
                  <a:pt x="902703" y="757849"/>
                </a:lnTo>
                <a:lnTo>
                  <a:pt x="904007" y="758345"/>
                </a:lnTo>
                <a:close/>
                <a:moveTo>
                  <a:pt x="899970" y="924659"/>
                </a:moveTo>
                <a:cubicBezTo>
                  <a:pt x="899101" y="923354"/>
                  <a:pt x="898666" y="921305"/>
                  <a:pt x="898977" y="919877"/>
                </a:cubicBezTo>
                <a:cubicBezTo>
                  <a:pt x="900281" y="913915"/>
                  <a:pt x="903013" y="908760"/>
                  <a:pt x="908727" y="905717"/>
                </a:cubicBezTo>
                <a:cubicBezTo>
                  <a:pt x="909472" y="905344"/>
                  <a:pt x="910342" y="905220"/>
                  <a:pt x="911149" y="904910"/>
                </a:cubicBezTo>
                <a:cubicBezTo>
                  <a:pt x="912702" y="905593"/>
                  <a:pt x="914441" y="906027"/>
                  <a:pt x="915745" y="907021"/>
                </a:cubicBezTo>
                <a:cubicBezTo>
                  <a:pt x="921147" y="911120"/>
                  <a:pt x="926364" y="915405"/>
                  <a:pt x="931705" y="919690"/>
                </a:cubicBezTo>
                <a:cubicBezTo>
                  <a:pt x="933009" y="920746"/>
                  <a:pt x="934376" y="921740"/>
                  <a:pt x="935618" y="922920"/>
                </a:cubicBezTo>
                <a:cubicBezTo>
                  <a:pt x="946921" y="933912"/>
                  <a:pt x="945181" y="945525"/>
                  <a:pt x="931146" y="953350"/>
                </a:cubicBezTo>
                <a:cubicBezTo>
                  <a:pt x="930401" y="953785"/>
                  <a:pt x="929718" y="954344"/>
                  <a:pt x="929035" y="954717"/>
                </a:cubicBezTo>
                <a:cubicBezTo>
                  <a:pt x="924936" y="956952"/>
                  <a:pt x="922638" y="956642"/>
                  <a:pt x="920154" y="954034"/>
                </a:cubicBezTo>
                <a:cubicBezTo>
                  <a:pt x="911894" y="945277"/>
                  <a:pt x="906553" y="934595"/>
                  <a:pt x="900033" y="924659"/>
                </a:cubicBezTo>
                <a:close/>
                <a:moveTo>
                  <a:pt x="933382" y="1517871"/>
                </a:moveTo>
                <a:cubicBezTo>
                  <a:pt x="931954" y="1519672"/>
                  <a:pt x="929594" y="1520914"/>
                  <a:pt x="927358" y="1521783"/>
                </a:cubicBezTo>
                <a:cubicBezTo>
                  <a:pt x="925930" y="1522342"/>
                  <a:pt x="924067" y="1521908"/>
                  <a:pt x="922390" y="1521783"/>
                </a:cubicBezTo>
                <a:cubicBezTo>
                  <a:pt x="920713" y="1521659"/>
                  <a:pt x="919036" y="1521349"/>
                  <a:pt x="917981" y="1521225"/>
                </a:cubicBezTo>
                <a:cubicBezTo>
                  <a:pt x="914813" y="1521225"/>
                  <a:pt x="912267" y="1521225"/>
                  <a:pt x="909783" y="1521225"/>
                </a:cubicBezTo>
                <a:cubicBezTo>
                  <a:pt x="906615" y="1521162"/>
                  <a:pt x="904131" y="1519237"/>
                  <a:pt x="904939" y="1517250"/>
                </a:cubicBezTo>
                <a:cubicBezTo>
                  <a:pt x="905808" y="1515076"/>
                  <a:pt x="906988" y="1512406"/>
                  <a:pt x="908913" y="1511288"/>
                </a:cubicBezTo>
                <a:cubicBezTo>
                  <a:pt x="915807" y="1507127"/>
                  <a:pt x="923507" y="1508183"/>
                  <a:pt x="931084" y="1508804"/>
                </a:cubicBezTo>
                <a:cubicBezTo>
                  <a:pt x="935990" y="1509238"/>
                  <a:pt x="937046" y="1512903"/>
                  <a:pt x="933382" y="1517809"/>
                </a:cubicBezTo>
                <a:close/>
                <a:moveTo>
                  <a:pt x="1179188" y="1491477"/>
                </a:moveTo>
                <a:cubicBezTo>
                  <a:pt x="1176393" y="1493402"/>
                  <a:pt x="1173536" y="1495327"/>
                  <a:pt x="1170617" y="1497066"/>
                </a:cubicBezTo>
                <a:cubicBezTo>
                  <a:pt x="1165338" y="1500234"/>
                  <a:pt x="1159811" y="1502035"/>
                  <a:pt x="1153601" y="1499737"/>
                </a:cubicBezTo>
                <a:cubicBezTo>
                  <a:pt x="1145962" y="1496942"/>
                  <a:pt x="1138448" y="1498370"/>
                  <a:pt x="1131058" y="1500792"/>
                </a:cubicBezTo>
                <a:cubicBezTo>
                  <a:pt x="1125965" y="1502469"/>
                  <a:pt x="1120996" y="1502035"/>
                  <a:pt x="1116028" y="1500358"/>
                </a:cubicBezTo>
                <a:cubicBezTo>
                  <a:pt x="1106278" y="1497128"/>
                  <a:pt x="1096528" y="1494209"/>
                  <a:pt x="1086839" y="1490918"/>
                </a:cubicBezTo>
                <a:cubicBezTo>
                  <a:pt x="1084542" y="1490111"/>
                  <a:pt x="1082679" y="1488123"/>
                  <a:pt x="1080629" y="1486633"/>
                </a:cubicBezTo>
                <a:cubicBezTo>
                  <a:pt x="1079263" y="1485639"/>
                  <a:pt x="1078083" y="1483714"/>
                  <a:pt x="1076717" y="1483590"/>
                </a:cubicBezTo>
                <a:cubicBezTo>
                  <a:pt x="1067401" y="1482658"/>
                  <a:pt x="1058893" y="1478435"/>
                  <a:pt x="1049950" y="1476945"/>
                </a:cubicBezTo>
                <a:cubicBezTo>
                  <a:pt x="1032810" y="1474088"/>
                  <a:pt x="1016042" y="1477690"/>
                  <a:pt x="999833" y="1483465"/>
                </a:cubicBezTo>
                <a:cubicBezTo>
                  <a:pt x="993312" y="1485763"/>
                  <a:pt x="988157" y="1490421"/>
                  <a:pt x="983748" y="1495762"/>
                </a:cubicBezTo>
                <a:cubicBezTo>
                  <a:pt x="980767" y="1499302"/>
                  <a:pt x="976854" y="1500855"/>
                  <a:pt x="972383" y="1499426"/>
                </a:cubicBezTo>
                <a:cubicBezTo>
                  <a:pt x="963129" y="1496445"/>
                  <a:pt x="953752" y="1498432"/>
                  <a:pt x="944436" y="1498184"/>
                </a:cubicBezTo>
                <a:cubicBezTo>
                  <a:pt x="931581" y="1497811"/>
                  <a:pt x="921458" y="1492657"/>
                  <a:pt x="916055" y="1480298"/>
                </a:cubicBezTo>
                <a:cubicBezTo>
                  <a:pt x="914316" y="1476386"/>
                  <a:pt x="912018" y="1472722"/>
                  <a:pt x="910652" y="1468747"/>
                </a:cubicBezTo>
                <a:cubicBezTo>
                  <a:pt x="909845" y="1466511"/>
                  <a:pt x="909783" y="1463654"/>
                  <a:pt x="910404" y="1461419"/>
                </a:cubicBezTo>
                <a:cubicBezTo>
                  <a:pt x="911956" y="1455705"/>
                  <a:pt x="912515" y="1449433"/>
                  <a:pt x="917359" y="1445210"/>
                </a:cubicBezTo>
                <a:cubicBezTo>
                  <a:pt x="922204" y="1440987"/>
                  <a:pt x="924377" y="1435894"/>
                  <a:pt x="924377" y="1429498"/>
                </a:cubicBezTo>
                <a:cubicBezTo>
                  <a:pt x="924377" y="1424405"/>
                  <a:pt x="925060" y="1419313"/>
                  <a:pt x="925681" y="1414220"/>
                </a:cubicBezTo>
                <a:cubicBezTo>
                  <a:pt x="926178" y="1410618"/>
                  <a:pt x="928227" y="1407761"/>
                  <a:pt x="931705" y="1406644"/>
                </a:cubicBezTo>
                <a:cubicBezTo>
                  <a:pt x="938288" y="1404470"/>
                  <a:pt x="940959" y="1399874"/>
                  <a:pt x="941642" y="1393291"/>
                </a:cubicBezTo>
                <a:cubicBezTo>
                  <a:pt x="942015" y="1390062"/>
                  <a:pt x="943318" y="1386584"/>
                  <a:pt x="945181" y="1383852"/>
                </a:cubicBezTo>
                <a:cubicBezTo>
                  <a:pt x="950398" y="1376089"/>
                  <a:pt x="956112" y="1368636"/>
                  <a:pt x="961701" y="1361122"/>
                </a:cubicBezTo>
                <a:cubicBezTo>
                  <a:pt x="963999" y="1358017"/>
                  <a:pt x="969402" y="1357023"/>
                  <a:pt x="973377" y="1358762"/>
                </a:cubicBezTo>
                <a:cubicBezTo>
                  <a:pt x="974122" y="1359134"/>
                  <a:pt x="975178" y="1359134"/>
                  <a:pt x="975737" y="1359693"/>
                </a:cubicBezTo>
                <a:cubicBezTo>
                  <a:pt x="984245" y="1367332"/>
                  <a:pt x="994119" y="1371183"/>
                  <a:pt x="1005608" y="1371183"/>
                </a:cubicBezTo>
                <a:cubicBezTo>
                  <a:pt x="1008279" y="1371183"/>
                  <a:pt x="1009831" y="1375033"/>
                  <a:pt x="1008154" y="1376896"/>
                </a:cubicBezTo>
                <a:cubicBezTo>
                  <a:pt x="1005919" y="1379442"/>
                  <a:pt x="1003373" y="1381678"/>
                  <a:pt x="1001075" y="1384224"/>
                </a:cubicBezTo>
                <a:cubicBezTo>
                  <a:pt x="999398" y="1386149"/>
                  <a:pt x="1000081" y="1389255"/>
                  <a:pt x="1002503" y="1390497"/>
                </a:cubicBezTo>
                <a:cubicBezTo>
                  <a:pt x="1003994" y="1391304"/>
                  <a:pt x="1005671" y="1391801"/>
                  <a:pt x="1007223" y="1392484"/>
                </a:cubicBezTo>
                <a:cubicBezTo>
                  <a:pt x="1012315" y="1394782"/>
                  <a:pt x="1014675" y="1398632"/>
                  <a:pt x="1015793" y="1404159"/>
                </a:cubicBezTo>
                <a:cubicBezTo>
                  <a:pt x="1017222" y="1410991"/>
                  <a:pt x="1023122" y="1413723"/>
                  <a:pt x="1029083" y="1411363"/>
                </a:cubicBezTo>
                <a:cubicBezTo>
                  <a:pt x="1031443" y="1410432"/>
                  <a:pt x="1033741" y="1409376"/>
                  <a:pt x="1036039" y="1408196"/>
                </a:cubicBezTo>
                <a:cubicBezTo>
                  <a:pt x="1040635" y="1405898"/>
                  <a:pt x="1045354" y="1403911"/>
                  <a:pt x="1049640" y="1401178"/>
                </a:cubicBezTo>
                <a:cubicBezTo>
                  <a:pt x="1055664" y="1397328"/>
                  <a:pt x="1062122" y="1396024"/>
                  <a:pt x="1069078" y="1395713"/>
                </a:cubicBezTo>
                <a:cubicBezTo>
                  <a:pt x="1070631" y="1395713"/>
                  <a:pt x="1072121" y="1394409"/>
                  <a:pt x="1073674" y="1393664"/>
                </a:cubicBezTo>
                <a:cubicBezTo>
                  <a:pt x="1075537" y="1392857"/>
                  <a:pt x="1076779" y="1389689"/>
                  <a:pt x="1076220" y="1386957"/>
                </a:cubicBezTo>
                <a:cubicBezTo>
                  <a:pt x="1075723" y="1384348"/>
                  <a:pt x="1073177" y="1382361"/>
                  <a:pt x="1070755" y="1382547"/>
                </a:cubicBezTo>
                <a:cubicBezTo>
                  <a:pt x="1069948" y="1382610"/>
                  <a:pt x="1069078" y="1382672"/>
                  <a:pt x="1068208" y="1382796"/>
                </a:cubicBezTo>
                <a:cubicBezTo>
                  <a:pt x="1049081" y="1385156"/>
                  <a:pt x="1048708" y="1385094"/>
                  <a:pt x="1037654" y="1369878"/>
                </a:cubicBezTo>
                <a:lnTo>
                  <a:pt x="1036101" y="1370375"/>
                </a:lnTo>
                <a:lnTo>
                  <a:pt x="1037157" y="1369195"/>
                </a:lnTo>
                <a:cubicBezTo>
                  <a:pt x="1037157" y="1369195"/>
                  <a:pt x="1037468" y="1369630"/>
                  <a:pt x="1037654" y="1369878"/>
                </a:cubicBezTo>
                <a:lnTo>
                  <a:pt x="1037778" y="1369878"/>
                </a:lnTo>
                <a:cubicBezTo>
                  <a:pt x="1044485" y="1362053"/>
                  <a:pt x="1052124" y="1356029"/>
                  <a:pt x="1062744" y="1354539"/>
                </a:cubicBezTo>
                <a:cubicBezTo>
                  <a:pt x="1068705" y="1353731"/>
                  <a:pt x="1074108" y="1351247"/>
                  <a:pt x="1078642" y="1347335"/>
                </a:cubicBezTo>
                <a:cubicBezTo>
                  <a:pt x="1087585" y="1339634"/>
                  <a:pt x="1098018" y="1337833"/>
                  <a:pt x="1109259" y="1339075"/>
                </a:cubicBezTo>
                <a:cubicBezTo>
                  <a:pt x="1110563" y="1339199"/>
                  <a:pt x="1111867" y="1339261"/>
                  <a:pt x="1113110" y="1339386"/>
                </a:cubicBezTo>
                <a:cubicBezTo>
                  <a:pt x="1113296" y="1339199"/>
                  <a:pt x="1113482" y="1339013"/>
                  <a:pt x="1113668" y="1338827"/>
                </a:cubicBezTo>
                <a:lnTo>
                  <a:pt x="1115097" y="1337895"/>
                </a:lnTo>
                <a:lnTo>
                  <a:pt x="1114289" y="1339448"/>
                </a:lnTo>
                <a:cubicBezTo>
                  <a:pt x="1113917" y="1339448"/>
                  <a:pt x="1113544" y="1339386"/>
                  <a:pt x="1113110" y="1339386"/>
                </a:cubicBezTo>
                <a:cubicBezTo>
                  <a:pt x="1109135" y="1343422"/>
                  <a:pt x="1105160" y="1347459"/>
                  <a:pt x="1101124" y="1351434"/>
                </a:cubicBezTo>
                <a:cubicBezTo>
                  <a:pt x="1098142" y="1354290"/>
                  <a:pt x="1098329" y="1357333"/>
                  <a:pt x="1099881" y="1360687"/>
                </a:cubicBezTo>
                <a:cubicBezTo>
                  <a:pt x="1101061" y="1363109"/>
                  <a:pt x="1101620" y="1365531"/>
                  <a:pt x="1100192" y="1367953"/>
                </a:cubicBezTo>
                <a:cubicBezTo>
                  <a:pt x="1095969" y="1375157"/>
                  <a:pt x="1092739" y="1383106"/>
                  <a:pt x="1085101" y="1387826"/>
                </a:cubicBezTo>
                <a:cubicBezTo>
                  <a:pt x="1084231" y="1388323"/>
                  <a:pt x="1083921" y="1391366"/>
                  <a:pt x="1084604" y="1392360"/>
                </a:cubicBezTo>
                <a:cubicBezTo>
                  <a:pt x="1089448" y="1399378"/>
                  <a:pt x="1094851" y="1405277"/>
                  <a:pt x="1103980" y="1407761"/>
                </a:cubicBezTo>
                <a:cubicBezTo>
                  <a:pt x="1114662" y="1410618"/>
                  <a:pt x="1124164" y="1416580"/>
                  <a:pt x="1132175" y="1424778"/>
                </a:cubicBezTo>
                <a:cubicBezTo>
                  <a:pt x="1141863" y="1434652"/>
                  <a:pt x="1153725" y="1441297"/>
                  <a:pt x="1166084" y="1447321"/>
                </a:cubicBezTo>
                <a:cubicBezTo>
                  <a:pt x="1178691" y="1453470"/>
                  <a:pt x="1184652" y="1464400"/>
                  <a:pt x="1185460" y="1478187"/>
                </a:cubicBezTo>
                <a:cubicBezTo>
                  <a:pt x="1185771" y="1483528"/>
                  <a:pt x="1184094" y="1488310"/>
                  <a:pt x="1179436" y="1491477"/>
                </a:cubicBezTo>
                <a:close/>
                <a:moveTo>
                  <a:pt x="1282404" y="1093518"/>
                </a:moveTo>
                <a:lnTo>
                  <a:pt x="1283087" y="1091593"/>
                </a:lnTo>
                <a:lnTo>
                  <a:pt x="1283770" y="1092276"/>
                </a:lnTo>
                <a:lnTo>
                  <a:pt x="1282465" y="1093580"/>
                </a:lnTo>
                <a:close/>
                <a:moveTo>
                  <a:pt x="1453561" y="1602021"/>
                </a:moveTo>
                <a:cubicBezTo>
                  <a:pt x="1442630" y="1603387"/>
                  <a:pt x="1431638" y="1604567"/>
                  <a:pt x="1420708" y="1605747"/>
                </a:cubicBezTo>
                <a:cubicBezTo>
                  <a:pt x="1418162" y="1605996"/>
                  <a:pt x="1415615" y="1606120"/>
                  <a:pt x="1413069" y="1606306"/>
                </a:cubicBezTo>
                <a:cubicBezTo>
                  <a:pt x="1401145" y="1605002"/>
                  <a:pt x="1389035" y="1604195"/>
                  <a:pt x="1380154" y="1594507"/>
                </a:cubicBezTo>
                <a:cubicBezTo>
                  <a:pt x="1377173" y="1591215"/>
                  <a:pt x="1373199" y="1589787"/>
                  <a:pt x="1368851" y="1589041"/>
                </a:cubicBezTo>
                <a:cubicBezTo>
                  <a:pt x="1365498" y="1588482"/>
                  <a:pt x="1362082" y="1587986"/>
                  <a:pt x="1358977" y="1586744"/>
                </a:cubicBezTo>
                <a:cubicBezTo>
                  <a:pt x="1356679" y="1585874"/>
                  <a:pt x="1354009" y="1584197"/>
                  <a:pt x="1353077" y="1582210"/>
                </a:cubicBezTo>
                <a:cubicBezTo>
                  <a:pt x="1348109" y="1571280"/>
                  <a:pt x="1343824" y="1560225"/>
                  <a:pt x="1348792" y="1547867"/>
                </a:cubicBezTo>
                <a:cubicBezTo>
                  <a:pt x="1350966" y="1542402"/>
                  <a:pt x="1353263" y="1536626"/>
                  <a:pt x="1353884" y="1530850"/>
                </a:cubicBezTo>
                <a:cubicBezTo>
                  <a:pt x="1354754" y="1522218"/>
                  <a:pt x="1359349" y="1516939"/>
                  <a:pt x="1366057" y="1512592"/>
                </a:cubicBezTo>
                <a:cubicBezTo>
                  <a:pt x="1367609" y="1511536"/>
                  <a:pt x="1367485" y="1509611"/>
                  <a:pt x="1365995" y="1508121"/>
                </a:cubicBezTo>
                <a:cubicBezTo>
                  <a:pt x="1364815" y="1506941"/>
                  <a:pt x="1363449" y="1505699"/>
                  <a:pt x="1361896" y="1505140"/>
                </a:cubicBezTo>
                <a:cubicBezTo>
                  <a:pt x="1353512" y="1502035"/>
                  <a:pt x="1346867" y="1496507"/>
                  <a:pt x="1343327" y="1488434"/>
                </a:cubicBezTo>
                <a:cubicBezTo>
                  <a:pt x="1339352" y="1479429"/>
                  <a:pt x="1333142" y="1472722"/>
                  <a:pt x="1325317" y="1467257"/>
                </a:cubicBezTo>
                <a:cubicBezTo>
                  <a:pt x="1314263" y="1459494"/>
                  <a:pt x="1307369" y="1448936"/>
                  <a:pt x="1304761" y="1435894"/>
                </a:cubicBezTo>
                <a:cubicBezTo>
                  <a:pt x="1302463" y="1424529"/>
                  <a:pt x="1297308" y="1415338"/>
                  <a:pt x="1288365" y="1408134"/>
                </a:cubicBezTo>
                <a:cubicBezTo>
                  <a:pt x="1283832" y="1404470"/>
                  <a:pt x="1283211" y="1399440"/>
                  <a:pt x="1284577" y="1394161"/>
                </a:cubicBezTo>
                <a:cubicBezTo>
                  <a:pt x="1285881" y="1389255"/>
                  <a:pt x="1287558" y="1384411"/>
                  <a:pt x="1289421" y="1379691"/>
                </a:cubicBezTo>
                <a:cubicBezTo>
                  <a:pt x="1290974" y="1375592"/>
                  <a:pt x="1293768" y="1372300"/>
                  <a:pt x="1298053" y="1370748"/>
                </a:cubicBezTo>
                <a:cubicBezTo>
                  <a:pt x="1307121" y="1367456"/>
                  <a:pt x="1314946" y="1362736"/>
                  <a:pt x="1320349" y="1354414"/>
                </a:cubicBezTo>
                <a:cubicBezTo>
                  <a:pt x="1321653" y="1352365"/>
                  <a:pt x="1323764" y="1350564"/>
                  <a:pt x="1325876" y="1349260"/>
                </a:cubicBezTo>
                <a:cubicBezTo>
                  <a:pt x="1335378" y="1343546"/>
                  <a:pt x="1344942" y="1337957"/>
                  <a:pt x="1354630" y="1332616"/>
                </a:cubicBezTo>
                <a:cubicBezTo>
                  <a:pt x="1356679" y="1331498"/>
                  <a:pt x="1359971" y="1330629"/>
                  <a:pt x="1361834" y="1331436"/>
                </a:cubicBezTo>
                <a:cubicBezTo>
                  <a:pt x="1369907" y="1335100"/>
                  <a:pt x="1377981" y="1335535"/>
                  <a:pt x="1386737" y="1334107"/>
                </a:cubicBezTo>
                <a:cubicBezTo>
                  <a:pt x="1391146" y="1333423"/>
                  <a:pt x="1394500" y="1336529"/>
                  <a:pt x="1396550" y="1340814"/>
                </a:cubicBezTo>
                <a:cubicBezTo>
                  <a:pt x="1398413" y="1344726"/>
                  <a:pt x="1399841" y="1348763"/>
                  <a:pt x="1399220" y="1353110"/>
                </a:cubicBezTo>
                <a:cubicBezTo>
                  <a:pt x="1398599" y="1358203"/>
                  <a:pt x="1397543" y="1363171"/>
                  <a:pt x="1397046" y="1368264"/>
                </a:cubicBezTo>
                <a:cubicBezTo>
                  <a:pt x="1396798" y="1371369"/>
                  <a:pt x="1395121" y="1372859"/>
                  <a:pt x="1392389" y="1373108"/>
                </a:cubicBezTo>
                <a:cubicBezTo>
                  <a:pt x="1388166" y="1373542"/>
                  <a:pt x="1383880" y="1373418"/>
                  <a:pt x="1379657" y="1373791"/>
                </a:cubicBezTo>
                <a:cubicBezTo>
                  <a:pt x="1368603" y="1374722"/>
                  <a:pt x="1365871" y="1378511"/>
                  <a:pt x="1366926" y="1390869"/>
                </a:cubicBezTo>
                <a:cubicBezTo>
                  <a:pt x="1367423" y="1396893"/>
                  <a:pt x="1367423" y="1396893"/>
                  <a:pt x="1362827" y="1398384"/>
                </a:cubicBezTo>
                <a:cubicBezTo>
                  <a:pt x="1362020" y="1398632"/>
                  <a:pt x="1361089" y="1398632"/>
                  <a:pt x="1360281" y="1398818"/>
                </a:cubicBezTo>
                <a:cubicBezTo>
                  <a:pt x="1352829" y="1401116"/>
                  <a:pt x="1351835" y="1402731"/>
                  <a:pt x="1356058" y="1406519"/>
                </a:cubicBezTo>
                <a:cubicBezTo>
                  <a:pt x="1361834" y="1411736"/>
                  <a:pt x="1366926" y="1417636"/>
                  <a:pt x="1370466" y="1424405"/>
                </a:cubicBezTo>
                <a:cubicBezTo>
                  <a:pt x="1376739" y="1436515"/>
                  <a:pt x="1386365" y="1443906"/>
                  <a:pt x="1399220" y="1447570"/>
                </a:cubicBezTo>
                <a:cubicBezTo>
                  <a:pt x="1402946" y="1448626"/>
                  <a:pt x="1404809" y="1451110"/>
                  <a:pt x="1404809" y="1454960"/>
                </a:cubicBezTo>
                <a:cubicBezTo>
                  <a:pt x="1404809" y="1456637"/>
                  <a:pt x="1404561" y="1458376"/>
                  <a:pt x="1404374" y="1460053"/>
                </a:cubicBezTo>
                <a:cubicBezTo>
                  <a:pt x="1403505" y="1468002"/>
                  <a:pt x="1404871" y="1475454"/>
                  <a:pt x="1409964" y="1481789"/>
                </a:cubicBezTo>
                <a:cubicBezTo>
                  <a:pt x="1415677" y="1488931"/>
                  <a:pt x="1417416" y="1496818"/>
                  <a:pt x="1416050" y="1505823"/>
                </a:cubicBezTo>
                <a:cubicBezTo>
                  <a:pt x="1415553" y="1509114"/>
                  <a:pt x="1416050" y="1512716"/>
                  <a:pt x="1417044" y="1515884"/>
                </a:cubicBezTo>
                <a:cubicBezTo>
                  <a:pt x="1418596" y="1520914"/>
                  <a:pt x="1421267" y="1525261"/>
                  <a:pt x="1427415" y="1525510"/>
                </a:cubicBezTo>
                <a:cubicBezTo>
                  <a:pt x="1430023" y="1525634"/>
                  <a:pt x="1432632" y="1525510"/>
                  <a:pt x="1434246" y="1527932"/>
                </a:cubicBezTo>
                <a:cubicBezTo>
                  <a:pt x="1435923" y="1530354"/>
                  <a:pt x="1434681" y="1532652"/>
                  <a:pt x="1433750" y="1534949"/>
                </a:cubicBezTo>
                <a:cubicBezTo>
                  <a:pt x="1433439" y="1535695"/>
                  <a:pt x="1433066" y="1536937"/>
                  <a:pt x="1433439" y="1537371"/>
                </a:cubicBezTo>
                <a:cubicBezTo>
                  <a:pt x="1434930" y="1539421"/>
                  <a:pt x="1436482" y="1541594"/>
                  <a:pt x="1438470" y="1543085"/>
                </a:cubicBezTo>
                <a:cubicBezTo>
                  <a:pt x="1444493" y="1547494"/>
                  <a:pt x="1447536" y="1553270"/>
                  <a:pt x="1447102" y="1560660"/>
                </a:cubicBezTo>
                <a:cubicBezTo>
                  <a:pt x="1446356" y="1573888"/>
                  <a:pt x="1452008" y="1585564"/>
                  <a:pt x="1455734" y="1597798"/>
                </a:cubicBezTo>
                <a:cubicBezTo>
                  <a:pt x="1456293" y="1599723"/>
                  <a:pt x="1455424" y="1601711"/>
                  <a:pt x="1453561" y="1601959"/>
                </a:cubicBezTo>
                <a:close/>
                <a:moveTo>
                  <a:pt x="1510075" y="515459"/>
                </a:moveTo>
                <a:lnTo>
                  <a:pt x="1508584" y="514527"/>
                </a:lnTo>
                <a:lnTo>
                  <a:pt x="1510385" y="514217"/>
                </a:lnTo>
                <a:lnTo>
                  <a:pt x="1510075" y="515459"/>
                </a:lnTo>
                <a:close/>
                <a:moveTo>
                  <a:pt x="1553485" y="1391987"/>
                </a:moveTo>
                <a:cubicBezTo>
                  <a:pt x="1551932" y="1396397"/>
                  <a:pt x="1543300" y="1400557"/>
                  <a:pt x="1538456" y="1399253"/>
                </a:cubicBezTo>
                <a:cubicBezTo>
                  <a:pt x="1532743" y="1397825"/>
                  <a:pt x="1527153" y="1395962"/>
                  <a:pt x="1521688" y="1393788"/>
                </a:cubicBezTo>
                <a:cubicBezTo>
                  <a:pt x="1518148" y="1392422"/>
                  <a:pt x="1517465" y="1388882"/>
                  <a:pt x="1517030" y="1385466"/>
                </a:cubicBezTo>
                <a:cubicBezTo>
                  <a:pt x="1514981" y="1369133"/>
                  <a:pt x="1532370" y="1354042"/>
                  <a:pt x="1547026" y="1355594"/>
                </a:cubicBezTo>
                <a:cubicBezTo>
                  <a:pt x="1550628" y="1355967"/>
                  <a:pt x="1553485" y="1357209"/>
                  <a:pt x="1554975" y="1360749"/>
                </a:cubicBezTo>
                <a:cubicBezTo>
                  <a:pt x="1556590" y="1364600"/>
                  <a:pt x="1558143" y="1368450"/>
                  <a:pt x="1559695" y="1372300"/>
                </a:cubicBezTo>
                <a:cubicBezTo>
                  <a:pt x="1557584" y="1379132"/>
                  <a:pt x="1555845" y="1385653"/>
                  <a:pt x="1553485" y="1391925"/>
                </a:cubicBezTo>
                <a:close/>
                <a:moveTo>
                  <a:pt x="1661483" y="581288"/>
                </a:moveTo>
                <a:cubicBezTo>
                  <a:pt x="1661110" y="581723"/>
                  <a:pt x="1660303" y="581847"/>
                  <a:pt x="1659744" y="582096"/>
                </a:cubicBezTo>
                <a:cubicBezTo>
                  <a:pt x="1654403" y="572532"/>
                  <a:pt x="1646454" y="565017"/>
                  <a:pt x="1640119" y="556261"/>
                </a:cubicBezTo>
                <a:cubicBezTo>
                  <a:pt x="1639747" y="555702"/>
                  <a:pt x="1639685" y="554149"/>
                  <a:pt x="1640119" y="553839"/>
                </a:cubicBezTo>
                <a:cubicBezTo>
                  <a:pt x="1641299" y="552907"/>
                  <a:pt x="1643038" y="551603"/>
                  <a:pt x="1644156" y="551914"/>
                </a:cubicBezTo>
                <a:cubicBezTo>
                  <a:pt x="1647323" y="552845"/>
                  <a:pt x="1650801" y="553839"/>
                  <a:pt x="1653161" y="555950"/>
                </a:cubicBezTo>
                <a:cubicBezTo>
                  <a:pt x="1656887" y="559242"/>
                  <a:pt x="1659930" y="563341"/>
                  <a:pt x="1663160" y="567253"/>
                </a:cubicBezTo>
                <a:cubicBezTo>
                  <a:pt x="1665582" y="570234"/>
                  <a:pt x="1664775" y="577128"/>
                  <a:pt x="1661607" y="581288"/>
                </a:cubicBezTo>
                <a:close/>
                <a:moveTo>
                  <a:pt x="1668749" y="602217"/>
                </a:moveTo>
                <a:cubicBezTo>
                  <a:pt x="1668128" y="601845"/>
                  <a:pt x="1666948" y="601534"/>
                  <a:pt x="1666886" y="601100"/>
                </a:cubicBezTo>
                <a:cubicBezTo>
                  <a:pt x="1666700" y="599112"/>
                  <a:pt x="1667631" y="598988"/>
                  <a:pt x="1669308" y="600789"/>
                </a:cubicBezTo>
                <a:cubicBezTo>
                  <a:pt x="1669059" y="601224"/>
                  <a:pt x="1668935" y="601720"/>
                  <a:pt x="1668687" y="602217"/>
                </a:cubicBezTo>
                <a:close/>
                <a:moveTo>
                  <a:pt x="1706818" y="1484708"/>
                </a:moveTo>
                <a:lnTo>
                  <a:pt x="1706260" y="1482782"/>
                </a:lnTo>
                <a:lnTo>
                  <a:pt x="1707812" y="1482907"/>
                </a:lnTo>
                <a:lnTo>
                  <a:pt x="1706818" y="1484645"/>
                </a:lnTo>
                <a:close/>
                <a:moveTo>
                  <a:pt x="1719488" y="476334"/>
                </a:moveTo>
                <a:cubicBezTo>
                  <a:pt x="1717500" y="479128"/>
                  <a:pt x="1714892" y="479873"/>
                  <a:pt x="1714271" y="477886"/>
                </a:cubicBezTo>
                <a:cubicBezTo>
                  <a:pt x="1714084" y="477203"/>
                  <a:pt x="1713960" y="476396"/>
                  <a:pt x="1714147" y="475775"/>
                </a:cubicBezTo>
                <a:cubicBezTo>
                  <a:pt x="1715140" y="472918"/>
                  <a:pt x="1717314" y="471490"/>
                  <a:pt x="1719301" y="472483"/>
                </a:cubicBezTo>
                <a:cubicBezTo>
                  <a:pt x="1719860" y="472732"/>
                  <a:pt x="1720109" y="473663"/>
                  <a:pt x="1720481" y="474284"/>
                </a:cubicBezTo>
                <a:cubicBezTo>
                  <a:pt x="1720171" y="474967"/>
                  <a:pt x="1719984" y="475775"/>
                  <a:pt x="1719550" y="476396"/>
                </a:cubicBezTo>
                <a:close/>
                <a:moveTo>
                  <a:pt x="1827548" y="121350"/>
                </a:moveTo>
                <a:cubicBezTo>
                  <a:pt x="1829411" y="122903"/>
                  <a:pt x="1831274" y="124455"/>
                  <a:pt x="1833137" y="126008"/>
                </a:cubicBezTo>
                <a:lnTo>
                  <a:pt x="1833572" y="127436"/>
                </a:lnTo>
                <a:lnTo>
                  <a:pt x="1832702" y="126567"/>
                </a:lnTo>
                <a:cubicBezTo>
                  <a:pt x="1830777" y="125014"/>
                  <a:pt x="1828852" y="123462"/>
                  <a:pt x="1826864" y="121909"/>
                </a:cubicBezTo>
                <a:cubicBezTo>
                  <a:pt x="1826554" y="121412"/>
                  <a:pt x="1826181" y="120915"/>
                  <a:pt x="1825809" y="120419"/>
                </a:cubicBezTo>
                <a:cubicBezTo>
                  <a:pt x="1826368" y="120729"/>
                  <a:pt x="1826927" y="121040"/>
                  <a:pt x="1827485" y="121350"/>
                </a:cubicBezTo>
                <a:close/>
                <a:moveTo>
                  <a:pt x="1826057" y="1067310"/>
                </a:moveTo>
                <a:cubicBezTo>
                  <a:pt x="1826057" y="1067310"/>
                  <a:pt x="1826678" y="1068490"/>
                  <a:pt x="1827051" y="1069173"/>
                </a:cubicBezTo>
                <a:cubicBezTo>
                  <a:pt x="1826430" y="1069670"/>
                  <a:pt x="1825933" y="1070540"/>
                  <a:pt x="1825312" y="1070602"/>
                </a:cubicBezTo>
                <a:cubicBezTo>
                  <a:pt x="1823697" y="1070726"/>
                  <a:pt x="1822082" y="1070602"/>
                  <a:pt x="1820530" y="1070291"/>
                </a:cubicBezTo>
                <a:cubicBezTo>
                  <a:pt x="1820033" y="1070167"/>
                  <a:pt x="1819660" y="1069422"/>
                  <a:pt x="1819226" y="1068987"/>
                </a:cubicBezTo>
                <a:cubicBezTo>
                  <a:pt x="1821524" y="1068428"/>
                  <a:pt x="1823821" y="1067745"/>
                  <a:pt x="1826119" y="1067310"/>
                </a:cubicBezTo>
                <a:close/>
                <a:moveTo>
                  <a:pt x="1832081" y="1328642"/>
                </a:moveTo>
                <a:cubicBezTo>
                  <a:pt x="1826616" y="1334355"/>
                  <a:pt x="1823884" y="1341062"/>
                  <a:pt x="1821772" y="1348390"/>
                </a:cubicBezTo>
                <a:cubicBezTo>
                  <a:pt x="1821462" y="1349570"/>
                  <a:pt x="1819598" y="1350440"/>
                  <a:pt x="1818232" y="1351185"/>
                </a:cubicBezTo>
                <a:cubicBezTo>
                  <a:pt x="1816617" y="1351993"/>
                  <a:pt x="1813574" y="1348887"/>
                  <a:pt x="1813388" y="1346341"/>
                </a:cubicBezTo>
                <a:cubicBezTo>
                  <a:pt x="1813326" y="1345534"/>
                  <a:pt x="1813202" y="1344664"/>
                  <a:pt x="1813139" y="1344230"/>
                </a:cubicBezTo>
                <a:cubicBezTo>
                  <a:pt x="1812829" y="1336901"/>
                  <a:pt x="1814196" y="1330443"/>
                  <a:pt x="1819350" y="1325350"/>
                </a:cubicBezTo>
                <a:cubicBezTo>
                  <a:pt x="1822331" y="1322369"/>
                  <a:pt x="1825064" y="1319140"/>
                  <a:pt x="1828417" y="1316656"/>
                </a:cubicBezTo>
                <a:cubicBezTo>
                  <a:pt x="1830218" y="1315351"/>
                  <a:pt x="1833075" y="1315103"/>
                  <a:pt x="1835497" y="1315041"/>
                </a:cubicBezTo>
                <a:cubicBezTo>
                  <a:pt x="1836490" y="1315041"/>
                  <a:pt x="1838478" y="1317401"/>
                  <a:pt x="1838291" y="1317836"/>
                </a:cubicBezTo>
                <a:cubicBezTo>
                  <a:pt x="1836490" y="1321624"/>
                  <a:pt x="1834876" y="1325723"/>
                  <a:pt x="1832081" y="1328704"/>
                </a:cubicBezTo>
                <a:close/>
                <a:moveTo>
                  <a:pt x="1863816" y="37511"/>
                </a:moveTo>
                <a:lnTo>
                  <a:pt x="1863816" y="36268"/>
                </a:lnTo>
                <a:cubicBezTo>
                  <a:pt x="1863816" y="36268"/>
                  <a:pt x="1865493" y="36889"/>
                  <a:pt x="1865493" y="36889"/>
                </a:cubicBezTo>
                <a:lnTo>
                  <a:pt x="1863816" y="37511"/>
                </a:lnTo>
                <a:close/>
                <a:moveTo>
                  <a:pt x="1920330" y="183826"/>
                </a:moveTo>
                <a:cubicBezTo>
                  <a:pt x="1920330" y="183826"/>
                  <a:pt x="1919895" y="183826"/>
                  <a:pt x="1919709" y="183826"/>
                </a:cubicBezTo>
                <a:cubicBezTo>
                  <a:pt x="1918715" y="189105"/>
                  <a:pt x="1917598" y="194384"/>
                  <a:pt x="1916666" y="199663"/>
                </a:cubicBezTo>
                <a:cubicBezTo>
                  <a:pt x="1916107" y="202706"/>
                  <a:pt x="1913809" y="203078"/>
                  <a:pt x="1911449" y="203451"/>
                </a:cubicBezTo>
                <a:cubicBezTo>
                  <a:pt x="1905363" y="204320"/>
                  <a:pt x="1904929" y="208916"/>
                  <a:pt x="1904246" y="213387"/>
                </a:cubicBezTo>
                <a:cubicBezTo>
                  <a:pt x="1904369" y="213512"/>
                  <a:pt x="1904618" y="213574"/>
                  <a:pt x="1904742" y="213760"/>
                </a:cubicBezTo>
                <a:cubicBezTo>
                  <a:pt x="1906419" y="215499"/>
                  <a:pt x="1908158" y="217176"/>
                  <a:pt x="1909835" y="218915"/>
                </a:cubicBezTo>
                <a:cubicBezTo>
                  <a:pt x="1911698" y="220467"/>
                  <a:pt x="1913561" y="221958"/>
                  <a:pt x="1915362" y="223510"/>
                </a:cubicBezTo>
                <a:lnTo>
                  <a:pt x="1915797" y="224939"/>
                </a:lnTo>
                <a:lnTo>
                  <a:pt x="1914989" y="224069"/>
                </a:lnTo>
                <a:cubicBezTo>
                  <a:pt x="1913064" y="222517"/>
                  <a:pt x="1911139" y="221026"/>
                  <a:pt x="1909214" y="219536"/>
                </a:cubicBezTo>
                <a:cubicBezTo>
                  <a:pt x="1907475" y="217797"/>
                  <a:pt x="1905798" y="216120"/>
                  <a:pt x="1904059" y="214381"/>
                </a:cubicBezTo>
                <a:cubicBezTo>
                  <a:pt x="1904059" y="214071"/>
                  <a:pt x="1904183" y="213760"/>
                  <a:pt x="1904246" y="213387"/>
                </a:cubicBezTo>
                <a:cubicBezTo>
                  <a:pt x="1900084" y="209910"/>
                  <a:pt x="1893564" y="209413"/>
                  <a:pt x="1890893" y="204320"/>
                </a:cubicBezTo>
                <a:cubicBezTo>
                  <a:pt x="1888720" y="200035"/>
                  <a:pt x="1887726" y="195129"/>
                  <a:pt x="1886421" y="190409"/>
                </a:cubicBezTo>
                <a:cubicBezTo>
                  <a:pt x="1885801" y="188236"/>
                  <a:pt x="1885738" y="185938"/>
                  <a:pt x="1885490" y="183702"/>
                </a:cubicBezTo>
                <a:cubicBezTo>
                  <a:pt x="1885304" y="183578"/>
                  <a:pt x="1885055" y="183392"/>
                  <a:pt x="1884869" y="183267"/>
                </a:cubicBezTo>
                <a:lnTo>
                  <a:pt x="1883689" y="182522"/>
                </a:lnTo>
                <a:lnTo>
                  <a:pt x="1885428" y="183143"/>
                </a:lnTo>
                <a:cubicBezTo>
                  <a:pt x="1885428" y="183143"/>
                  <a:pt x="1885428" y="183516"/>
                  <a:pt x="1885490" y="183702"/>
                </a:cubicBezTo>
                <a:cubicBezTo>
                  <a:pt x="1887974" y="185379"/>
                  <a:pt x="1890396" y="187242"/>
                  <a:pt x="1893129" y="188484"/>
                </a:cubicBezTo>
                <a:cubicBezTo>
                  <a:pt x="1898470" y="190906"/>
                  <a:pt x="1904121" y="191838"/>
                  <a:pt x="1909276" y="187925"/>
                </a:cubicBezTo>
                <a:cubicBezTo>
                  <a:pt x="1912443" y="185565"/>
                  <a:pt x="1915735" y="183764"/>
                  <a:pt x="1919771" y="183888"/>
                </a:cubicBezTo>
                <a:cubicBezTo>
                  <a:pt x="1919771" y="183702"/>
                  <a:pt x="1919833" y="183516"/>
                  <a:pt x="1919895" y="183329"/>
                </a:cubicBezTo>
                <a:cubicBezTo>
                  <a:pt x="1920392" y="183205"/>
                  <a:pt x="1920765" y="182833"/>
                  <a:pt x="1921200" y="182584"/>
                </a:cubicBezTo>
                <a:cubicBezTo>
                  <a:pt x="1920951" y="183019"/>
                  <a:pt x="1920578" y="183329"/>
                  <a:pt x="1920454" y="183888"/>
                </a:cubicBezTo>
                <a:close/>
                <a:moveTo>
                  <a:pt x="1950823" y="164264"/>
                </a:moveTo>
                <a:cubicBezTo>
                  <a:pt x="1944302" y="167866"/>
                  <a:pt x="1937968" y="171654"/>
                  <a:pt x="1932254" y="176560"/>
                </a:cubicBezTo>
                <a:cubicBezTo>
                  <a:pt x="1930950" y="177740"/>
                  <a:pt x="1928341" y="177430"/>
                  <a:pt x="1926106" y="177554"/>
                </a:cubicBezTo>
                <a:cubicBezTo>
                  <a:pt x="1925982" y="177740"/>
                  <a:pt x="1925857" y="177989"/>
                  <a:pt x="1925671" y="178237"/>
                </a:cubicBezTo>
                <a:cubicBezTo>
                  <a:pt x="1925174" y="178485"/>
                  <a:pt x="1924802" y="178858"/>
                  <a:pt x="1924367" y="179106"/>
                </a:cubicBezTo>
                <a:cubicBezTo>
                  <a:pt x="1924615" y="178610"/>
                  <a:pt x="1924988" y="178237"/>
                  <a:pt x="1925112" y="177616"/>
                </a:cubicBezTo>
                <a:cubicBezTo>
                  <a:pt x="1925423" y="177616"/>
                  <a:pt x="1925795" y="177616"/>
                  <a:pt x="1926106" y="177616"/>
                </a:cubicBezTo>
                <a:cubicBezTo>
                  <a:pt x="1927658" y="175070"/>
                  <a:pt x="1929025" y="172399"/>
                  <a:pt x="1930826" y="170101"/>
                </a:cubicBezTo>
                <a:cubicBezTo>
                  <a:pt x="1934179" y="165816"/>
                  <a:pt x="1937781" y="161842"/>
                  <a:pt x="1941259" y="157681"/>
                </a:cubicBezTo>
                <a:cubicBezTo>
                  <a:pt x="1941259" y="157681"/>
                  <a:pt x="1941259" y="157681"/>
                  <a:pt x="1941259" y="157681"/>
                </a:cubicBezTo>
                <a:cubicBezTo>
                  <a:pt x="1941073" y="157432"/>
                  <a:pt x="1940949" y="157184"/>
                  <a:pt x="1940762" y="156935"/>
                </a:cubicBezTo>
                <a:cubicBezTo>
                  <a:pt x="1935297" y="156811"/>
                  <a:pt x="1930267" y="155942"/>
                  <a:pt x="1928466" y="149483"/>
                </a:cubicBezTo>
                <a:cubicBezTo>
                  <a:pt x="1928217" y="148489"/>
                  <a:pt x="1929583" y="146875"/>
                  <a:pt x="1930453" y="145757"/>
                </a:cubicBezTo>
                <a:cubicBezTo>
                  <a:pt x="1930701" y="145446"/>
                  <a:pt x="1932130" y="145757"/>
                  <a:pt x="1932689" y="146129"/>
                </a:cubicBezTo>
                <a:cubicBezTo>
                  <a:pt x="1933993" y="147061"/>
                  <a:pt x="1935297" y="148117"/>
                  <a:pt x="1936166" y="149421"/>
                </a:cubicBezTo>
                <a:cubicBezTo>
                  <a:pt x="1937843" y="151843"/>
                  <a:pt x="1939272" y="154389"/>
                  <a:pt x="1940762" y="156935"/>
                </a:cubicBezTo>
                <a:cubicBezTo>
                  <a:pt x="1941135" y="156935"/>
                  <a:pt x="1941508" y="156935"/>
                  <a:pt x="1941942" y="156935"/>
                </a:cubicBezTo>
                <a:cubicBezTo>
                  <a:pt x="1941756" y="157184"/>
                  <a:pt x="1941508" y="157432"/>
                  <a:pt x="1941321" y="157619"/>
                </a:cubicBezTo>
                <a:cubicBezTo>
                  <a:pt x="1943743" y="158178"/>
                  <a:pt x="1946227" y="158488"/>
                  <a:pt x="1948525" y="159295"/>
                </a:cubicBezTo>
                <a:cubicBezTo>
                  <a:pt x="1949767" y="159730"/>
                  <a:pt x="1950885" y="160972"/>
                  <a:pt x="1951754" y="162090"/>
                </a:cubicBezTo>
                <a:cubicBezTo>
                  <a:pt x="1952003" y="162401"/>
                  <a:pt x="1951444" y="163891"/>
                  <a:pt x="1950885" y="164202"/>
                </a:cubicBezTo>
                <a:close/>
                <a:moveTo>
                  <a:pt x="1986781" y="161096"/>
                </a:moveTo>
                <a:lnTo>
                  <a:pt x="1985042" y="160227"/>
                </a:lnTo>
                <a:lnTo>
                  <a:pt x="1986905" y="159792"/>
                </a:lnTo>
                <a:lnTo>
                  <a:pt x="1986781" y="161096"/>
                </a:lnTo>
                <a:close/>
                <a:moveTo>
                  <a:pt x="2023546" y="1272624"/>
                </a:moveTo>
                <a:cubicBezTo>
                  <a:pt x="2021931" y="1274984"/>
                  <a:pt x="2019199" y="1276102"/>
                  <a:pt x="2016901" y="1275233"/>
                </a:cubicBezTo>
                <a:cubicBezTo>
                  <a:pt x="2009076" y="1272190"/>
                  <a:pt x="2001375" y="1268588"/>
                  <a:pt x="1993674" y="1265172"/>
                </a:cubicBezTo>
                <a:cubicBezTo>
                  <a:pt x="1990631" y="1263806"/>
                  <a:pt x="1989762" y="1261321"/>
                  <a:pt x="1990756" y="1256788"/>
                </a:cubicBezTo>
                <a:cubicBezTo>
                  <a:pt x="1991314" y="1254428"/>
                  <a:pt x="1991066" y="1250950"/>
                  <a:pt x="1992494" y="1249957"/>
                </a:cubicBezTo>
                <a:cubicBezTo>
                  <a:pt x="1995165" y="1248156"/>
                  <a:pt x="1996283" y="1251571"/>
                  <a:pt x="1997587" y="1253372"/>
                </a:cubicBezTo>
                <a:cubicBezTo>
                  <a:pt x="2001127" y="1258403"/>
                  <a:pt x="2005722" y="1261632"/>
                  <a:pt x="2011871" y="1263122"/>
                </a:cubicBezTo>
                <a:cubicBezTo>
                  <a:pt x="2015845" y="1264116"/>
                  <a:pt x="2019510" y="1266476"/>
                  <a:pt x="2023236" y="1268401"/>
                </a:cubicBezTo>
                <a:cubicBezTo>
                  <a:pt x="2023795" y="1268650"/>
                  <a:pt x="2023981" y="1269643"/>
                  <a:pt x="2024416" y="1270326"/>
                </a:cubicBezTo>
                <a:cubicBezTo>
                  <a:pt x="2024167" y="1271134"/>
                  <a:pt x="2024043" y="1272003"/>
                  <a:pt x="2023546" y="1272686"/>
                </a:cubicBezTo>
                <a:close/>
                <a:moveTo>
                  <a:pt x="2023546" y="260897"/>
                </a:moveTo>
                <a:cubicBezTo>
                  <a:pt x="2023546" y="260897"/>
                  <a:pt x="2022925" y="260524"/>
                  <a:pt x="2022615" y="260338"/>
                </a:cubicBezTo>
                <a:lnTo>
                  <a:pt x="2022180" y="259344"/>
                </a:lnTo>
                <a:lnTo>
                  <a:pt x="2023298" y="259655"/>
                </a:lnTo>
                <a:cubicBezTo>
                  <a:pt x="2023298" y="260276"/>
                  <a:pt x="2023422" y="260462"/>
                  <a:pt x="2023546" y="260835"/>
                </a:cubicBezTo>
                <a:cubicBezTo>
                  <a:pt x="2023856" y="261021"/>
                  <a:pt x="2024229" y="261269"/>
                  <a:pt x="2024540" y="261456"/>
                </a:cubicBezTo>
                <a:cubicBezTo>
                  <a:pt x="2024043" y="262263"/>
                  <a:pt x="2023733" y="261828"/>
                  <a:pt x="2023546" y="260835"/>
                </a:cubicBezTo>
                <a:close/>
                <a:moveTo>
                  <a:pt x="2160422" y="1191145"/>
                </a:moveTo>
                <a:cubicBezTo>
                  <a:pt x="2158621" y="1193070"/>
                  <a:pt x="2154957" y="1192759"/>
                  <a:pt x="2154026" y="1190461"/>
                </a:cubicBezTo>
                <a:cubicBezTo>
                  <a:pt x="2153156" y="1188226"/>
                  <a:pt x="2152597" y="1185679"/>
                  <a:pt x="2152721" y="1183320"/>
                </a:cubicBezTo>
                <a:cubicBezTo>
                  <a:pt x="2152783" y="1182015"/>
                  <a:pt x="2154460" y="1180525"/>
                  <a:pt x="2155765" y="1179718"/>
                </a:cubicBezTo>
                <a:cubicBezTo>
                  <a:pt x="2157690" y="1178413"/>
                  <a:pt x="2160857" y="1179593"/>
                  <a:pt x="2162161" y="1182202"/>
                </a:cubicBezTo>
                <a:cubicBezTo>
                  <a:pt x="2162906" y="1183630"/>
                  <a:pt x="2162968" y="1185431"/>
                  <a:pt x="2163279" y="1187046"/>
                </a:cubicBezTo>
                <a:cubicBezTo>
                  <a:pt x="2162348" y="1188412"/>
                  <a:pt x="2161602" y="1190027"/>
                  <a:pt x="2160422" y="1191207"/>
                </a:cubicBezTo>
                <a:close/>
                <a:moveTo>
                  <a:pt x="2171414" y="1253683"/>
                </a:moveTo>
                <a:cubicBezTo>
                  <a:pt x="2171414" y="1254490"/>
                  <a:pt x="2170856" y="1255235"/>
                  <a:pt x="2170545" y="1256043"/>
                </a:cubicBezTo>
                <a:cubicBezTo>
                  <a:pt x="2169676" y="1258278"/>
                  <a:pt x="2168309" y="1258651"/>
                  <a:pt x="2166694" y="1256974"/>
                </a:cubicBezTo>
                <a:cubicBezTo>
                  <a:pt x="2166136" y="1256415"/>
                  <a:pt x="2165887" y="1255546"/>
                  <a:pt x="2165577" y="1254863"/>
                </a:cubicBezTo>
                <a:cubicBezTo>
                  <a:pt x="2165701" y="1254055"/>
                  <a:pt x="2165763" y="1253248"/>
                  <a:pt x="2166011" y="1252503"/>
                </a:cubicBezTo>
                <a:cubicBezTo>
                  <a:pt x="2167254" y="1249273"/>
                  <a:pt x="2170731" y="1247224"/>
                  <a:pt x="2171290" y="1249149"/>
                </a:cubicBezTo>
                <a:cubicBezTo>
                  <a:pt x="2171725" y="1250578"/>
                  <a:pt x="2171539" y="1252254"/>
                  <a:pt x="2171414" y="1253807"/>
                </a:cubicBezTo>
                <a:close/>
                <a:moveTo>
                  <a:pt x="2180730" y="1221265"/>
                </a:moveTo>
                <a:lnTo>
                  <a:pt x="2180730" y="1220023"/>
                </a:lnTo>
                <a:cubicBezTo>
                  <a:pt x="2180730" y="1220023"/>
                  <a:pt x="2181413" y="1221203"/>
                  <a:pt x="2181413" y="1221203"/>
                </a:cubicBezTo>
                <a:lnTo>
                  <a:pt x="2182593" y="1221637"/>
                </a:lnTo>
                <a:lnTo>
                  <a:pt x="2180730" y="1221265"/>
                </a:lnTo>
                <a:close/>
                <a:moveTo>
                  <a:pt x="2283884" y="991979"/>
                </a:moveTo>
                <a:cubicBezTo>
                  <a:pt x="2283387" y="992351"/>
                  <a:pt x="2282145" y="992538"/>
                  <a:pt x="2281710" y="992227"/>
                </a:cubicBezTo>
                <a:cubicBezTo>
                  <a:pt x="2277239" y="988377"/>
                  <a:pt x="2272333" y="984837"/>
                  <a:pt x="2271029" y="978502"/>
                </a:cubicBezTo>
                <a:cubicBezTo>
                  <a:pt x="2270904" y="977695"/>
                  <a:pt x="2271029" y="976763"/>
                  <a:pt x="2271153" y="975956"/>
                </a:cubicBezTo>
                <a:cubicBezTo>
                  <a:pt x="2271774" y="973286"/>
                  <a:pt x="2273016" y="973037"/>
                  <a:pt x="2274506" y="975397"/>
                </a:cubicBezTo>
                <a:cubicBezTo>
                  <a:pt x="2275810" y="977571"/>
                  <a:pt x="2276928" y="979868"/>
                  <a:pt x="2277984" y="981918"/>
                </a:cubicBezTo>
                <a:cubicBezTo>
                  <a:pt x="2280282" y="984713"/>
                  <a:pt x="2282455" y="987259"/>
                  <a:pt x="2284443" y="989991"/>
                </a:cubicBezTo>
                <a:cubicBezTo>
                  <a:pt x="2284691" y="990302"/>
                  <a:pt x="2284257" y="991606"/>
                  <a:pt x="2283760" y="991979"/>
                </a:cubicBezTo>
                <a:close/>
                <a:moveTo>
                  <a:pt x="2283884" y="967324"/>
                </a:moveTo>
                <a:cubicBezTo>
                  <a:pt x="2282518" y="966268"/>
                  <a:pt x="2283077" y="965585"/>
                  <a:pt x="2285250" y="965647"/>
                </a:cubicBezTo>
                <a:cubicBezTo>
                  <a:pt x="2285498" y="965647"/>
                  <a:pt x="2285685" y="966454"/>
                  <a:pt x="2285871" y="966889"/>
                </a:cubicBezTo>
                <a:cubicBezTo>
                  <a:pt x="2285188" y="967075"/>
                  <a:pt x="2284257" y="967510"/>
                  <a:pt x="2283884" y="967261"/>
                </a:cubicBezTo>
                <a:close/>
                <a:moveTo>
                  <a:pt x="2303695" y="1148914"/>
                </a:moveTo>
                <a:cubicBezTo>
                  <a:pt x="2303322" y="1149970"/>
                  <a:pt x="2302888" y="1151088"/>
                  <a:pt x="2302453" y="1152206"/>
                </a:cubicBezTo>
                <a:cubicBezTo>
                  <a:pt x="2301894" y="1150777"/>
                  <a:pt x="2301211" y="1149349"/>
                  <a:pt x="2300776" y="1147920"/>
                </a:cubicBezTo>
                <a:cubicBezTo>
                  <a:pt x="2300341" y="1146368"/>
                  <a:pt x="2299906" y="1144815"/>
                  <a:pt x="2299783" y="1143263"/>
                </a:cubicBezTo>
                <a:cubicBezTo>
                  <a:pt x="2299783" y="1142642"/>
                  <a:pt x="2300341" y="1141462"/>
                  <a:pt x="2300838" y="1141338"/>
                </a:cubicBezTo>
                <a:cubicBezTo>
                  <a:pt x="2302701" y="1140903"/>
                  <a:pt x="2303695" y="1141959"/>
                  <a:pt x="2303633" y="1144070"/>
                </a:cubicBezTo>
                <a:cubicBezTo>
                  <a:pt x="2303633" y="1145685"/>
                  <a:pt x="2303633" y="1147237"/>
                  <a:pt x="2303633" y="1148914"/>
                </a:cubicBezTo>
                <a:close/>
                <a:moveTo>
                  <a:pt x="2371698" y="1120968"/>
                </a:moveTo>
                <a:cubicBezTo>
                  <a:pt x="2371698" y="1120968"/>
                  <a:pt x="2372008" y="1119415"/>
                  <a:pt x="2372381" y="1118670"/>
                </a:cubicBezTo>
                <a:cubicBezTo>
                  <a:pt x="2374368" y="1115006"/>
                  <a:pt x="2376356" y="1111404"/>
                  <a:pt x="2378281" y="1107740"/>
                </a:cubicBezTo>
                <a:cubicBezTo>
                  <a:pt x="2378157" y="1107553"/>
                  <a:pt x="2377908" y="1107491"/>
                  <a:pt x="2377784" y="1107305"/>
                </a:cubicBezTo>
                <a:cubicBezTo>
                  <a:pt x="2375859" y="1108050"/>
                  <a:pt x="2375548" y="1107740"/>
                  <a:pt x="2376977" y="1106249"/>
                </a:cubicBezTo>
                <a:cubicBezTo>
                  <a:pt x="2377474" y="1106684"/>
                  <a:pt x="2377971" y="1107119"/>
                  <a:pt x="2378405" y="1107615"/>
                </a:cubicBezTo>
                <a:cubicBezTo>
                  <a:pt x="2378405" y="1107615"/>
                  <a:pt x="2378343" y="1107740"/>
                  <a:pt x="2378281" y="1107802"/>
                </a:cubicBezTo>
                <a:cubicBezTo>
                  <a:pt x="2380703" y="1110099"/>
                  <a:pt x="2383622" y="1111466"/>
                  <a:pt x="2386789" y="1109913"/>
                </a:cubicBezTo>
                <a:cubicBezTo>
                  <a:pt x="2388901" y="1108857"/>
                  <a:pt x="2391261" y="1106808"/>
                  <a:pt x="2392006" y="1104634"/>
                </a:cubicBezTo>
                <a:cubicBezTo>
                  <a:pt x="2394863" y="1096561"/>
                  <a:pt x="2398279" y="1088860"/>
                  <a:pt x="2403185" y="1081842"/>
                </a:cubicBezTo>
                <a:cubicBezTo>
                  <a:pt x="2405110" y="1079110"/>
                  <a:pt x="2406041" y="1075694"/>
                  <a:pt x="2407221" y="1072527"/>
                </a:cubicBezTo>
                <a:cubicBezTo>
                  <a:pt x="2409333" y="1066938"/>
                  <a:pt x="2410885" y="1061162"/>
                  <a:pt x="2413370" y="1055759"/>
                </a:cubicBezTo>
                <a:cubicBezTo>
                  <a:pt x="2424610" y="1031849"/>
                  <a:pt x="2427529" y="1006946"/>
                  <a:pt x="2423368" y="980986"/>
                </a:cubicBezTo>
                <a:cubicBezTo>
                  <a:pt x="2423120" y="979434"/>
                  <a:pt x="2423803" y="977695"/>
                  <a:pt x="2424300" y="976142"/>
                </a:cubicBezTo>
                <a:cubicBezTo>
                  <a:pt x="2424486" y="975397"/>
                  <a:pt x="2425418" y="974279"/>
                  <a:pt x="2425852" y="974341"/>
                </a:cubicBezTo>
                <a:cubicBezTo>
                  <a:pt x="2427405" y="974652"/>
                  <a:pt x="2429889" y="974962"/>
                  <a:pt x="2430262" y="976018"/>
                </a:cubicBezTo>
                <a:cubicBezTo>
                  <a:pt x="2434050" y="985520"/>
                  <a:pt x="2436037" y="995457"/>
                  <a:pt x="2437341" y="1005579"/>
                </a:cubicBezTo>
                <a:cubicBezTo>
                  <a:pt x="2438087" y="1011479"/>
                  <a:pt x="2438149" y="1017565"/>
                  <a:pt x="2441254" y="1022906"/>
                </a:cubicBezTo>
                <a:cubicBezTo>
                  <a:pt x="2444794" y="1029117"/>
                  <a:pt x="2442744" y="1034147"/>
                  <a:pt x="2438273" y="1039053"/>
                </a:cubicBezTo>
                <a:cubicBezTo>
                  <a:pt x="2435975" y="1041662"/>
                  <a:pt x="2434733" y="1045015"/>
                  <a:pt x="2436596" y="1048493"/>
                </a:cubicBezTo>
                <a:cubicBezTo>
                  <a:pt x="2438149" y="1051412"/>
                  <a:pt x="2439391" y="1053523"/>
                  <a:pt x="2437466" y="1057436"/>
                </a:cubicBezTo>
                <a:cubicBezTo>
                  <a:pt x="2430945" y="1070726"/>
                  <a:pt x="2421567" y="1081656"/>
                  <a:pt x="2410327" y="1090785"/>
                </a:cubicBezTo>
                <a:cubicBezTo>
                  <a:pt x="2405296" y="1094884"/>
                  <a:pt x="2402191" y="1099045"/>
                  <a:pt x="2401694" y="1105504"/>
                </a:cubicBezTo>
                <a:cubicBezTo>
                  <a:pt x="2401259" y="1110969"/>
                  <a:pt x="2397782" y="1114757"/>
                  <a:pt x="2393124" y="1117428"/>
                </a:cubicBezTo>
                <a:cubicBezTo>
                  <a:pt x="2387907" y="1120409"/>
                  <a:pt x="2382566" y="1123141"/>
                  <a:pt x="2376356" y="1122706"/>
                </a:cubicBezTo>
                <a:cubicBezTo>
                  <a:pt x="2374741" y="1122582"/>
                  <a:pt x="2373188" y="1121775"/>
                  <a:pt x="2371636" y="1121092"/>
                </a:cubicBezTo>
                <a:close/>
              </a:path>
            </a:pathLst>
          </a:custGeom>
          <a:solidFill>
            <a:schemeClr val="accent6"/>
          </a:solidFill>
          <a:ln w="0" cap="flat">
            <a:noFill/>
            <a:prstDash val="solid"/>
            <a:miter/>
          </a:ln>
        </p:spPr>
        <p:txBody>
          <a:bodyPr rtlCol="0" anchor="ctr"/>
          <a:lstStyle/>
          <a:p>
            <a:endParaRPr lang="en-IN"/>
          </a:p>
        </p:txBody>
      </p:sp>
      <p:sp>
        <p:nvSpPr>
          <p:cNvPr id="6" name="Freeform: Shape 5">
            <a:extLst>
              <a:ext uri="{FF2B5EF4-FFF2-40B4-BE49-F238E27FC236}">
                <a16:creationId xmlns:a16="http://schemas.microsoft.com/office/drawing/2014/main" id="{20605101-D889-7415-4DF7-5AAE91107F88}"/>
              </a:ext>
            </a:extLst>
          </p:cNvPr>
          <p:cNvSpPr/>
          <p:nvPr/>
        </p:nvSpPr>
        <p:spPr>
          <a:xfrm>
            <a:off x="9844181" y="4292170"/>
            <a:ext cx="496" cy="496"/>
          </a:xfrm>
          <a:custGeom>
            <a:avLst/>
            <a:gdLst>
              <a:gd name="connsiteX0" fmla="*/ 0 w 496"/>
              <a:gd name="connsiteY0" fmla="*/ 0 h 496"/>
              <a:gd name="connsiteX1" fmla="*/ 186 w 496"/>
              <a:gd name="connsiteY1" fmla="*/ 373 h 496"/>
              <a:gd name="connsiteX2" fmla="*/ 497 w 496"/>
              <a:gd name="connsiteY2" fmla="*/ 497 h 496"/>
              <a:gd name="connsiteX3" fmla="*/ 0 w 496"/>
              <a:gd name="connsiteY3" fmla="*/ 0 h 496"/>
            </a:gdLst>
            <a:ahLst/>
            <a:cxnLst>
              <a:cxn ang="0">
                <a:pos x="connsiteX0" y="connsiteY0"/>
              </a:cxn>
              <a:cxn ang="0">
                <a:pos x="connsiteX1" y="connsiteY1"/>
              </a:cxn>
              <a:cxn ang="0">
                <a:pos x="connsiteX2" y="connsiteY2"/>
              </a:cxn>
              <a:cxn ang="0">
                <a:pos x="connsiteX3" y="connsiteY3"/>
              </a:cxn>
            </a:cxnLst>
            <a:rect l="l" t="t" r="r" b="b"/>
            <a:pathLst>
              <a:path w="496" h="496">
                <a:moveTo>
                  <a:pt x="0" y="0"/>
                </a:moveTo>
                <a:cubicBezTo>
                  <a:pt x="0" y="0"/>
                  <a:pt x="124" y="311"/>
                  <a:pt x="186" y="373"/>
                </a:cubicBezTo>
                <a:cubicBezTo>
                  <a:pt x="311" y="373"/>
                  <a:pt x="435" y="497"/>
                  <a:pt x="497" y="497"/>
                </a:cubicBezTo>
                <a:lnTo>
                  <a:pt x="0" y="0"/>
                </a:lnTo>
                <a:close/>
              </a:path>
            </a:pathLst>
          </a:custGeom>
          <a:solidFill>
            <a:schemeClr val="accent6"/>
          </a:solidFill>
          <a:ln w="0" cap="flat">
            <a:noFill/>
            <a:prstDash val="solid"/>
            <a:miter/>
          </a:ln>
        </p:spPr>
        <p:txBody>
          <a:bodyPr rtlCol="0" anchor="ctr"/>
          <a:lstStyle/>
          <a:p>
            <a:endParaRPr lang="en-IN"/>
          </a:p>
        </p:txBody>
      </p:sp>
      <p:sp>
        <p:nvSpPr>
          <p:cNvPr id="7" name="Freeform: Shape 6">
            <a:extLst>
              <a:ext uri="{FF2B5EF4-FFF2-40B4-BE49-F238E27FC236}">
                <a16:creationId xmlns:a16="http://schemas.microsoft.com/office/drawing/2014/main" id="{471DEEE3-4924-0AF7-BD1B-F4536D236130}"/>
              </a:ext>
            </a:extLst>
          </p:cNvPr>
          <p:cNvSpPr/>
          <p:nvPr/>
        </p:nvSpPr>
        <p:spPr>
          <a:xfrm>
            <a:off x="8144658" y="3639525"/>
            <a:ext cx="807" cy="1055"/>
          </a:xfrm>
          <a:custGeom>
            <a:avLst/>
            <a:gdLst>
              <a:gd name="connsiteX0" fmla="*/ 807 w 807"/>
              <a:gd name="connsiteY0" fmla="*/ 683 h 1055"/>
              <a:gd name="connsiteX1" fmla="*/ 0 w 807"/>
              <a:gd name="connsiteY1" fmla="*/ 0 h 1055"/>
              <a:gd name="connsiteX2" fmla="*/ 0 w 807"/>
              <a:gd name="connsiteY2" fmla="*/ 621 h 1055"/>
              <a:gd name="connsiteX3" fmla="*/ 807 w 807"/>
              <a:gd name="connsiteY3" fmla="*/ 1056 h 1055"/>
              <a:gd name="connsiteX4" fmla="*/ 807 w 807"/>
              <a:gd name="connsiteY4" fmla="*/ 683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055">
                <a:moveTo>
                  <a:pt x="807" y="683"/>
                </a:moveTo>
                <a:cubicBezTo>
                  <a:pt x="807" y="683"/>
                  <a:pt x="373" y="311"/>
                  <a:pt x="0" y="0"/>
                </a:cubicBezTo>
                <a:lnTo>
                  <a:pt x="0" y="621"/>
                </a:lnTo>
                <a:cubicBezTo>
                  <a:pt x="0" y="621"/>
                  <a:pt x="559" y="870"/>
                  <a:pt x="807" y="1056"/>
                </a:cubicBezTo>
                <a:cubicBezTo>
                  <a:pt x="807" y="932"/>
                  <a:pt x="807" y="807"/>
                  <a:pt x="807" y="683"/>
                </a:cubicBezTo>
                <a:close/>
              </a:path>
            </a:pathLst>
          </a:custGeom>
          <a:solidFill>
            <a:schemeClr val="accent6"/>
          </a:solidFill>
          <a:ln w="0" cap="flat">
            <a:noFill/>
            <a:prstDash val="solid"/>
            <a:miter/>
          </a:ln>
        </p:spPr>
        <p:txBody>
          <a:bodyPr rtlCol="0" anchor="ctr"/>
          <a:lstStyle/>
          <a:p>
            <a:endParaRPr lang="en-IN"/>
          </a:p>
        </p:txBody>
      </p:sp>
      <p:sp>
        <p:nvSpPr>
          <p:cNvPr id="8" name="Freeform: Shape 7">
            <a:extLst>
              <a:ext uri="{FF2B5EF4-FFF2-40B4-BE49-F238E27FC236}">
                <a16:creationId xmlns:a16="http://schemas.microsoft.com/office/drawing/2014/main" id="{EA9A0755-5D6B-AB7A-095C-36A78AE67EDF}"/>
              </a:ext>
            </a:extLst>
          </p:cNvPr>
          <p:cNvSpPr/>
          <p:nvPr/>
        </p:nvSpPr>
        <p:spPr>
          <a:xfrm>
            <a:off x="6691251" y="4492267"/>
            <a:ext cx="869" cy="807"/>
          </a:xfrm>
          <a:custGeom>
            <a:avLst/>
            <a:gdLst>
              <a:gd name="connsiteX0" fmla="*/ 683 w 869"/>
              <a:gd name="connsiteY0" fmla="*/ 807 h 807"/>
              <a:gd name="connsiteX1" fmla="*/ 870 w 869"/>
              <a:gd name="connsiteY1" fmla="*/ 0 h 807"/>
              <a:gd name="connsiteX2" fmla="*/ 0 w 869"/>
              <a:gd name="connsiteY2" fmla="*/ 0 h 807"/>
              <a:gd name="connsiteX3" fmla="*/ 435 w 869"/>
              <a:gd name="connsiteY3" fmla="*/ 683 h 807"/>
              <a:gd name="connsiteX4" fmla="*/ 745 w 869"/>
              <a:gd name="connsiteY4" fmla="*/ 807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807">
                <a:moveTo>
                  <a:pt x="683" y="807"/>
                </a:moveTo>
                <a:cubicBezTo>
                  <a:pt x="683" y="807"/>
                  <a:pt x="807" y="248"/>
                  <a:pt x="870" y="0"/>
                </a:cubicBezTo>
                <a:cubicBezTo>
                  <a:pt x="559" y="0"/>
                  <a:pt x="310" y="0"/>
                  <a:pt x="0" y="0"/>
                </a:cubicBezTo>
                <a:cubicBezTo>
                  <a:pt x="124" y="248"/>
                  <a:pt x="310" y="373"/>
                  <a:pt x="435" y="683"/>
                </a:cubicBezTo>
                <a:cubicBezTo>
                  <a:pt x="559" y="683"/>
                  <a:pt x="621" y="683"/>
                  <a:pt x="745" y="807"/>
                </a:cubicBezTo>
                <a:close/>
              </a:path>
            </a:pathLst>
          </a:custGeom>
          <a:solidFill>
            <a:schemeClr val="accent4"/>
          </a:solidFill>
          <a:ln w="0" cap="flat">
            <a:noFill/>
            <a:prstDash val="solid"/>
            <a:miter/>
          </a:ln>
        </p:spPr>
        <p:txBody>
          <a:bodyPr rtlCol="0" anchor="ctr"/>
          <a:lstStyle/>
          <a:p>
            <a:endParaRPr lang="en-IN"/>
          </a:p>
        </p:txBody>
      </p:sp>
      <p:sp>
        <p:nvSpPr>
          <p:cNvPr id="9" name="Freeform: Shape 8">
            <a:extLst>
              <a:ext uri="{FF2B5EF4-FFF2-40B4-BE49-F238E27FC236}">
                <a16:creationId xmlns:a16="http://schemas.microsoft.com/office/drawing/2014/main" id="{00661CC7-A6EC-F5FA-C05A-4575DFE10C37}"/>
              </a:ext>
            </a:extLst>
          </p:cNvPr>
          <p:cNvSpPr/>
          <p:nvPr/>
        </p:nvSpPr>
        <p:spPr>
          <a:xfrm>
            <a:off x="6136667" y="2520172"/>
            <a:ext cx="993" cy="807"/>
          </a:xfrm>
          <a:custGeom>
            <a:avLst/>
            <a:gdLst>
              <a:gd name="connsiteX0" fmla="*/ 683 w 993"/>
              <a:gd name="connsiteY0" fmla="*/ 186 h 807"/>
              <a:gd name="connsiteX1" fmla="*/ 0 w 993"/>
              <a:gd name="connsiteY1" fmla="*/ 0 h 807"/>
              <a:gd name="connsiteX2" fmla="*/ 0 w 993"/>
              <a:gd name="connsiteY2" fmla="*/ 807 h 807"/>
              <a:gd name="connsiteX3" fmla="*/ 994 w 993"/>
              <a:gd name="connsiteY3" fmla="*/ 807 h 807"/>
              <a:gd name="connsiteX4" fmla="*/ 745 w 993"/>
              <a:gd name="connsiteY4" fmla="*/ 186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807">
                <a:moveTo>
                  <a:pt x="683" y="186"/>
                </a:moveTo>
                <a:cubicBezTo>
                  <a:pt x="683" y="186"/>
                  <a:pt x="248" y="62"/>
                  <a:pt x="0" y="0"/>
                </a:cubicBezTo>
                <a:cubicBezTo>
                  <a:pt x="0" y="248"/>
                  <a:pt x="0" y="559"/>
                  <a:pt x="0" y="807"/>
                </a:cubicBezTo>
                <a:cubicBezTo>
                  <a:pt x="310" y="807"/>
                  <a:pt x="621" y="807"/>
                  <a:pt x="994" y="807"/>
                </a:cubicBezTo>
                <a:cubicBezTo>
                  <a:pt x="869" y="621"/>
                  <a:pt x="807" y="373"/>
                  <a:pt x="745" y="186"/>
                </a:cubicBezTo>
                <a:close/>
              </a:path>
            </a:pathLst>
          </a:custGeom>
          <a:solidFill>
            <a:schemeClr val="accent4"/>
          </a:solidFill>
          <a:ln w="0" cap="flat">
            <a:noFill/>
            <a:prstDash val="solid"/>
            <a:miter/>
          </a:ln>
        </p:spPr>
        <p:txBody>
          <a:bodyPr rtlCol="0" anchor="ctr"/>
          <a:lstStyle/>
          <a:p>
            <a:endParaRPr lang="en-IN"/>
          </a:p>
        </p:txBody>
      </p:sp>
      <p:sp>
        <p:nvSpPr>
          <p:cNvPr id="10" name="Freeform: Shape 9">
            <a:extLst>
              <a:ext uri="{FF2B5EF4-FFF2-40B4-BE49-F238E27FC236}">
                <a16:creationId xmlns:a16="http://schemas.microsoft.com/office/drawing/2014/main" id="{66E62B9B-EF27-CA51-B336-1E6B5E73AA76}"/>
              </a:ext>
            </a:extLst>
          </p:cNvPr>
          <p:cNvSpPr/>
          <p:nvPr/>
        </p:nvSpPr>
        <p:spPr>
          <a:xfrm>
            <a:off x="6188424" y="2709412"/>
            <a:ext cx="113502" cy="111453"/>
          </a:xfrm>
          <a:custGeom>
            <a:avLst/>
            <a:gdLst>
              <a:gd name="connsiteX0" fmla="*/ 36057 w 113502"/>
              <a:gd name="connsiteY0" fmla="*/ 6137 h 111453"/>
              <a:gd name="connsiteX1" fmla="*/ 35498 w 113502"/>
              <a:gd name="connsiteY1" fmla="*/ 6696 h 111453"/>
              <a:gd name="connsiteX2" fmla="*/ 36243 w 113502"/>
              <a:gd name="connsiteY2" fmla="*/ 6013 h 111453"/>
              <a:gd name="connsiteX3" fmla="*/ 31648 w 113502"/>
              <a:gd name="connsiteY3" fmla="*/ 20607 h 111453"/>
              <a:gd name="connsiteX4" fmla="*/ 13576 w 113502"/>
              <a:gd name="connsiteY4" fmla="*/ 65570 h 111453"/>
              <a:gd name="connsiteX5" fmla="*/ 6868 w 113502"/>
              <a:gd name="connsiteY5" fmla="*/ 72836 h 111453"/>
              <a:gd name="connsiteX6" fmla="*/ 1217 w 113502"/>
              <a:gd name="connsiteY6" fmla="*/ 77805 h 111453"/>
              <a:gd name="connsiteX7" fmla="*/ 3763 w 113502"/>
              <a:gd name="connsiteY7" fmla="*/ 88797 h 111453"/>
              <a:gd name="connsiteX8" fmla="*/ 8545 w 113502"/>
              <a:gd name="connsiteY8" fmla="*/ 90536 h 111453"/>
              <a:gd name="connsiteX9" fmla="*/ 13638 w 113502"/>
              <a:gd name="connsiteY9" fmla="*/ 98299 h 111453"/>
              <a:gd name="connsiteX10" fmla="*/ 13141 w 113502"/>
              <a:gd name="connsiteY10" fmla="*/ 103391 h 111453"/>
              <a:gd name="connsiteX11" fmla="*/ 23077 w 113502"/>
              <a:gd name="connsiteY11" fmla="*/ 111030 h 111453"/>
              <a:gd name="connsiteX12" fmla="*/ 32517 w 113502"/>
              <a:gd name="connsiteY12" fmla="*/ 107490 h 111453"/>
              <a:gd name="connsiteX13" fmla="*/ 60153 w 113502"/>
              <a:gd name="connsiteY13" fmla="*/ 81841 h 111453"/>
              <a:gd name="connsiteX14" fmla="*/ 64625 w 113502"/>
              <a:gd name="connsiteY14" fmla="*/ 80910 h 111453"/>
              <a:gd name="connsiteX15" fmla="*/ 75431 w 113502"/>
              <a:gd name="connsiteY15" fmla="*/ 93827 h 111453"/>
              <a:gd name="connsiteX16" fmla="*/ 79095 w 113502"/>
              <a:gd name="connsiteY16" fmla="*/ 99914 h 111453"/>
              <a:gd name="connsiteX17" fmla="*/ 98285 w 113502"/>
              <a:gd name="connsiteY17" fmla="*/ 106993 h 111453"/>
              <a:gd name="connsiteX18" fmla="*/ 103067 w 113502"/>
              <a:gd name="connsiteY18" fmla="*/ 106062 h 111453"/>
              <a:gd name="connsiteX19" fmla="*/ 112258 w 113502"/>
              <a:gd name="connsiteY19" fmla="*/ 97367 h 111453"/>
              <a:gd name="connsiteX20" fmla="*/ 109339 w 113502"/>
              <a:gd name="connsiteY20" fmla="*/ 86561 h 111453"/>
              <a:gd name="connsiteX21" fmla="*/ 106917 w 113502"/>
              <a:gd name="connsiteY21" fmla="*/ 85692 h 111453"/>
              <a:gd name="connsiteX22" fmla="*/ 98409 w 113502"/>
              <a:gd name="connsiteY22" fmla="*/ 74575 h 111453"/>
              <a:gd name="connsiteX23" fmla="*/ 90956 w 113502"/>
              <a:gd name="connsiteY23" fmla="*/ 56069 h 111453"/>
              <a:gd name="connsiteX24" fmla="*/ 83007 w 113502"/>
              <a:gd name="connsiteY24" fmla="*/ 46132 h 111453"/>
              <a:gd name="connsiteX25" fmla="*/ 63196 w 113502"/>
              <a:gd name="connsiteY25" fmla="*/ 23216 h 111453"/>
              <a:gd name="connsiteX26" fmla="*/ 58538 w 113502"/>
              <a:gd name="connsiteY26" fmla="*/ 21601 h 111453"/>
              <a:gd name="connsiteX27" fmla="*/ 56738 w 113502"/>
              <a:gd name="connsiteY27" fmla="*/ 15577 h 111453"/>
              <a:gd name="connsiteX28" fmla="*/ 65059 w 113502"/>
              <a:gd name="connsiteY28" fmla="*/ 6199 h 111453"/>
              <a:gd name="connsiteX29" fmla="*/ 64687 w 113502"/>
              <a:gd name="connsiteY29" fmla="*/ 1417 h 111453"/>
              <a:gd name="connsiteX30" fmla="*/ 60526 w 113502"/>
              <a:gd name="connsiteY30" fmla="*/ 610 h 111453"/>
              <a:gd name="connsiteX31" fmla="*/ 50900 w 113502"/>
              <a:gd name="connsiteY31" fmla="*/ 2225 h 111453"/>
              <a:gd name="connsiteX32" fmla="*/ 40839 w 113502"/>
              <a:gd name="connsiteY32" fmla="*/ 1480 h 111453"/>
              <a:gd name="connsiteX33" fmla="*/ 36181 w 113502"/>
              <a:gd name="connsiteY33" fmla="*/ 6137 h 111453"/>
              <a:gd name="connsiteX34" fmla="*/ 36181 w 113502"/>
              <a:gd name="connsiteY34" fmla="*/ 6137 h 11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3502" h="111453">
                <a:moveTo>
                  <a:pt x="36057" y="6137"/>
                </a:moveTo>
                <a:cubicBezTo>
                  <a:pt x="36057" y="6137"/>
                  <a:pt x="35684" y="6510"/>
                  <a:pt x="35498" y="6696"/>
                </a:cubicBezTo>
                <a:lnTo>
                  <a:pt x="36243" y="6013"/>
                </a:lnTo>
                <a:cubicBezTo>
                  <a:pt x="34691" y="10857"/>
                  <a:pt x="33200" y="15701"/>
                  <a:pt x="31648" y="20607"/>
                </a:cubicBezTo>
                <a:cubicBezTo>
                  <a:pt x="26679" y="36009"/>
                  <a:pt x="17302" y="49672"/>
                  <a:pt x="13576" y="65570"/>
                </a:cubicBezTo>
                <a:cubicBezTo>
                  <a:pt x="12706" y="69234"/>
                  <a:pt x="9849" y="70973"/>
                  <a:pt x="6868" y="72836"/>
                </a:cubicBezTo>
                <a:cubicBezTo>
                  <a:pt x="4757" y="74141"/>
                  <a:pt x="2832" y="75942"/>
                  <a:pt x="1217" y="77805"/>
                </a:cubicBezTo>
                <a:cubicBezTo>
                  <a:pt x="-1267" y="80599"/>
                  <a:pt x="285" y="86996"/>
                  <a:pt x="3763" y="88797"/>
                </a:cubicBezTo>
                <a:cubicBezTo>
                  <a:pt x="5254" y="89542"/>
                  <a:pt x="6993" y="89915"/>
                  <a:pt x="8545" y="90536"/>
                </a:cubicBezTo>
                <a:cubicBezTo>
                  <a:pt x="12085" y="91902"/>
                  <a:pt x="14072" y="94262"/>
                  <a:pt x="13638" y="98299"/>
                </a:cubicBezTo>
                <a:cubicBezTo>
                  <a:pt x="13451" y="99976"/>
                  <a:pt x="13141" y="101715"/>
                  <a:pt x="13141" y="103391"/>
                </a:cubicBezTo>
                <a:cubicBezTo>
                  <a:pt x="13141" y="109540"/>
                  <a:pt x="17053" y="112645"/>
                  <a:pt x="23077" y="111030"/>
                </a:cubicBezTo>
                <a:cubicBezTo>
                  <a:pt x="26369" y="110161"/>
                  <a:pt x="30592" y="109726"/>
                  <a:pt x="32517" y="107490"/>
                </a:cubicBezTo>
                <a:cubicBezTo>
                  <a:pt x="40777" y="97926"/>
                  <a:pt x="54626" y="94386"/>
                  <a:pt x="60153" y="81841"/>
                </a:cubicBezTo>
                <a:cubicBezTo>
                  <a:pt x="60526" y="80972"/>
                  <a:pt x="63569" y="80351"/>
                  <a:pt x="64625" y="80910"/>
                </a:cubicBezTo>
                <a:cubicBezTo>
                  <a:pt x="69841" y="83829"/>
                  <a:pt x="75182" y="86934"/>
                  <a:pt x="75431" y="93827"/>
                </a:cubicBezTo>
                <a:cubicBezTo>
                  <a:pt x="75555" y="96808"/>
                  <a:pt x="76735" y="98920"/>
                  <a:pt x="79095" y="99914"/>
                </a:cubicBezTo>
                <a:cubicBezTo>
                  <a:pt x="85367" y="102522"/>
                  <a:pt x="91826" y="104882"/>
                  <a:pt x="98285" y="106993"/>
                </a:cubicBezTo>
                <a:cubicBezTo>
                  <a:pt x="99651" y="107428"/>
                  <a:pt x="101887" y="106993"/>
                  <a:pt x="103067" y="106062"/>
                </a:cubicBezTo>
                <a:cubicBezTo>
                  <a:pt x="106358" y="103391"/>
                  <a:pt x="109525" y="100535"/>
                  <a:pt x="112258" y="97367"/>
                </a:cubicBezTo>
                <a:cubicBezTo>
                  <a:pt x="114866" y="94324"/>
                  <a:pt x="113127" y="88735"/>
                  <a:pt x="109339" y="86561"/>
                </a:cubicBezTo>
                <a:cubicBezTo>
                  <a:pt x="108594" y="86127"/>
                  <a:pt x="107724" y="85878"/>
                  <a:pt x="106917" y="85692"/>
                </a:cubicBezTo>
                <a:cubicBezTo>
                  <a:pt x="101266" y="84139"/>
                  <a:pt x="98409" y="80475"/>
                  <a:pt x="98409" y="74575"/>
                </a:cubicBezTo>
                <a:cubicBezTo>
                  <a:pt x="98409" y="67371"/>
                  <a:pt x="96049" y="61285"/>
                  <a:pt x="90956" y="56069"/>
                </a:cubicBezTo>
                <a:cubicBezTo>
                  <a:pt x="87976" y="53025"/>
                  <a:pt x="84498" y="49920"/>
                  <a:pt x="83007" y="46132"/>
                </a:cubicBezTo>
                <a:cubicBezTo>
                  <a:pt x="79033" y="36071"/>
                  <a:pt x="67668" y="32718"/>
                  <a:pt x="63196" y="23216"/>
                </a:cubicBezTo>
                <a:cubicBezTo>
                  <a:pt x="62699" y="22160"/>
                  <a:pt x="60091" y="22160"/>
                  <a:pt x="58538" y="21601"/>
                </a:cubicBezTo>
                <a:cubicBezTo>
                  <a:pt x="53446" y="19800"/>
                  <a:pt x="53260" y="19303"/>
                  <a:pt x="56738" y="15577"/>
                </a:cubicBezTo>
                <a:cubicBezTo>
                  <a:pt x="59594" y="12472"/>
                  <a:pt x="62575" y="9553"/>
                  <a:pt x="65059" y="6199"/>
                </a:cubicBezTo>
                <a:cubicBezTo>
                  <a:pt x="65805" y="5206"/>
                  <a:pt x="65246" y="2908"/>
                  <a:pt x="64687" y="1417"/>
                </a:cubicBezTo>
                <a:cubicBezTo>
                  <a:pt x="64066" y="-197"/>
                  <a:pt x="62327" y="-383"/>
                  <a:pt x="60526" y="610"/>
                </a:cubicBezTo>
                <a:cubicBezTo>
                  <a:pt x="57545" y="2225"/>
                  <a:pt x="54750" y="3591"/>
                  <a:pt x="50900" y="2225"/>
                </a:cubicBezTo>
                <a:cubicBezTo>
                  <a:pt x="47857" y="1169"/>
                  <a:pt x="44193" y="1666"/>
                  <a:pt x="40839" y="1480"/>
                </a:cubicBezTo>
                <a:cubicBezTo>
                  <a:pt x="39286" y="3032"/>
                  <a:pt x="37734" y="4585"/>
                  <a:pt x="36181" y="6137"/>
                </a:cubicBezTo>
                <a:cubicBezTo>
                  <a:pt x="36181" y="6137"/>
                  <a:pt x="36181" y="6137"/>
                  <a:pt x="36181" y="6137"/>
                </a:cubicBezTo>
                <a:close/>
              </a:path>
            </a:pathLst>
          </a:custGeom>
          <a:solidFill>
            <a:schemeClr val="accent4"/>
          </a:solidFill>
          <a:ln w="0" cap="flat">
            <a:noFill/>
            <a:prstDash val="solid"/>
            <a:miter/>
          </a:ln>
        </p:spPr>
        <p:txBody>
          <a:bodyPr rtlCol="0" anchor="ctr"/>
          <a:lstStyle/>
          <a:p>
            <a:endParaRPr lang="en-IN"/>
          </a:p>
        </p:txBody>
      </p:sp>
      <p:sp>
        <p:nvSpPr>
          <p:cNvPr id="11" name="Freeform: Shape 10">
            <a:extLst>
              <a:ext uri="{FF2B5EF4-FFF2-40B4-BE49-F238E27FC236}">
                <a16:creationId xmlns:a16="http://schemas.microsoft.com/office/drawing/2014/main" id="{94DD7A74-AEF5-A6B1-7C7D-E5FBC47F05C7}"/>
              </a:ext>
            </a:extLst>
          </p:cNvPr>
          <p:cNvSpPr/>
          <p:nvPr/>
        </p:nvSpPr>
        <p:spPr>
          <a:xfrm>
            <a:off x="6362661" y="5832522"/>
            <a:ext cx="869" cy="620"/>
          </a:xfrm>
          <a:custGeom>
            <a:avLst/>
            <a:gdLst>
              <a:gd name="connsiteX0" fmla="*/ 248 w 869"/>
              <a:gd name="connsiteY0" fmla="*/ 62 h 620"/>
              <a:gd name="connsiteX1" fmla="*/ 0 w 869"/>
              <a:gd name="connsiteY1" fmla="*/ 621 h 620"/>
              <a:gd name="connsiteX2" fmla="*/ 870 w 869"/>
              <a:gd name="connsiteY2" fmla="*/ 621 h 620"/>
              <a:gd name="connsiteX3" fmla="*/ 435 w 869"/>
              <a:gd name="connsiteY3" fmla="*/ 0 h 620"/>
              <a:gd name="connsiteX4" fmla="*/ 248 w 869"/>
              <a:gd name="connsiteY4" fmla="*/ 0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620">
                <a:moveTo>
                  <a:pt x="248" y="62"/>
                </a:moveTo>
                <a:cubicBezTo>
                  <a:pt x="248" y="62"/>
                  <a:pt x="62" y="435"/>
                  <a:pt x="0" y="621"/>
                </a:cubicBezTo>
                <a:cubicBezTo>
                  <a:pt x="311" y="621"/>
                  <a:pt x="621" y="621"/>
                  <a:pt x="870" y="621"/>
                </a:cubicBezTo>
                <a:cubicBezTo>
                  <a:pt x="683" y="373"/>
                  <a:pt x="621" y="310"/>
                  <a:pt x="435" y="0"/>
                </a:cubicBezTo>
                <a:cubicBezTo>
                  <a:pt x="435" y="0"/>
                  <a:pt x="311" y="0"/>
                  <a:pt x="248" y="0"/>
                </a:cubicBezTo>
                <a:close/>
              </a:path>
            </a:pathLst>
          </a:custGeom>
          <a:solidFill>
            <a:schemeClr val="accent6"/>
          </a:solidFill>
          <a:ln w="0" cap="flat">
            <a:noFill/>
            <a:prstDash val="solid"/>
            <a:miter/>
          </a:ln>
        </p:spPr>
        <p:txBody>
          <a:bodyPr rtlCol="0" anchor="ctr"/>
          <a:lstStyle/>
          <a:p>
            <a:endParaRPr lang="en-IN"/>
          </a:p>
        </p:txBody>
      </p:sp>
      <p:sp>
        <p:nvSpPr>
          <p:cNvPr id="12" name="Freeform: Shape 11">
            <a:extLst>
              <a:ext uri="{FF2B5EF4-FFF2-40B4-BE49-F238E27FC236}">
                <a16:creationId xmlns:a16="http://schemas.microsoft.com/office/drawing/2014/main" id="{2A03A80C-898A-9A95-171E-24660607B04C}"/>
              </a:ext>
            </a:extLst>
          </p:cNvPr>
          <p:cNvSpPr/>
          <p:nvPr/>
        </p:nvSpPr>
        <p:spPr>
          <a:xfrm>
            <a:off x="6337137" y="2545945"/>
            <a:ext cx="745" cy="558"/>
          </a:xfrm>
          <a:custGeom>
            <a:avLst/>
            <a:gdLst>
              <a:gd name="connsiteX0" fmla="*/ 62 w 745"/>
              <a:gd name="connsiteY0" fmla="*/ 559 h 558"/>
              <a:gd name="connsiteX1" fmla="*/ 745 w 745"/>
              <a:gd name="connsiteY1" fmla="*/ 559 h 558"/>
              <a:gd name="connsiteX2" fmla="*/ 0 w 745"/>
              <a:gd name="connsiteY2" fmla="*/ 0 h 558"/>
              <a:gd name="connsiteX3" fmla="*/ 0 w 745"/>
              <a:gd name="connsiteY3" fmla="*/ 0 h 558"/>
              <a:gd name="connsiteX4" fmla="*/ 124 w 745"/>
              <a:gd name="connsiteY4" fmla="*/ 559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558">
                <a:moveTo>
                  <a:pt x="62" y="559"/>
                </a:moveTo>
                <a:cubicBezTo>
                  <a:pt x="62" y="559"/>
                  <a:pt x="497" y="559"/>
                  <a:pt x="745" y="559"/>
                </a:cubicBezTo>
                <a:cubicBezTo>
                  <a:pt x="497" y="310"/>
                  <a:pt x="186" y="186"/>
                  <a:pt x="0" y="0"/>
                </a:cubicBezTo>
                <a:cubicBezTo>
                  <a:pt x="0" y="0"/>
                  <a:pt x="0" y="0"/>
                  <a:pt x="0" y="0"/>
                </a:cubicBezTo>
                <a:cubicBezTo>
                  <a:pt x="0" y="186"/>
                  <a:pt x="62" y="373"/>
                  <a:pt x="124" y="559"/>
                </a:cubicBezTo>
                <a:close/>
              </a:path>
            </a:pathLst>
          </a:custGeom>
          <a:solidFill>
            <a:schemeClr val="accent4"/>
          </a:solidFill>
          <a:ln w="0" cap="flat">
            <a:noFill/>
            <a:prstDash val="solid"/>
            <a:miter/>
          </a:ln>
        </p:spPr>
        <p:txBody>
          <a:bodyPr rtlCol="0" anchor="ctr"/>
          <a:lstStyle/>
          <a:p>
            <a:endParaRPr lang="en-IN"/>
          </a:p>
        </p:txBody>
      </p:sp>
      <p:sp>
        <p:nvSpPr>
          <p:cNvPr id="13" name="Freeform: Shape 12">
            <a:extLst>
              <a:ext uri="{FF2B5EF4-FFF2-40B4-BE49-F238E27FC236}">
                <a16:creationId xmlns:a16="http://schemas.microsoft.com/office/drawing/2014/main" id="{51CDC45E-5CBA-AAEE-C46A-4860AA31BDE4}"/>
              </a:ext>
            </a:extLst>
          </p:cNvPr>
          <p:cNvSpPr/>
          <p:nvPr/>
        </p:nvSpPr>
        <p:spPr>
          <a:xfrm>
            <a:off x="6501338" y="3413841"/>
            <a:ext cx="869" cy="931"/>
          </a:xfrm>
          <a:custGeom>
            <a:avLst/>
            <a:gdLst>
              <a:gd name="connsiteX0" fmla="*/ 186 w 869"/>
              <a:gd name="connsiteY0" fmla="*/ 932 h 931"/>
              <a:gd name="connsiteX1" fmla="*/ 869 w 869"/>
              <a:gd name="connsiteY1" fmla="*/ 0 h 931"/>
              <a:gd name="connsiteX2" fmla="*/ 62 w 869"/>
              <a:gd name="connsiteY2" fmla="*/ 0 h 931"/>
              <a:gd name="connsiteX3" fmla="*/ 0 w 869"/>
              <a:gd name="connsiteY3" fmla="*/ 870 h 931"/>
              <a:gd name="connsiteX4" fmla="*/ 186 w 869"/>
              <a:gd name="connsiteY4" fmla="*/ 87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931">
                <a:moveTo>
                  <a:pt x="186" y="932"/>
                </a:moveTo>
                <a:cubicBezTo>
                  <a:pt x="373" y="559"/>
                  <a:pt x="745" y="435"/>
                  <a:pt x="869" y="0"/>
                </a:cubicBezTo>
                <a:cubicBezTo>
                  <a:pt x="621" y="0"/>
                  <a:pt x="373" y="0"/>
                  <a:pt x="62" y="0"/>
                </a:cubicBezTo>
                <a:cubicBezTo>
                  <a:pt x="62" y="311"/>
                  <a:pt x="62" y="497"/>
                  <a:pt x="0" y="870"/>
                </a:cubicBezTo>
                <a:cubicBezTo>
                  <a:pt x="0" y="870"/>
                  <a:pt x="124" y="870"/>
                  <a:pt x="186" y="870"/>
                </a:cubicBezTo>
                <a:close/>
              </a:path>
            </a:pathLst>
          </a:custGeom>
          <a:solidFill>
            <a:schemeClr val="accent4"/>
          </a:solidFill>
          <a:ln w="0" cap="flat">
            <a:noFill/>
            <a:prstDash val="solid"/>
            <a:miter/>
          </a:ln>
        </p:spPr>
        <p:txBody>
          <a:bodyPr rtlCol="0" anchor="ctr"/>
          <a:lstStyle/>
          <a:p>
            <a:endParaRPr lang="en-IN"/>
          </a:p>
        </p:txBody>
      </p:sp>
      <p:sp>
        <p:nvSpPr>
          <p:cNvPr id="14" name="Freeform: Shape 13">
            <a:extLst>
              <a:ext uri="{FF2B5EF4-FFF2-40B4-BE49-F238E27FC236}">
                <a16:creationId xmlns:a16="http://schemas.microsoft.com/office/drawing/2014/main" id="{88ED28DB-ED7C-350E-D112-DFCEE0655972}"/>
              </a:ext>
            </a:extLst>
          </p:cNvPr>
          <p:cNvSpPr/>
          <p:nvPr/>
        </p:nvSpPr>
        <p:spPr>
          <a:xfrm>
            <a:off x="6403339" y="5863450"/>
            <a:ext cx="620" cy="559"/>
          </a:xfrm>
          <a:custGeom>
            <a:avLst/>
            <a:gdLst>
              <a:gd name="connsiteX0" fmla="*/ 621 w 620"/>
              <a:gd name="connsiteY0" fmla="*/ 0 h 559"/>
              <a:gd name="connsiteX1" fmla="*/ 435 w 620"/>
              <a:gd name="connsiteY1" fmla="*/ 0 h 559"/>
              <a:gd name="connsiteX2" fmla="*/ 0 w 620"/>
              <a:gd name="connsiteY2" fmla="*/ 559 h 559"/>
              <a:gd name="connsiteX3" fmla="*/ 559 w 620"/>
              <a:gd name="connsiteY3" fmla="*/ 0 h 559"/>
            </a:gdLst>
            <a:ahLst/>
            <a:cxnLst>
              <a:cxn ang="0">
                <a:pos x="connsiteX0" y="connsiteY0"/>
              </a:cxn>
              <a:cxn ang="0">
                <a:pos x="connsiteX1" y="connsiteY1"/>
              </a:cxn>
              <a:cxn ang="0">
                <a:pos x="connsiteX2" y="connsiteY2"/>
              </a:cxn>
              <a:cxn ang="0">
                <a:pos x="connsiteX3" y="connsiteY3"/>
              </a:cxn>
            </a:cxnLst>
            <a:rect l="l" t="t" r="r" b="b"/>
            <a:pathLst>
              <a:path w="620" h="559">
                <a:moveTo>
                  <a:pt x="621" y="0"/>
                </a:moveTo>
                <a:lnTo>
                  <a:pt x="435" y="0"/>
                </a:lnTo>
                <a:cubicBezTo>
                  <a:pt x="435" y="0"/>
                  <a:pt x="186" y="373"/>
                  <a:pt x="0" y="559"/>
                </a:cubicBezTo>
                <a:lnTo>
                  <a:pt x="559" y="0"/>
                </a:lnTo>
                <a:close/>
              </a:path>
            </a:pathLst>
          </a:custGeom>
          <a:solidFill>
            <a:schemeClr val="accent6"/>
          </a:solidFill>
          <a:ln w="0" cap="flat">
            <a:noFill/>
            <a:prstDash val="solid"/>
            <a:miter/>
          </a:ln>
        </p:spPr>
        <p:txBody>
          <a:bodyPr rtlCol="0" anchor="ctr"/>
          <a:lstStyle/>
          <a:p>
            <a:endParaRPr lang="en-IN"/>
          </a:p>
        </p:txBody>
      </p:sp>
      <p:sp>
        <p:nvSpPr>
          <p:cNvPr id="15" name="Freeform: Shape 14">
            <a:extLst>
              <a:ext uri="{FF2B5EF4-FFF2-40B4-BE49-F238E27FC236}">
                <a16:creationId xmlns:a16="http://schemas.microsoft.com/office/drawing/2014/main" id="{1DB1DCDA-FD93-B4C0-8272-415239732D52}"/>
              </a:ext>
            </a:extLst>
          </p:cNvPr>
          <p:cNvSpPr/>
          <p:nvPr/>
        </p:nvSpPr>
        <p:spPr>
          <a:xfrm>
            <a:off x="5012097" y="2725672"/>
            <a:ext cx="683" cy="1179"/>
          </a:xfrm>
          <a:custGeom>
            <a:avLst/>
            <a:gdLst>
              <a:gd name="connsiteX0" fmla="*/ 248 w 683"/>
              <a:gd name="connsiteY0" fmla="*/ 0 h 1179"/>
              <a:gd name="connsiteX1" fmla="*/ 0 w 683"/>
              <a:gd name="connsiteY1" fmla="*/ 0 h 1179"/>
              <a:gd name="connsiteX2" fmla="*/ 0 w 683"/>
              <a:gd name="connsiteY2" fmla="*/ 1180 h 1179"/>
              <a:gd name="connsiteX3" fmla="*/ 683 w 683"/>
              <a:gd name="connsiteY3" fmla="*/ 311 h 1179"/>
              <a:gd name="connsiteX4" fmla="*/ 310 w 683"/>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1179">
                <a:moveTo>
                  <a:pt x="248" y="0"/>
                </a:moveTo>
                <a:lnTo>
                  <a:pt x="0" y="0"/>
                </a:lnTo>
                <a:lnTo>
                  <a:pt x="0" y="1180"/>
                </a:lnTo>
                <a:cubicBezTo>
                  <a:pt x="0" y="1180"/>
                  <a:pt x="497" y="621"/>
                  <a:pt x="683" y="311"/>
                </a:cubicBezTo>
                <a:cubicBezTo>
                  <a:pt x="559" y="186"/>
                  <a:pt x="435" y="124"/>
                  <a:pt x="310" y="0"/>
                </a:cubicBezTo>
                <a:close/>
              </a:path>
            </a:pathLst>
          </a:custGeom>
          <a:solidFill>
            <a:schemeClr val="accent4"/>
          </a:solidFill>
          <a:ln w="0" cap="flat">
            <a:noFill/>
            <a:prstDash val="solid"/>
            <a:miter/>
          </a:ln>
        </p:spPr>
        <p:txBody>
          <a:bodyPr rtlCol="0" anchor="ctr"/>
          <a:lstStyle/>
          <a:p>
            <a:endParaRPr lang="en-IN"/>
          </a:p>
        </p:txBody>
      </p:sp>
      <p:sp>
        <p:nvSpPr>
          <p:cNvPr id="16" name="Freeform: Shape 15">
            <a:extLst>
              <a:ext uri="{FF2B5EF4-FFF2-40B4-BE49-F238E27FC236}">
                <a16:creationId xmlns:a16="http://schemas.microsoft.com/office/drawing/2014/main" id="{F2FA0049-A0E4-98F0-8CDD-5BA1306A96FE}"/>
              </a:ext>
            </a:extLst>
          </p:cNvPr>
          <p:cNvSpPr/>
          <p:nvPr/>
        </p:nvSpPr>
        <p:spPr>
          <a:xfrm>
            <a:off x="4576427" y="2142446"/>
            <a:ext cx="2431019" cy="3729957"/>
          </a:xfrm>
          <a:custGeom>
            <a:avLst/>
            <a:gdLst>
              <a:gd name="connsiteX0" fmla="*/ 2418136 w 2431019"/>
              <a:gd name="connsiteY0" fmla="*/ 2468874 h 3729957"/>
              <a:gd name="connsiteX1" fmla="*/ 2412733 w 2431019"/>
              <a:gd name="connsiteY1" fmla="*/ 2463781 h 3729957"/>
              <a:gd name="connsiteX2" fmla="*/ 2400499 w 2431019"/>
              <a:gd name="connsiteY2" fmla="*/ 2460614 h 3729957"/>
              <a:gd name="connsiteX3" fmla="*/ 2381744 w 2431019"/>
              <a:gd name="connsiteY3" fmla="*/ 2454217 h 3729957"/>
              <a:gd name="connsiteX4" fmla="*/ 2361063 w 2431019"/>
              <a:gd name="connsiteY4" fmla="*/ 2439375 h 3729957"/>
              <a:gd name="connsiteX5" fmla="*/ 2328583 w 2431019"/>
              <a:gd name="connsiteY5" fmla="*/ 2415154 h 3729957"/>
              <a:gd name="connsiteX6" fmla="*/ 2311381 w 2431019"/>
              <a:gd name="connsiteY6" fmla="*/ 2410807 h 3729957"/>
              <a:gd name="connsiteX7" fmla="*/ 2250706 w 2431019"/>
              <a:gd name="connsiteY7" fmla="*/ 2402609 h 3729957"/>
              <a:gd name="connsiteX8" fmla="*/ 2243315 w 2431019"/>
              <a:gd name="connsiteY8" fmla="*/ 2403355 h 3729957"/>
              <a:gd name="connsiteX9" fmla="*/ 2234124 w 2431019"/>
              <a:gd name="connsiteY9" fmla="*/ 2407888 h 3729957"/>
              <a:gd name="connsiteX10" fmla="*/ 2228286 w 2431019"/>
              <a:gd name="connsiteY10" fmla="*/ 2404845 h 3729957"/>
              <a:gd name="connsiteX11" fmla="*/ 2223753 w 2431019"/>
              <a:gd name="connsiteY11" fmla="*/ 2392921 h 3729957"/>
              <a:gd name="connsiteX12" fmla="*/ 2216362 w 2431019"/>
              <a:gd name="connsiteY12" fmla="*/ 2386463 h 3729957"/>
              <a:gd name="connsiteX13" fmla="*/ 2185621 w 2431019"/>
              <a:gd name="connsiteY13" fmla="*/ 2374539 h 3729957"/>
              <a:gd name="connsiteX14" fmla="*/ 2160904 w 2431019"/>
              <a:gd name="connsiteY14" fmla="*/ 2368204 h 3729957"/>
              <a:gd name="connsiteX15" fmla="*/ 2143701 w 2431019"/>
              <a:gd name="connsiteY15" fmla="*/ 2376340 h 3729957"/>
              <a:gd name="connsiteX16" fmla="*/ 2141714 w 2431019"/>
              <a:gd name="connsiteY16" fmla="*/ 2377644 h 3729957"/>
              <a:gd name="connsiteX17" fmla="*/ 2140037 w 2431019"/>
              <a:gd name="connsiteY17" fmla="*/ 2374228 h 3729957"/>
              <a:gd name="connsiteX18" fmla="*/ 2141155 w 2431019"/>
              <a:gd name="connsiteY18" fmla="*/ 2369260 h 3729957"/>
              <a:gd name="connsiteX19" fmla="*/ 2134510 w 2431019"/>
              <a:gd name="connsiteY19" fmla="*/ 2356901 h 3729957"/>
              <a:gd name="connsiteX20" fmla="*/ 2115382 w 2431019"/>
              <a:gd name="connsiteY20" fmla="*/ 2350691 h 3729957"/>
              <a:gd name="connsiteX21" fmla="*/ 2114451 w 2431019"/>
              <a:gd name="connsiteY21" fmla="*/ 2355038 h 3729957"/>
              <a:gd name="connsiteX22" fmla="*/ 2114885 w 2431019"/>
              <a:gd name="connsiteY22" fmla="*/ 2355038 h 3729957"/>
              <a:gd name="connsiteX23" fmla="*/ 2115631 w 2431019"/>
              <a:gd name="connsiteY23" fmla="*/ 2355845 h 3729957"/>
              <a:gd name="connsiteX24" fmla="*/ 2114326 w 2431019"/>
              <a:gd name="connsiteY24" fmla="*/ 2355473 h 3729957"/>
              <a:gd name="connsiteX25" fmla="*/ 2114451 w 2431019"/>
              <a:gd name="connsiteY25" fmla="*/ 2355038 h 3729957"/>
              <a:gd name="connsiteX26" fmla="*/ 2094577 w 2431019"/>
              <a:gd name="connsiteY26" fmla="*/ 2359758 h 3729957"/>
              <a:gd name="connsiteX27" fmla="*/ 2084951 w 2431019"/>
              <a:gd name="connsiteY27" fmla="*/ 2354976 h 3729957"/>
              <a:gd name="connsiteX28" fmla="*/ 2104576 w 2431019"/>
              <a:gd name="connsiteY28" fmla="*/ 2344853 h 3729957"/>
              <a:gd name="connsiteX29" fmla="*/ 2109731 w 2431019"/>
              <a:gd name="connsiteY29" fmla="*/ 2325601 h 3729957"/>
              <a:gd name="connsiteX30" fmla="*/ 2107433 w 2431019"/>
              <a:gd name="connsiteY30" fmla="*/ 2313429 h 3729957"/>
              <a:gd name="connsiteX31" fmla="*/ 2098738 w 2431019"/>
              <a:gd name="connsiteY31" fmla="*/ 2300884 h 3729957"/>
              <a:gd name="connsiteX32" fmla="*/ 2084951 w 2431019"/>
              <a:gd name="connsiteY32" fmla="*/ 2273931 h 3729957"/>
              <a:gd name="connsiteX33" fmla="*/ 2078058 w 2431019"/>
              <a:gd name="connsiteY33" fmla="*/ 2260455 h 3729957"/>
              <a:gd name="connsiteX34" fmla="*/ 2029866 w 2431019"/>
              <a:gd name="connsiteY34" fmla="*/ 2228285 h 3729957"/>
              <a:gd name="connsiteX35" fmla="*/ 2022786 w 2431019"/>
              <a:gd name="connsiteY35" fmla="*/ 2225490 h 3729957"/>
              <a:gd name="connsiteX36" fmla="*/ 1995398 w 2431019"/>
              <a:gd name="connsiteY36" fmla="*/ 2220522 h 3729957"/>
              <a:gd name="connsiteX37" fmla="*/ 1967203 w 2431019"/>
              <a:gd name="connsiteY37" fmla="*/ 2220211 h 3729957"/>
              <a:gd name="connsiteX38" fmla="*/ 1960061 w 2431019"/>
              <a:gd name="connsiteY38" fmla="*/ 2217976 h 3729957"/>
              <a:gd name="connsiteX39" fmla="*/ 1933729 w 2431019"/>
              <a:gd name="connsiteY39" fmla="*/ 2202760 h 3729957"/>
              <a:gd name="connsiteX40" fmla="*/ 1930811 w 2431019"/>
              <a:gd name="connsiteY40" fmla="*/ 2198972 h 3729957"/>
              <a:gd name="connsiteX41" fmla="*/ 1924600 w 2431019"/>
              <a:gd name="connsiteY41" fmla="*/ 2187980 h 3729957"/>
              <a:gd name="connsiteX42" fmla="*/ 1908143 w 2431019"/>
              <a:gd name="connsiteY42" fmla="*/ 2171957 h 3729957"/>
              <a:gd name="connsiteX43" fmla="*/ 1894728 w 2431019"/>
              <a:gd name="connsiteY43" fmla="*/ 2164815 h 3729957"/>
              <a:gd name="connsiteX44" fmla="*/ 1882059 w 2431019"/>
              <a:gd name="connsiteY44" fmla="*/ 2163263 h 3729957"/>
              <a:gd name="connsiteX45" fmla="*/ 1877340 w 2431019"/>
              <a:gd name="connsiteY45" fmla="*/ 2158605 h 3729957"/>
              <a:gd name="connsiteX46" fmla="*/ 1866596 w 2431019"/>
              <a:gd name="connsiteY46" fmla="*/ 2143017 h 3729957"/>
              <a:gd name="connsiteX47" fmla="*/ 1848089 w 2431019"/>
              <a:gd name="connsiteY47" fmla="*/ 2134322 h 3729957"/>
              <a:gd name="connsiteX48" fmla="*/ 1842872 w 2431019"/>
              <a:gd name="connsiteY48" fmla="*/ 2129416 h 3729957"/>
              <a:gd name="connsiteX49" fmla="*/ 1847716 w 2431019"/>
              <a:gd name="connsiteY49" fmla="*/ 2125255 h 3729957"/>
              <a:gd name="connsiteX50" fmla="*/ 1850076 w 2431019"/>
              <a:gd name="connsiteY50" fmla="*/ 2124324 h 3729957"/>
              <a:gd name="connsiteX51" fmla="*/ 1851753 w 2431019"/>
              <a:gd name="connsiteY51" fmla="*/ 2120535 h 3729957"/>
              <a:gd name="connsiteX52" fmla="*/ 1849641 w 2431019"/>
              <a:gd name="connsiteY52" fmla="*/ 2119169 h 3729957"/>
              <a:gd name="connsiteX53" fmla="*/ 1826725 w 2431019"/>
              <a:gd name="connsiteY53" fmla="*/ 2118175 h 3729957"/>
              <a:gd name="connsiteX54" fmla="*/ 1815484 w 2431019"/>
              <a:gd name="connsiteY54" fmla="*/ 2113394 h 3729957"/>
              <a:gd name="connsiteX55" fmla="*/ 1811137 w 2431019"/>
              <a:gd name="connsiteY55" fmla="*/ 2114574 h 3729957"/>
              <a:gd name="connsiteX56" fmla="*/ 1808405 w 2431019"/>
              <a:gd name="connsiteY56" fmla="*/ 2121591 h 3729957"/>
              <a:gd name="connsiteX57" fmla="*/ 1778036 w 2431019"/>
              <a:gd name="connsiteY57" fmla="*/ 2126497 h 3729957"/>
              <a:gd name="connsiteX58" fmla="*/ 1758598 w 2431019"/>
              <a:gd name="connsiteY58" fmla="*/ 2122461 h 3729957"/>
              <a:gd name="connsiteX59" fmla="*/ 1735619 w 2431019"/>
              <a:gd name="connsiteY59" fmla="*/ 2124013 h 3729957"/>
              <a:gd name="connsiteX60" fmla="*/ 1727981 w 2431019"/>
              <a:gd name="connsiteY60" fmla="*/ 2118672 h 3729957"/>
              <a:gd name="connsiteX61" fmla="*/ 1727484 w 2431019"/>
              <a:gd name="connsiteY61" fmla="*/ 2116126 h 3729957"/>
              <a:gd name="connsiteX62" fmla="*/ 1717423 w 2431019"/>
              <a:gd name="connsiteY62" fmla="*/ 2105817 h 3729957"/>
              <a:gd name="connsiteX63" fmla="*/ 1707362 w 2431019"/>
              <a:gd name="connsiteY63" fmla="*/ 2103954 h 3729957"/>
              <a:gd name="connsiteX64" fmla="*/ 1694631 w 2431019"/>
              <a:gd name="connsiteY64" fmla="*/ 2093210 h 3729957"/>
              <a:gd name="connsiteX65" fmla="*/ 1689228 w 2431019"/>
              <a:gd name="connsiteY65" fmla="*/ 2088614 h 3729957"/>
              <a:gd name="connsiteX66" fmla="*/ 1680968 w 2431019"/>
              <a:gd name="connsiteY66" fmla="*/ 2093582 h 3729957"/>
              <a:gd name="connsiteX67" fmla="*/ 1679416 w 2431019"/>
              <a:gd name="connsiteY67" fmla="*/ 2098427 h 3729957"/>
              <a:gd name="connsiteX68" fmla="*/ 1670287 w 2431019"/>
              <a:gd name="connsiteY68" fmla="*/ 2109233 h 3729957"/>
              <a:gd name="connsiteX69" fmla="*/ 1658425 w 2431019"/>
              <a:gd name="connsiteY69" fmla="*/ 2114077 h 3729957"/>
              <a:gd name="connsiteX70" fmla="*/ 1652339 w 2431019"/>
              <a:gd name="connsiteY70" fmla="*/ 2111096 h 3729957"/>
              <a:gd name="connsiteX71" fmla="*/ 1651966 w 2431019"/>
              <a:gd name="connsiteY71" fmla="*/ 2104202 h 3729957"/>
              <a:gd name="connsiteX72" fmla="*/ 1662772 w 2431019"/>
              <a:gd name="connsiteY72" fmla="*/ 2093520 h 3729957"/>
              <a:gd name="connsiteX73" fmla="*/ 1660288 w 2431019"/>
              <a:gd name="connsiteY73" fmla="*/ 2084640 h 3729957"/>
              <a:gd name="connsiteX74" fmla="*/ 1653146 w 2431019"/>
              <a:gd name="connsiteY74" fmla="*/ 2083149 h 3729957"/>
              <a:gd name="connsiteX75" fmla="*/ 1637372 w 2431019"/>
              <a:gd name="connsiteY75" fmla="*/ 2091160 h 3729957"/>
              <a:gd name="connsiteX76" fmla="*/ 1617871 w 2431019"/>
              <a:gd name="connsiteY76" fmla="*/ 2102960 h 3729957"/>
              <a:gd name="connsiteX77" fmla="*/ 1594024 w 2431019"/>
              <a:gd name="connsiteY77" fmla="*/ 2111158 h 3729957"/>
              <a:gd name="connsiteX78" fmla="*/ 1588993 w 2431019"/>
              <a:gd name="connsiteY78" fmla="*/ 2111096 h 3729957"/>
              <a:gd name="connsiteX79" fmla="*/ 1575517 w 2431019"/>
              <a:gd name="connsiteY79" fmla="*/ 2116995 h 3729957"/>
              <a:gd name="connsiteX80" fmla="*/ 1565456 w 2431019"/>
              <a:gd name="connsiteY80" fmla="*/ 2134571 h 3729957"/>
              <a:gd name="connsiteX81" fmla="*/ 1556637 w 2431019"/>
              <a:gd name="connsiteY81" fmla="*/ 2149165 h 3729957"/>
              <a:gd name="connsiteX82" fmla="*/ 1543223 w 2431019"/>
              <a:gd name="connsiteY82" fmla="*/ 2160965 h 3729957"/>
              <a:gd name="connsiteX83" fmla="*/ 1540056 w 2431019"/>
              <a:gd name="connsiteY83" fmla="*/ 2169597 h 3729957"/>
              <a:gd name="connsiteX84" fmla="*/ 1540490 w 2431019"/>
              <a:gd name="connsiteY84" fmla="*/ 2169659 h 3729957"/>
              <a:gd name="connsiteX85" fmla="*/ 1540490 w 2431019"/>
              <a:gd name="connsiteY85" fmla="*/ 2171212 h 3729957"/>
              <a:gd name="connsiteX86" fmla="*/ 1539869 w 2431019"/>
              <a:gd name="connsiteY86" fmla="*/ 2170280 h 3729957"/>
              <a:gd name="connsiteX87" fmla="*/ 1540056 w 2431019"/>
              <a:gd name="connsiteY87" fmla="*/ 2169597 h 3729957"/>
              <a:gd name="connsiteX88" fmla="*/ 1535833 w 2431019"/>
              <a:gd name="connsiteY88" fmla="*/ 2168045 h 3729957"/>
              <a:gd name="connsiteX89" fmla="*/ 1522729 w 2431019"/>
              <a:gd name="connsiteY89" fmla="*/ 2155996 h 3729957"/>
              <a:gd name="connsiteX90" fmla="*/ 1502607 w 2431019"/>
              <a:gd name="connsiteY90" fmla="*/ 2145749 h 3729957"/>
              <a:gd name="connsiteX91" fmla="*/ 1472984 w 2431019"/>
              <a:gd name="connsiteY91" fmla="*/ 2148979 h 3729957"/>
              <a:gd name="connsiteX92" fmla="*/ 1463855 w 2431019"/>
              <a:gd name="connsiteY92" fmla="*/ 2153512 h 3729957"/>
              <a:gd name="connsiteX93" fmla="*/ 1442429 w 2431019"/>
              <a:gd name="connsiteY93" fmla="*/ 2155375 h 3729957"/>
              <a:gd name="connsiteX94" fmla="*/ 1411874 w 2431019"/>
              <a:gd name="connsiteY94" fmla="*/ 2134447 h 3729957"/>
              <a:gd name="connsiteX95" fmla="*/ 1399764 w 2431019"/>
              <a:gd name="connsiteY95" fmla="*/ 2115008 h 3729957"/>
              <a:gd name="connsiteX96" fmla="*/ 1397777 w 2431019"/>
              <a:gd name="connsiteY96" fmla="*/ 2107804 h 3729957"/>
              <a:gd name="connsiteX97" fmla="*/ 1403180 w 2431019"/>
              <a:gd name="connsiteY97" fmla="*/ 2083397 h 3729957"/>
              <a:gd name="connsiteX98" fmla="*/ 1406099 w 2431019"/>
              <a:gd name="connsiteY98" fmla="*/ 2073833 h 3729957"/>
              <a:gd name="connsiteX99" fmla="*/ 1411191 w 2431019"/>
              <a:gd name="connsiteY99" fmla="*/ 2049178 h 3729957"/>
              <a:gd name="connsiteX100" fmla="*/ 1413303 w 2431019"/>
              <a:gd name="connsiteY100" fmla="*/ 2023964 h 3729957"/>
              <a:gd name="connsiteX101" fmla="*/ 1410694 w 2431019"/>
              <a:gd name="connsiteY101" fmla="*/ 2019928 h 3729957"/>
              <a:gd name="connsiteX102" fmla="*/ 1401317 w 2431019"/>
              <a:gd name="connsiteY102" fmla="*/ 2016201 h 3729957"/>
              <a:gd name="connsiteX103" fmla="*/ 1401317 w 2431019"/>
              <a:gd name="connsiteY103" fmla="*/ 2016201 h 3729957"/>
              <a:gd name="connsiteX104" fmla="*/ 1401938 w 2431019"/>
              <a:gd name="connsiteY104" fmla="*/ 2016822 h 3729957"/>
              <a:gd name="connsiteX105" fmla="*/ 1400447 w 2431019"/>
              <a:gd name="connsiteY105" fmla="*/ 2017319 h 3729957"/>
              <a:gd name="connsiteX106" fmla="*/ 1401317 w 2431019"/>
              <a:gd name="connsiteY106" fmla="*/ 2016264 h 3729957"/>
              <a:gd name="connsiteX107" fmla="*/ 1381692 w 2431019"/>
              <a:gd name="connsiteY107" fmla="*/ 2007197 h 3729957"/>
              <a:gd name="connsiteX108" fmla="*/ 1358900 w 2431019"/>
              <a:gd name="connsiteY108" fmla="*/ 2004340 h 3729957"/>
              <a:gd name="connsiteX109" fmla="*/ 1333686 w 2431019"/>
              <a:gd name="connsiteY109" fmla="*/ 2006451 h 3729957"/>
              <a:gd name="connsiteX110" fmla="*/ 1313316 w 2431019"/>
              <a:gd name="connsiteY110" fmla="*/ 2007569 h 3729957"/>
              <a:gd name="connsiteX111" fmla="*/ 1300833 w 2431019"/>
              <a:gd name="connsiteY111" fmla="*/ 2005644 h 3729957"/>
              <a:gd name="connsiteX112" fmla="*/ 1299218 w 2431019"/>
              <a:gd name="connsiteY112" fmla="*/ 2002042 h 3729957"/>
              <a:gd name="connsiteX113" fmla="*/ 1309590 w 2431019"/>
              <a:gd name="connsiteY113" fmla="*/ 1974406 h 3729957"/>
              <a:gd name="connsiteX114" fmla="*/ 1311142 w 2431019"/>
              <a:gd name="connsiteY114" fmla="*/ 1959190 h 3729957"/>
              <a:gd name="connsiteX115" fmla="*/ 1315862 w 2431019"/>
              <a:gd name="connsiteY115" fmla="*/ 1954222 h 3729957"/>
              <a:gd name="connsiteX116" fmla="*/ 1326047 w 2431019"/>
              <a:gd name="connsiteY116" fmla="*/ 1944782 h 3729957"/>
              <a:gd name="connsiteX117" fmla="*/ 1328283 w 2431019"/>
              <a:gd name="connsiteY117" fmla="*/ 1927145 h 3729957"/>
              <a:gd name="connsiteX118" fmla="*/ 1335673 w 2431019"/>
              <a:gd name="connsiteY118" fmla="*/ 1906278 h 3729957"/>
              <a:gd name="connsiteX119" fmla="*/ 1345051 w 2431019"/>
              <a:gd name="connsiteY119" fmla="*/ 1894168 h 3729957"/>
              <a:gd name="connsiteX120" fmla="*/ 1347908 w 2431019"/>
              <a:gd name="connsiteY120" fmla="*/ 1887088 h 3729957"/>
              <a:gd name="connsiteX121" fmla="*/ 1340145 w 2431019"/>
              <a:gd name="connsiteY121" fmla="*/ 1875848 h 3729957"/>
              <a:gd name="connsiteX122" fmla="*/ 1309900 w 2431019"/>
              <a:gd name="connsiteY122" fmla="*/ 1878208 h 3729957"/>
              <a:gd name="connsiteX123" fmla="*/ 1284935 w 2431019"/>
              <a:gd name="connsiteY123" fmla="*/ 1882617 h 3729957"/>
              <a:gd name="connsiteX124" fmla="*/ 1269222 w 2431019"/>
              <a:gd name="connsiteY124" fmla="*/ 1893796 h 3729957"/>
              <a:gd name="connsiteX125" fmla="*/ 1264813 w 2431019"/>
              <a:gd name="connsiteY125" fmla="*/ 1905719 h 3729957"/>
              <a:gd name="connsiteX126" fmla="*/ 1246617 w 2431019"/>
              <a:gd name="connsiteY126" fmla="*/ 1938510 h 3729957"/>
              <a:gd name="connsiteX127" fmla="*/ 1228731 w 2431019"/>
              <a:gd name="connsiteY127" fmla="*/ 1945093 h 3729957"/>
              <a:gd name="connsiteX128" fmla="*/ 1216248 w 2431019"/>
              <a:gd name="connsiteY128" fmla="*/ 1945590 h 3729957"/>
              <a:gd name="connsiteX129" fmla="*/ 1191904 w 2431019"/>
              <a:gd name="connsiteY129" fmla="*/ 1953229 h 3729957"/>
              <a:gd name="connsiteX130" fmla="*/ 1172962 w 2431019"/>
              <a:gd name="connsiteY130" fmla="*/ 1948943 h 3729957"/>
              <a:gd name="connsiteX131" fmla="*/ 1157809 w 2431019"/>
              <a:gd name="connsiteY131" fmla="*/ 1939752 h 3729957"/>
              <a:gd name="connsiteX132" fmla="*/ 1143711 w 2431019"/>
              <a:gd name="connsiteY132" fmla="*/ 1925841 h 3729957"/>
              <a:gd name="connsiteX133" fmla="*/ 1129179 w 2431019"/>
              <a:gd name="connsiteY133" fmla="*/ 1901869 h 3729957"/>
              <a:gd name="connsiteX134" fmla="*/ 1124149 w 2431019"/>
              <a:gd name="connsiteY134" fmla="*/ 1890256 h 3729957"/>
              <a:gd name="connsiteX135" fmla="*/ 1120174 w 2431019"/>
              <a:gd name="connsiteY135" fmla="*/ 1867650 h 3729957"/>
              <a:gd name="connsiteX136" fmla="*/ 1119181 w 2431019"/>
              <a:gd name="connsiteY136" fmla="*/ 1852373 h 3729957"/>
              <a:gd name="connsiteX137" fmla="*/ 1125888 w 2431019"/>
              <a:gd name="connsiteY137" fmla="*/ 1799150 h 3729957"/>
              <a:gd name="connsiteX138" fmla="*/ 1129614 w 2431019"/>
              <a:gd name="connsiteY138" fmla="*/ 1789834 h 3729957"/>
              <a:gd name="connsiteX139" fmla="*/ 1136135 w 2431019"/>
              <a:gd name="connsiteY139" fmla="*/ 1765987 h 3729957"/>
              <a:gd name="connsiteX140" fmla="*/ 1141476 w 2431019"/>
              <a:gd name="connsiteY140" fmla="*/ 1730836 h 3729957"/>
              <a:gd name="connsiteX141" fmla="*/ 1162156 w 2431019"/>
              <a:gd name="connsiteY141" fmla="*/ 1709969 h 3729957"/>
              <a:gd name="connsiteX142" fmla="*/ 1193891 w 2431019"/>
              <a:gd name="connsiteY142" fmla="*/ 1694940 h 3729957"/>
              <a:gd name="connsiteX143" fmla="*/ 1216807 w 2431019"/>
              <a:gd name="connsiteY143" fmla="*/ 1684755 h 3729957"/>
              <a:gd name="connsiteX144" fmla="*/ 1236804 w 2431019"/>
              <a:gd name="connsiteY144" fmla="*/ 1686184 h 3729957"/>
              <a:gd name="connsiteX145" fmla="*/ 1251771 w 2431019"/>
              <a:gd name="connsiteY145" fmla="*/ 1686929 h 3729957"/>
              <a:gd name="connsiteX146" fmla="*/ 1265310 w 2431019"/>
              <a:gd name="connsiteY146" fmla="*/ 1690158 h 3729957"/>
              <a:gd name="connsiteX147" fmla="*/ 1290027 w 2431019"/>
              <a:gd name="connsiteY147" fmla="*/ 1698418 h 3729957"/>
              <a:gd name="connsiteX148" fmla="*/ 1303814 w 2431019"/>
              <a:gd name="connsiteY148" fmla="*/ 1693015 h 3729957"/>
              <a:gd name="connsiteX149" fmla="*/ 1307292 w 2431019"/>
              <a:gd name="connsiteY149" fmla="*/ 1678607 h 3729957"/>
              <a:gd name="connsiteX150" fmla="*/ 1315179 w 2431019"/>
              <a:gd name="connsiteY150" fmla="*/ 1670037 h 3729957"/>
              <a:gd name="connsiteX151" fmla="*/ 1325178 w 2431019"/>
              <a:gd name="connsiteY151" fmla="*/ 1668236 h 3729957"/>
              <a:gd name="connsiteX152" fmla="*/ 1361011 w 2431019"/>
              <a:gd name="connsiteY152" fmla="*/ 1668608 h 3729957"/>
              <a:gd name="connsiteX153" fmla="*/ 1395727 w 2431019"/>
              <a:gd name="connsiteY153" fmla="*/ 1681402 h 3729957"/>
              <a:gd name="connsiteX154" fmla="*/ 1407651 w 2431019"/>
              <a:gd name="connsiteY154" fmla="*/ 1682830 h 3729957"/>
              <a:gd name="connsiteX155" fmla="*/ 1417091 w 2431019"/>
              <a:gd name="connsiteY155" fmla="*/ 1678918 h 3729957"/>
              <a:gd name="connsiteX156" fmla="*/ 1426468 w 2431019"/>
              <a:gd name="connsiteY156" fmla="*/ 1681277 h 3729957"/>
              <a:gd name="connsiteX157" fmla="*/ 1442429 w 2431019"/>
              <a:gd name="connsiteY157" fmla="*/ 1701337 h 3729957"/>
              <a:gd name="connsiteX158" fmla="*/ 1444106 w 2431019"/>
              <a:gd name="connsiteY158" fmla="*/ 1713385 h 3729957"/>
              <a:gd name="connsiteX159" fmla="*/ 1441560 w 2431019"/>
              <a:gd name="connsiteY159" fmla="*/ 1720651 h 3729957"/>
              <a:gd name="connsiteX160" fmla="*/ 1443050 w 2431019"/>
              <a:gd name="connsiteY160" fmla="*/ 1734935 h 3729957"/>
              <a:gd name="connsiteX161" fmla="*/ 1459880 w 2431019"/>
              <a:gd name="connsiteY161" fmla="*/ 1774743 h 3729957"/>
              <a:gd name="connsiteX162" fmla="*/ 1471866 w 2431019"/>
              <a:gd name="connsiteY162" fmla="*/ 1791139 h 3729957"/>
              <a:gd name="connsiteX163" fmla="*/ 1487454 w 2431019"/>
              <a:gd name="connsiteY163" fmla="*/ 1789586 h 3729957"/>
              <a:gd name="connsiteX164" fmla="*/ 1498695 w 2431019"/>
              <a:gd name="connsiteY164" fmla="*/ 1755802 h 3729957"/>
              <a:gd name="connsiteX165" fmla="*/ 1498446 w 2431019"/>
              <a:gd name="connsiteY165" fmla="*/ 1750709 h 3729957"/>
              <a:gd name="connsiteX166" fmla="*/ 1492236 w 2431019"/>
              <a:gd name="connsiteY166" fmla="*/ 1731209 h 3729957"/>
              <a:gd name="connsiteX167" fmla="*/ 1489938 w 2431019"/>
              <a:gd name="connsiteY167" fmla="*/ 1711025 h 3729957"/>
              <a:gd name="connsiteX168" fmla="*/ 1489193 w 2431019"/>
              <a:gd name="connsiteY168" fmla="*/ 1708541 h 3729957"/>
              <a:gd name="connsiteX169" fmla="*/ 1484287 w 2431019"/>
              <a:gd name="connsiteY169" fmla="*/ 1647804 h 3729957"/>
              <a:gd name="connsiteX170" fmla="*/ 1487702 w 2431019"/>
              <a:gd name="connsiteY170" fmla="*/ 1638364 h 3729957"/>
              <a:gd name="connsiteX171" fmla="*/ 1519189 w 2431019"/>
              <a:gd name="connsiteY171" fmla="*/ 1613398 h 3729957"/>
              <a:gd name="connsiteX172" fmla="*/ 1524033 w 2431019"/>
              <a:gd name="connsiteY172" fmla="*/ 1611660 h 3729957"/>
              <a:gd name="connsiteX173" fmla="*/ 1536329 w 2431019"/>
              <a:gd name="connsiteY173" fmla="*/ 1602779 h 3729957"/>
              <a:gd name="connsiteX174" fmla="*/ 1544217 w 2431019"/>
              <a:gd name="connsiteY174" fmla="*/ 1592718 h 3729957"/>
              <a:gd name="connsiteX175" fmla="*/ 1552104 w 2431019"/>
              <a:gd name="connsiteY175" fmla="*/ 1586570 h 3729957"/>
              <a:gd name="connsiteX176" fmla="*/ 1567009 w 2431019"/>
              <a:gd name="connsiteY176" fmla="*/ 1577068 h 3729957"/>
              <a:gd name="connsiteX177" fmla="*/ 1591415 w 2431019"/>
              <a:gd name="connsiteY177" fmla="*/ 1563716 h 3729957"/>
              <a:gd name="connsiteX178" fmla="*/ 1598806 w 2431019"/>
              <a:gd name="connsiteY178" fmla="*/ 1554586 h 3729957"/>
              <a:gd name="connsiteX179" fmla="*/ 1603463 w 2431019"/>
              <a:gd name="connsiteY179" fmla="*/ 1549245 h 3729957"/>
              <a:gd name="connsiteX180" fmla="*/ 1611475 w 2431019"/>
              <a:gd name="connsiteY180" fmla="*/ 1543097 h 3729957"/>
              <a:gd name="connsiteX181" fmla="*/ 1613214 w 2431019"/>
              <a:gd name="connsiteY181" fmla="*/ 1536266 h 3729957"/>
              <a:gd name="connsiteX182" fmla="*/ 1611413 w 2431019"/>
              <a:gd name="connsiteY182" fmla="*/ 1524715 h 3729957"/>
              <a:gd name="connsiteX183" fmla="*/ 1611288 w 2431019"/>
              <a:gd name="connsiteY183" fmla="*/ 1505152 h 3729957"/>
              <a:gd name="connsiteX184" fmla="*/ 1609301 w 2431019"/>
              <a:gd name="connsiteY184" fmla="*/ 1497886 h 3729957"/>
              <a:gd name="connsiteX185" fmla="*/ 1611102 w 2431019"/>
              <a:gd name="connsiteY185" fmla="*/ 1475156 h 3729957"/>
              <a:gd name="connsiteX186" fmla="*/ 1613089 w 2431019"/>
              <a:gd name="connsiteY186" fmla="*/ 1474225 h 3729957"/>
              <a:gd name="connsiteX187" fmla="*/ 1615325 w 2431019"/>
              <a:gd name="connsiteY187" fmla="*/ 1475094 h 3729957"/>
              <a:gd name="connsiteX188" fmla="*/ 1618306 w 2431019"/>
              <a:gd name="connsiteY188" fmla="*/ 1486832 h 3729957"/>
              <a:gd name="connsiteX189" fmla="*/ 1621225 w 2431019"/>
              <a:gd name="connsiteY189" fmla="*/ 1490309 h 3729957"/>
              <a:gd name="connsiteX190" fmla="*/ 1623398 w 2431019"/>
              <a:gd name="connsiteY190" fmla="*/ 1489316 h 3729957"/>
              <a:gd name="connsiteX191" fmla="*/ 1636316 w 2431019"/>
              <a:gd name="connsiteY191" fmla="*/ 1470374 h 3729957"/>
              <a:gd name="connsiteX192" fmla="*/ 1638862 w 2431019"/>
              <a:gd name="connsiteY192" fmla="*/ 1460624 h 3729957"/>
              <a:gd name="connsiteX193" fmla="*/ 1639111 w 2431019"/>
              <a:gd name="connsiteY193" fmla="*/ 1452985 h 3729957"/>
              <a:gd name="connsiteX194" fmla="*/ 1642651 w 2431019"/>
              <a:gd name="connsiteY194" fmla="*/ 1450191 h 3729957"/>
              <a:gd name="connsiteX195" fmla="*/ 1653581 w 2431019"/>
              <a:gd name="connsiteY195" fmla="*/ 1444477 h 3729957"/>
              <a:gd name="connsiteX196" fmla="*/ 1668051 w 2431019"/>
              <a:gd name="connsiteY196" fmla="*/ 1417835 h 3729957"/>
              <a:gd name="connsiteX197" fmla="*/ 1682210 w 2431019"/>
              <a:gd name="connsiteY197" fmla="*/ 1406407 h 3729957"/>
              <a:gd name="connsiteX198" fmla="*/ 1697302 w 2431019"/>
              <a:gd name="connsiteY198" fmla="*/ 1403799 h 3729957"/>
              <a:gd name="connsiteX199" fmla="*/ 1704071 w 2431019"/>
              <a:gd name="connsiteY199" fmla="*/ 1400321 h 3729957"/>
              <a:gd name="connsiteX200" fmla="*/ 1705313 w 2431019"/>
              <a:gd name="connsiteY200" fmla="*/ 1398272 h 3729957"/>
              <a:gd name="connsiteX201" fmla="*/ 1704071 w 2431019"/>
              <a:gd name="connsiteY201" fmla="*/ 1396160 h 3729957"/>
              <a:gd name="connsiteX202" fmla="*/ 1699165 w 2431019"/>
              <a:gd name="connsiteY202" fmla="*/ 1394856 h 3729957"/>
              <a:gd name="connsiteX203" fmla="*/ 1696432 w 2431019"/>
              <a:gd name="connsiteY203" fmla="*/ 1392124 h 3729957"/>
              <a:gd name="connsiteX204" fmla="*/ 1698854 w 2431019"/>
              <a:gd name="connsiteY204" fmla="*/ 1391565 h 3729957"/>
              <a:gd name="connsiteX205" fmla="*/ 1701400 w 2431019"/>
              <a:gd name="connsiteY205" fmla="*/ 1391565 h 3729957"/>
              <a:gd name="connsiteX206" fmla="*/ 1744376 w 2431019"/>
              <a:gd name="connsiteY206" fmla="*/ 1386659 h 3729957"/>
              <a:gd name="connsiteX207" fmla="*/ 1750773 w 2431019"/>
              <a:gd name="connsiteY207" fmla="*/ 1382684 h 3729957"/>
              <a:gd name="connsiteX208" fmla="*/ 1749531 w 2431019"/>
              <a:gd name="connsiteY208" fmla="*/ 1372437 h 3729957"/>
              <a:gd name="connsiteX209" fmla="*/ 1743196 w 2431019"/>
              <a:gd name="connsiteY209" fmla="*/ 1359892 h 3729957"/>
              <a:gd name="connsiteX210" fmla="*/ 1749096 w 2431019"/>
              <a:gd name="connsiteY210" fmla="*/ 1343000 h 3729957"/>
              <a:gd name="connsiteX211" fmla="*/ 1770273 w 2431019"/>
              <a:gd name="connsiteY211" fmla="*/ 1321761 h 3729957"/>
              <a:gd name="connsiteX212" fmla="*/ 1785861 w 2431019"/>
              <a:gd name="connsiteY212" fmla="*/ 1313128 h 3729957"/>
              <a:gd name="connsiteX213" fmla="*/ 1797599 w 2431019"/>
              <a:gd name="connsiteY213" fmla="*/ 1308905 h 3729957"/>
              <a:gd name="connsiteX214" fmla="*/ 1830079 w 2431019"/>
              <a:gd name="connsiteY214" fmla="*/ 1302509 h 3729957"/>
              <a:gd name="connsiteX215" fmla="*/ 1835792 w 2431019"/>
              <a:gd name="connsiteY215" fmla="*/ 1295056 h 3729957"/>
              <a:gd name="connsiteX216" fmla="*/ 1841195 w 2431019"/>
              <a:gd name="connsiteY216" fmla="*/ 1290274 h 3729957"/>
              <a:gd name="connsiteX217" fmla="*/ 1866099 w 2431019"/>
              <a:gd name="connsiteY217" fmla="*/ 1284809 h 3729957"/>
              <a:gd name="connsiteX218" fmla="*/ 1868148 w 2431019"/>
              <a:gd name="connsiteY218" fmla="*/ 1285740 h 3729957"/>
              <a:gd name="connsiteX219" fmla="*/ 1866658 w 2431019"/>
              <a:gd name="connsiteY219" fmla="*/ 1289777 h 3729957"/>
              <a:gd name="connsiteX220" fmla="*/ 1857280 w 2431019"/>
              <a:gd name="connsiteY220" fmla="*/ 1293752 h 3729957"/>
              <a:gd name="connsiteX221" fmla="*/ 1841630 w 2431019"/>
              <a:gd name="connsiteY221" fmla="*/ 1310023 h 3729957"/>
              <a:gd name="connsiteX222" fmla="*/ 1840450 w 2431019"/>
              <a:gd name="connsiteY222" fmla="*/ 1319897 h 3729957"/>
              <a:gd name="connsiteX223" fmla="*/ 1849269 w 2431019"/>
              <a:gd name="connsiteY223" fmla="*/ 1331945 h 3729957"/>
              <a:gd name="connsiteX224" fmla="*/ 1854051 w 2431019"/>
              <a:gd name="connsiteY224" fmla="*/ 1332753 h 3729957"/>
              <a:gd name="connsiteX225" fmla="*/ 1880569 w 2431019"/>
              <a:gd name="connsiteY225" fmla="*/ 1313314 h 3729957"/>
              <a:gd name="connsiteX226" fmla="*/ 1895598 w 2431019"/>
              <a:gd name="connsiteY226" fmla="*/ 1306856 h 3729957"/>
              <a:gd name="connsiteX227" fmla="*/ 1934537 w 2431019"/>
              <a:gd name="connsiteY227" fmla="*/ 1294249 h 3729957"/>
              <a:gd name="connsiteX228" fmla="*/ 1946523 w 2431019"/>
              <a:gd name="connsiteY228" fmla="*/ 1290088 h 3729957"/>
              <a:gd name="connsiteX229" fmla="*/ 1963042 w 2431019"/>
              <a:gd name="connsiteY229" fmla="*/ 1280338 h 3729957"/>
              <a:gd name="connsiteX230" fmla="*/ 1970060 w 2431019"/>
              <a:gd name="connsiteY230" fmla="*/ 1277170 h 3729957"/>
              <a:gd name="connsiteX231" fmla="*/ 1974283 w 2431019"/>
              <a:gd name="connsiteY231" fmla="*/ 1274376 h 3729957"/>
              <a:gd name="connsiteX232" fmla="*/ 1975711 w 2431019"/>
              <a:gd name="connsiteY232" fmla="*/ 1267544 h 3729957"/>
              <a:gd name="connsiteX233" fmla="*/ 1969128 w 2431019"/>
              <a:gd name="connsiteY233" fmla="*/ 1250093 h 3729957"/>
              <a:gd name="connsiteX234" fmla="*/ 1968383 w 2431019"/>
              <a:gd name="connsiteY234" fmla="*/ 1247671 h 3729957"/>
              <a:gd name="connsiteX235" fmla="*/ 1961924 w 2431019"/>
              <a:gd name="connsiteY235" fmla="*/ 1245373 h 3729957"/>
              <a:gd name="connsiteX236" fmla="*/ 1940685 w 2431019"/>
              <a:gd name="connsiteY236" fmla="*/ 1270712 h 3729957"/>
              <a:gd name="connsiteX237" fmla="*/ 1932487 w 2431019"/>
              <a:gd name="connsiteY237" fmla="*/ 1274127 h 3729957"/>
              <a:gd name="connsiteX238" fmla="*/ 1925097 w 2431019"/>
              <a:gd name="connsiteY238" fmla="*/ 1272761 h 3729957"/>
              <a:gd name="connsiteX239" fmla="*/ 1920564 w 2431019"/>
              <a:gd name="connsiteY239" fmla="*/ 1275059 h 3729957"/>
              <a:gd name="connsiteX240" fmla="*/ 1915223 w 2431019"/>
              <a:gd name="connsiteY240" fmla="*/ 1272512 h 3729957"/>
              <a:gd name="connsiteX241" fmla="*/ 1907957 w 2431019"/>
              <a:gd name="connsiteY241" fmla="*/ 1271457 h 3729957"/>
              <a:gd name="connsiteX242" fmla="*/ 1899262 w 2431019"/>
              <a:gd name="connsiteY242" fmla="*/ 1262141 h 3729957"/>
              <a:gd name="connsiteX243" fmla="*/ 1883923 w 2431019"/>
              <a:gd name="connsiteY243" fmla="*/ 1246491 h 3729957"/>
              <a:gd name="connsiteX244" fmla="*/ 1886407 w 2431019"/>
              <a:gd name="connsiteY244" fmla="*/ 1222022 h 3729957"/>
              <a:gd name="connsiteX245" fmla="*/ 1881687 w 2431019"/>
              <a:gd name="connsiteY245" fmla="*/ 1214943 h 3729957"/>
              <a:gd name="connsiteX246" fmla="*/ 1876594 w 2431019"/>
              <a:gd name="connsiteY246" fmla="*/ 1214446 h 3729957"/>
              <a:gd name="connsiteX247" fmla="*/ 1874421 w 2431019"/>
              <a:gd name="connsiteY247" fmla="*/ 1213266 h 3729957"/>
              <a:gd name="connsiteX248" fmla="*/ 1878954 w 2431019"/>
              <a:gd name="connsiteY248" fmla="*/ 1211775 h 3729957"/>
              <a:gd name="connsiteX249" fmla="*/ 1896405 w 2431019"/>
              <a:gd name="connsiteY249" fmla="*/ 1201715 h 3729957"/>
              <a:gd name="connsiteX250" fmla="*/ 1898641 w 2431019"/>
              <a:gd name="connsiteY250" fmla="*/ 1189977 h 3729957"/>
              <a:gd name="connsiteX251" fmla="*/ 1892741 w 2431019"/>
              <a:gd name="connsiteY251" fmla="*/ 1181966 h 3729957"/>
              <a:gd name="connsiteX252" fmla="*/ 1868831 w 2431019"/>
              <a:gd name="connsiteY252" fmla="*/ 1176066 h 3729957"/>
              <a:gd name="connsiteX253" fmla="*/ 1803188 w 2431019"/>
              <a:gd name="connsiteY253" fmla="*/ 1200224 h 3729957"/>
              <a:gd name="connsiteX254" fmla="*/ 1803188 w 2431019"/>
              <a:gd name="connsiteY254" fmla="*/ 1201156 h 3729957"/>
              <a:gd name="connsiteX255" fmla="*/ 1801822 w 2431019"/>
              <a:gd name="connsiteY255" fmla="*/ 1201404 h 3729957"/>
              <a:gd name="connsiteX256" fmla="*/ 1793500 w 2431019"/>
              <a:gd name="connsiteY256" fmla="*/ 1210099 h 3729957"/>
              <a:gd name="connsiteX257" fmla="*/ 1793314 w 2431019"/>
              <a:gd name="connsiteY257" fmla="*/ 1211527 h 3729957"/>
              <a:gd name="connsiteX258" fmla="*/ 1782135 w 2431019"/>
              <a:gd name="connsiteY258" fmla="*/ 1215688 h 3729957"/>
              <a:gd name="connsiteX259" fmla="*/ 1776111 w 2431019"/>
              <a:gd name="connsiteY259" fmla="*/ 1220346 h 3729957"/>
              <a:gd name="connsiteX260" fmla="*/ 1775614 w 2431019"/>
              <a:gd name="connsiteY260" fmla="*/ 1221650 h 3729957"/>
              <a:gd name="connsiteX261" fmla="*/ 1776049 w 2431019"/>
              <a:gd name="connsiteY261" fmla="*/ 1219662 h 3729957"/>
              <a:gd name="connsiteX262" fmla="*/ 1781576 w 2431019"/>
              <a:gd name="connsiteY262" fmla="*/ 1215067 h 3729957"/>
              <a:gd name="connsiteX263" fmla="*/ 1792630 w 2431019"/>
              <a:gd name="connsiteY263" fmla="*/ 1211030 h 3729957"/>
              <a:gd name="connsiteX264" fmla="*/ 1793562 w 2431019"/>
              <a:gd name="connsiteY264" fmla="*/ 1210099 h 3729957"/>
              <a:gd name="connsiteX265" fmla="*/ 1801884 w 2431019"/>
              <a:gd name="connsiteY265" fmla="*/ 1201404 h 3729957"/>
              <a:gd name="connsiteX266" fmla="*/ 1802691 w 2431019"/>
              <a:gd name="connsiteY266" fmla="*/ 1200597 h 3729957"/>
              <a:gd name="connsiteX267" fmla="*/ 1803250 w 2431019"/>
              <a:gd name="connsiteY267" fmla="*/ 1200224 h 3729957"/>
              <a:gd name="connsiteX268" fmla="*/ 1807970 w 2431019"/>
              <a:gd name="connsiteY268" fmla="*/ 1190039 h 3729957"/>
              <a:gd name="connsiteX269" fmla="*/ 1836600 w 2431019"/>
              <a:gd name="connsiteY269" fmla="*/ 1173768 h 3729957"/>
              <a:gd name="connsiteX270" fmla="*/ 1852126 w 2431019"/>
              <a:gd name="connsiteY270" fmla="*/ 1161844 h 3729957"/>
              <a:gd name="connsiteX271" fmla="*/ 1855106 w 2431019"/>
              <a:gd name="connsiteY271" fmla="*/ 1157745 h 3729957"/>
              <a:gd name="connsiteX272" fmla="*/ 1870757 w 2431019"/>
              <a:gd name="connsiteY272" fmla="*/ 1144766 h 3729957"/>
              <a:gd name="connsiteX273" fmla="*/ 1888208 w 2431019"/>
              <a:gd name="connsiteY273" fmla="*/ 1145076 h 3729957"/>
              <a:gd name="connsiteX274" fmla="*/ 1959254 w 2431019"/>
              <a:gd name="connsiteY274" fmla="*/ 1152094 h 3729957"/>
              <a:gd name="connsiteX275" fmla="*/ 1989623 w 2431019"/>
              <a:gd name="connsiteY275" fmla="*/ 1150541 h 3729957"/>
              <a:gd name="connsiteX276" fmla="*/ 1997075 w 2431019"/>
              <a:gd name="connsiteY276" fmla="*/ 1149175 h 3729957"/>
              <a:gd name="connsiteX277" fmla="*/ 2004093 w 2431019"/>
              <a:gd name="connsiteY277" fmla="*/ 1146132 h 3729957"/>
              <a:gd name="connsiteX278" fmla="*/ 2021233 w 2431019"/>
              <a:gd name="connsiteY278" fmla="*/ 1131227 h 3729957"/>
              <a:gd name="connsiteX279" fmla="*/ 2036262 w 2431019"/>
              <a:gd name="connsiteY279" fmla="*/ 1122471 h 3729957"/>
              <a:gd name="connsiteX280" fmla="*/ 2048869 w 2431019"/>
              <a:gd name="connsiteY280" fmla="*/ 1120545 h 3729957"/>
              <a:gd name="connsiteX281" fmla="*/ 2081039 w 2431019"/>
              <a:gd name="connsiteY281" fmla="*/ 1106572 h 3729957"/>
              <a:gd name="connsiteX282" fmla="*/ 2086380 w 2431019"/>
              <a:gd name="connsiteY282" fmla="*/ 1090922 h 3729957"/>
              <a:gd name="connsiteX283" fmla="*/ 2085945 w 2431019"/>
              <a:gd name="connsiteY283" fmla="*/ 1078874 h 3729957"/>
              <a:gd name="connsiteX284" fmla="*/ 2089299 w 2431019"/>
              <a:gd name="connsiteY284" fmla="*/ 1069310 h 3729957"/>
              <a:gd name="connsiteX285" fmla="*/ 2088181 w 2431019"/>
              <a:gd name="connsiteY285" fmla="*/ 1061982 h 3729957"/>
              <a:gd name="connsiteX286" fmla="*/ 2070109 w 2431019"/>
              <a:gd name="connsiteY286" fmla="*/ 1051424 h 3729957"/>
              <a:gd name="connsiteX287" fmla="*/ 2070109 w 2431019"/>
              <a:gd name="connsiteY287" fmla="*/ 1051610 h 3729957"/>
              <a:gd name="connsiteX288" fmla="*/ 2068494 w 2431019"/>
              <a:gd name="connsiteY288" fmla="*/ 1052480 h 3729957"/>
              <a:gd name="connsiteX289" fmla="*/ 2069612 w 2431019"/>
              <a:gd name="connsiteY289" fmla="*/ 1051424 h 3729957"/>
              <a:gd name="connsiteX290" fmla="*/ 2070047 w 2431019"/>
              <a:gd name="connsiteY290" fmla="*/ 1051424 h 3729957"/>
              <a:gd name="connsiteX291" fmla="*/ 2068867 w 2431019"/>
              <a:gd name="connsiteY291" fmla="*/ 1044034 h 3729957"/>
              <a:gd name="connsiteX292" fmla="*/ 2060172 w 2431019"/>
              <a:gd name="connsiteY292" fmla="*/ 1035650 h 3729957"/>
              <a:gd name="connsiteX293" fmla="*/ 2052533 w 2431019"/>
              <a:gd name="connsiteY293" fmla="*/ 1035091 h 3729957"/>
              <a:gd name="connsiteX294" fmla="*/ 2050111 w 2431019"/>
              <a:gd name="connsiteY294" fmla="*/ 1034408 h 3729957"/>
              <a:gd name="connsiteX295" fmla="*/ 2053092 w 2431019"/>
              <a:gd name="connsiteY295" fmla="*/ 1031986 h 3729957"/>
              <a:gd name="connsiteX296" fmla="*/ 2060172 w 2431019"/>
              <a:gd name="connsiteY296" fmla="*/ 1029315 h 3729957"/>
              <a:gd name="connsiteX297" fmla="*/ 2061600 w 2431019"/>
              <a:gd name="connsiteY297" fmla="*/ 1020497 h 3729957"/>
              <a:gd name="connsiteX298" fmla="*/ 2051540 w 2431019"/>
              <a:gd name="connsiteY298" fmla="*/ 1013976 h 3729957"/>
              <a:gd name="connsiteX299" fmla="*/ 2046571 w 2431019"/>
              <a:gd name="connsiteY299" fmla="*/ 1013665 h 3729957"/>
              <a:gd name="connsiteX300" fmla="*/ 2022972 w 2431019"/>
              <a:gd name="connsiteY300" fmla="*/ 999257 h 3729957"/>
              <a:gd name="connsiteX301" fmla="*/ 2019619 w 2431019"/>
              <a:gd name="connsiteY301" fmla="*/ 995655 h 3729957"/>
              <a:gd name="connsiteX302" fmla="*/ 2004714 w 2431019"/>
              <a:gd name="connsiteY302" fmla="*/ 975472 h 3729957"/>
              <a:gd name="connsiteX303" fmla="*/ 1996516 w 2431019"/>
              <a:gd name="connsiteY303" fmla="*/ 965783 h 3729957"/>
              <a:gd name="connsiteX304" fmla="*/ 1996268 w 2431019"/>
              <a:gd name="connsiteY304" fmla="*/ 956468 h 3729957"/>
              <a:gd name="connsiteX305" fmla="*/ 2005211 w 2431019"/>
              <a:gd name="connsiteY305" fmla="*/ 947277 h 3729957"/>
              <a:gd name="connsiteX306" fmla="*/ 2006018 w 2431019"/>
              <a:gd name="connsiteY306" fmla="*/ 937961 h 3729957"/>
              <a:gd name="connsiteX307" fmla="*/ 2001298 w 2431019"/>
              <a:gd name="connsiteY307" fmla="*/ 918957 h 3729957"/>
              <a:gd name="connsiteX308" fmla="*/ 1997820 w 2431019"/>
              <a:gd name="connsiteY308" fmla="*/ 912561 h 3729957"/>
              <a:gd name="connsiteX309" fmla="*/ 1992541 w 2431019"/>
              <a:gd name="connsiteY309" fmla="*/ 901569 h 3729957"/>
              <a:gd name="connsiteX310" fmla="*/ 1991113 w 2431019"/>
              <a:gd name="connsiteY310" fmla="*/ 892005 h 3729957"/>
              <a:gd name="connsiteX311" fmla="*/ 1989871 w 2431019"/>
              <a:gd name="connsiteY311" fmla="*/ 879584 h 3729957"/>
              <a:gd name="connsiteX312" fmla="*/ 1986083 w 2431019"/>
              <a:gd name="connsiteY312" fmla="*/ 864741 h 3729957"/>
              <a:gd name="connsiteX313" fmla="*/ 1978382 w 2431019"/>
              <a:gd name="connsiteY313" fmla="*/ 829963 h 3729957"/>
              <a:gd name="connsiteX314" fmla="*/ 1976581 w 2431019"/>
              <a:gd name="connsiteY314" fmla="*/ 819902 h 3729957"/>
              <a:gd name="connsiteX315" fmla="*/ 1972793 w 2431019"/>
              <a:gd name="connsiteY315" fmla="*/ 817418 h 3729957"/>
              <a:gd name="connsiteX316" fmla="*/ 1970495 w 2431019"/>
              <a:gd name="connsiteY316" fmla="*/ 818101 h 3729957"/>
              <a:gd name="connsiteX317" fmla="*/ 1950994 w 2431019"/>
              <a:gd name="connsiteY317" fmla="*/ 847787 h 3729957"/>
              <a:gd name="connsiteX318" fmla="*/ 1927395 w 2431019"/>
              <a:gd name="connsiteY318" fmla="*/ 873498 h 3729957"/>
              <a:gd name="connsiteX319" fmla="*/ 1919384 w 2431019"/>
              <a:gd name="connsiteY319" fmla="*/ 879708 h 3729957"/>
              <a:gd name="connsiteX320" fmla="*/ 1907957 w 2431019"/>
              <a:gd name="connsiteY320" fmla="*/ 885297 h 3729957"/>
              <a:gd name="connsiteX321" fmla="*/ 1896095 w 2431019"/>
              <a:gd name="connsiteY321" fmla="*/ 882503 h 3729957"/>
              <a:gd name="connsiteX322" fmla="*/ 1890257 w 2431019"/>
              <a:gd name="connsiteY322" fmla="*/ 874367 h 3729957"/>
              <a:gd name="connsiteX323" fmla="*/ 1881687 w 2431019"/>
              <a:gd name="connsiteY323" fmla="*/ 865300 h 3729957"/>
              <a:gd name="connsiteX324" fmla="*/ 1875849 w 2431019"/>
              <a:gd name="connsiteY324" fmla="*/ 852134 h 3729957"/>
              <a:gd name="connsiteX325" fmla="*/ 1878209 w 2431019"/>
              <a:gd name="connsiteY325" fmla="*/ 827231 h 3729957"/>
              <a:gd name="connsiteX326" fmla="*/ 1880569 w 2431019"/>
              <a:gd name="connsiteY326" fmla="*/ 820151 h 3729957"/>
              <a:gd name="connsiteX327" fmla="*/ 1891127 w 2431019"/>
              <a:gd name="connsiteY327" fmla="*/ 796986 h 3729957"/>
              <a:gd name="connsiteX328" fmla="*/ 1888394 w 2431019"/>
              <a:gd name="connsiteY328" fmla="*/ 790714 h 3729957"/>
              <a:gd name="connsiteX329" fmla="*/ 1867713 w 2431019"/>
              <a:gd name="connsiteY329" fmla="*/ 782206 h 3729957"/>
              <a:gd name="connsiteX330" fmla="*/ 1858584 w 2431019"/>
              <a:gd name="connsiteY330" fmla="*/ 777858 h 3729957"/>
              <a:gd name="connsiteX331" fmla="*/ 1855355 w 2431019"/>
              <a:gd name="connsiteY331" fmla="*/ 771524 h 3729957"/>
              <a:gd name="connsiteX332" fmla="*/ 1854237 w 2431019"/>
              <a:gd name="connsiteY332" fmla="*/ 764258 h 3729957"/>
              <a:gd name="connsiteX333" fmla="*/ 1844052 w 2431019"/>
              <a:gd name="connsiteY333" fmla="*/ 746745 h 3729957"/>
              <a:gd name="connsiteX334" fmla="*/ 1837221 w 2431019"/>
              <a:gd name="connsiteY334" fmla="*/ 736125 h 3729957"/>
              <a:gd name="connsiteX335" fmla="*/ 1819645 w 2431019"/>
              <a:gd name="connsiteY335" fmla="*/ 730039 h 3729957"/>
              <a:gd name="connsiteX336" fmla="*/ 1809709 w 2431019"/>
              <a:gd name="connsiteY336" fmla="*/ 730970 h 3729957"/>
              <a:gd name="connsiteX337" fmla="*/ 1780707 w 2431019"/>
              <a:gd name="connsiteY337" fmla="*/ 722400 h 3729957"/>
              <a:gd name="connsiteX338" fmla="*/ 1768907 w 2431019"/>
              <a:gd name="connsiteY338" fmla="*/ 717618 h 3729957"/>
              <a:gd name="connsiteX339" fmla="*/ 1744252 w 2431019"/>
              <a:gd name="connsiteY339" fmla="*/ 730908 h 3729957"/>
              <a:gd name="connsiteX340" fmla="*/ 1744873 w 2431019"/>
              <a:gd name="connsiteY340" fmla="*/ 748173 h 3729957"/>
              <a:gd name="connsiteX341" fmla="*/ 1744873 w 2431019"/>
              <a:gd name="connsiteY341" fmla="*/ 760097 h 3729957"/>
              <a:gd name="connsiteX342" fmla="*/ 1733011 w 2431019"/>
              <a:gd name="connsiteY342" fmla="*/ 776616 h 3729957"/>
              <a:gd name="connsiteX343" fmla="*/ 1734874 w 2431019"/>
              <a:gd name="connsiteY343" fmla="*/ 798974 h 3729957"/>
              <a:gd name="connsiteX344" fmla="*/ 1735992 w 2431019"/>
              <a:gd name="connsiteY344" fmla="*/ 809096 h 3729957"/>
              <a:gd name="connsiteX345" fmla="*/ 1730030 w 2431019"/>
              <a:gd name="connsiteY345" fmla="*/ 821517 h 3729957"/>
              <a:gd name="connsiteX346" fmla="*/ 1723820 w 2431019"/>
              <a:gd name="connsiteY346" fmla="*/ 825802 h 3729957"/>
              <a:gd name="connsiteX347" fmla="*/ 1702394 w 2431019"/>
              <a:gd name="connsiteY347" fmla="*/ 851016 h 3729957"/>
              <a:gd name="connsiteX348" fmla="*/ 1702332 w 2431019"/>
              <a:gd name="connsiteY348" fmla="*/ 865052 h 3729957"/>
              <a:gd name="connsiteX349" fmla="*/ 1710281 w 2431019"/>
              <a:gd name="connsiteY349" fmla="*/ 875112 h 3729957"/>
              <a:gd name="connsiteX350" fmla="*/ 1714504 w 2431019"/>
              <a:gd name="connsiteY350" fmla="*/ 884304 h 3729957"/>
              <a:gd name="connsiteX351" fmla="*/ 1718727 w 2431019"/>
              <a:gd name="connsiteY351" fmla="*/ 912126 h 3729957"/>
              <a:gd name="connsiteX352" fmla="*/ 1717175 w 2431019"/>
              <a:gd name="connsiteY352" fmla="*/ 942433 h 3729957"/>
              <a:gd name="connsiteX353" fmla="*/ 1714691 w 2431019"/>
              <a:gd name="connsiteY353" fmla="*/ 946283 h 3729957"/>
              <a:gd name="connsiteX354" fmla="*/ 1704319 w 2431019"/>
              <a:gd name="connsiteY354" fmla="*/ 953549 h 3729957"/>
              <a:gd name="connsiteX355" fmla="*/ 1667678 w 2431019"/>
              <a:gd name="connsiteY355" fmla="*/ 976589 h 3729957"/>
              <a:gd name="connsiteX356" fmla="*/ 1648612 w 2431019"/>
              <a:gd name="connsiteY356" fmla="*/ 984228 h 3729957"/>
              <a:gd name="connsiteX357" fmla="*/ 1642216 w 2431019"/>
              <a:gd name="connsiteY357" fmla="*/ 994165 h 3729957"/>
              <a:gd name="connsiteX358" fmla="*/ 1641843 w 2431019"/>
              <a:gd name="connsiteY358" fmla="*/ 1024906 h 3729957"/>
              <a:gd name="connsiteX359" fmla="*/ 1639608 w 2431019"/>
              <a:gd name="connsiteY359" fmla="*/ 1045152 h 3729957"/>
              <a:gd name="connsiteX360" fmla="*/ 1640601 w 2431019"/>
              <a:gd name="connsiteY360" fmla="*/ 1065335 h 3729957"/>
              <a:gd name="connsiteX361" fmla="*/ 1639421 w 2431019"/>
              <a:gd name="connsiteY361" fmla="*/ 1072664 h 3729957"/>
              <a:gd name="connsiteX362" fmla="*/ 1632093 w 2431019"/>
              <a:gd name="connsiteY362" fmla="*/ 1086140 h 3729957"/>
              <a:gd name="connsiteX363" fmla="*/ 1628118 w 2431019"/>
              <a:gd name="connsiteY363" fmla="*/ 1088314 h 3729957"/>
              <a:gd name="connsiteX364" fmla="*/ 1614890 w 2431019"/>
              <a:gd name="connsiteY364" fmla="*/ 1094648 h 3729957"/>
              <a:gd name="connsiteX365" fmla="*/ 1605885 w 2431019"/>
              <a:gd name="connsiteY365" fmla="*/ 1092785 h 3729957"/>
              <a:gd name="connsiteX366" fmla="*/ 1602904 w 2431019"/>
              <a:gd name="connsiteY366" fmla="*/ 1085830 h 3729957"/>
              <a:gd name="connsiteX367" fmla="*/ 1597563 w 2431019"/>
              <a:gd name="connsiteY367" fmla="*/ 1074465 h 3729957"/>
              <a:gd name="connsiteX368" fmla="*/ 1580485 w 2431019"/>
              <a:gd name="connsiteY368" fmla="*/ 1046270 h 3729957"/>
              <a:gd name="connsiteX369" fmla="*/ 1580671 w 2431019"/>
              <a:gd name="connsiteY369" fmla="*/ 1036644 h 3729957"/>
              <a:gd name="connsiteX370" fmla="*/ 1591291 w 2431019"/>
              <a:gd name="connsiteY370" fmla="*/ 1000189 h 3729957"/>
              <a:gd name="connsiteX371" fmla="*/ 1594831 w 2431019"/>
              <a:gd name="connsiteY371" fmla="*/ 987954 h 3729957"/>
              <a:gd name="connsiteX372" fmla="*/ 1598557 w 2431019"/>
              <a:gd name="connsiteY372" fmla="*/ 975720 h 3729957"/>
              <a:gd name="connsiteX373" fmla="*/ 1595203 w 2431019"/>
              <a:gd name="connsiteY373" fmla="*/ 969385 h 3729957"/>
              <a:gd name="connsiteX374" fmla="*/ 1554898 w 2431019"/>
              <a:gd name="connsiteY374" fmla="*/ 962989 h 3729957"/>
              <a:gd name="connsiteX375" fmla="*/ 1546018 w 2431019"/>
              <a:gd name="connsiteY375" fmla="*/ 958642 h 3729957"/>
              <a:gd name="connsiteX376" fmla="*/ 1522605 w 2431019"/>
              <a:gd name="connsiteY376" fmla="*/ 939141 h 3729957"/>
              <a:gd name="connsiteX377" fmla="*/ 1502794 w 2431019"/>
              <a:gd name="connsiteY377" fmla="*/ 919827 h 3729957"/>
              <a:gd name="connsiteX378" fmla="*/ 1481368 w 2431019"/>
              <a:gd name="connsiteY378" fmla="*/ 898215 h 3729957"/>
              <a:gd name="connsiteX379" fmla="*/ 1456899 w 2431019"/>
              <a:gd name="connsiteY379" fmla="*/ 884304 h 3729957"/>
              <a:gd name="connsiteX380" fmla="*/ 1444478 w 2431019"/>
              <a:gd name="connsiteY380" fmla="*/ 882565 h 3729957"/>
              <a:gd name="connsiteX381" fmla="*/ 1422866 w 2431019"/>
              <a:gd name="connsiteY381" fmla="*/ 886415 h 3729957"/>
              <a:gd name="connsiteX382" fmla="*/ 1422556 w 2431019"/>
              <a:gd name="connsiteY382" fmla="*/ 886974 h 3729957"/>
              <a:gd name="connsiteX383" fmla="*/ 1421686 w 2431019"/>
              <a:gd name="connsiteY383" fmla="*/ 887657 h 3729957"/>
              <a:gd name="connsiteX384" fmla="*/ 1421997 w 2431019"/>
              <a:gd name="connsiteY384" fmla="*/ 886353 h 3729957"/>
              <a:gd name="connsiteX385" fmla="*/ 1422929 w 2431019"/>
              <a:gd name="connsiteY385" fmla="*/ 886353 h 3729957"/>
              <a:gd name="connsiteX386" fmla="*/ 1429139 w 2431019"/>
              <a:gd name="connsiteY386" fmla="*/ 865548 h 3729957"/>
              <a:gd name="connsiteX387" fmla="*/ 1428269 w 2431019"/>
              <a:gd name="connsiteY387" fmla="*/ 837602 h 3729957"/>
              <a:gd name="connsiteX388" fmla="*/ 1426779 w 2431019"/>
              <a:gd name="connsiteY388" fmla="*/ 827603 h 3729957"/>
              <a:gd name="connsiteX389" fmla="*/ 1423177 w 2431019"/>
              <a:gd name="connsiteY389" fmla="*/ 824436 h 3729957"/>
              <a:gd name="connsiteX390" fmla="*/ 1413178 w 2431019"/>
              <a:gd name="connsiteY390" fmla="*/ 823442 h 3729957"/>
              <a:gd name="connsiteX391" fmla="*/ 1406036 w 2431019"/>
              <a:gd name="connsiteY391" fmla="*/ 817791 h 3729957"/>
              <a:gd name="connsiteX392" fmla="*/ 1405415 w 2431019"/>
              <a:gd name="connsiteY392" fmla="*/ 810339 h 3729957"/>
              <a:gd name="connsiteX393" fmla="*/ 1410322 w 2431019"/>
              <a:gd name="connsiteY393" fmla="*/ 795930 h 3729957"/>
              <a:gd name="connsiteX394" fmla="*/ 1440442 w 2431019"/>
              <a:gd name="connsiteY394" fmla="*/ 741590 h 3729957"/>
              <a:gd name="connsiteX395" fmla="*/ 1450006 w 2431019"/>
              <a:gd name="connsiteY395" fmla="*/ 729790 h 3729957"/>
              <a:gd name="connsiteX396" fmla="*/ 1483293 w 2431019"/>
              <a:gd name="connsiteY396" fmla="*/ 699670 h 3729957"/>
              <a:gd name="connsiteX397" fmla="*/ 1500806 w 2431019"/>
              <a:gd name="connsiteY397" fmla="*/ 678803 h 3729957"/>
              <a:gd name="connsiteX398" fmla="*/ 1506396 w 2431019"/>
              <a:gd name="connsiteY398" fmla="*/ 675139 h 3729957"/>
              <a:gd name="connsiteX399" fmla="*/ 1516394 w 2431019"/>
              <a:gd name="connsiteY399" fmla="*/ 676878 h 3729957"/>
              <a:gd name="connsiteX400" fmla="*/ 1531734 w 2431019"/>
              <a:gd name="connsiteY400" fmla="*/ 663215 h 3729957"/>
              <a:gd name="connsiteX401" fmla="*/ 1530988 w 2431019"/>
              <a:gd name="connsiteY401" fmla="*/ 651229 h 3729957"/>
              <a:gd name="connsiteX402" fmla="*/ 1530305 w 2431019"/>
              <a:gd name="connsiteY402" fmla="*/ 651229 h 3729957"/>
              <a:gd name="connsiteX403" fmla="*/ 1529001 w 2431019"/>
              <a:gd name="connsiteY403" fmla="*/ 650236 h 3729957"/>
              <a:gd name="connsiteX404" fmla="*/ 1530927 w 2431019"/>
              <a:gd name="connsiteY404" fmla="*/ 650608 h 3729957"/>
              <a:gd name="connsiteX405" fmla="*/ 1530927 w 2431019"/>
              <a:gd name="connsiteY405" fmla="*/ 651292 h 3729957"/>
              <a:gd name="connsiteX406" fmla="*/ 1556762 w 2431019"/>
              <a:gd name="connsiteY406" fmla="*/ 637070 h 3729957"/>
              <a:gd name="connsiteX407" fmla="*/ 1563158 w 2431019"/>
              <a:gd name="connsiteY407" fmla="*/ 634772 h 3729957"/>
              <a:gd name="connsiteX408" fmla="*/ 1574896 w 2431019"/>
              <a:gd name="connsiteY408" fmla="*/ 639492 h 3729957"/>
              <a:gd name="connsiteX409" fmla="*/ 1586820 w 2431019"/>
              <a:gd name="connsiteY409" fmla="*/ 637877 h 3729957"/>
              <a:gd name="connsiteX410" fmla="*/ 1625448 w 2431019"/>
              <a:gd name="connsiteY410" fmla="*/ 601298 h 3729957"/>
              <a:gd name="connsiteX411" fmla="*/ 1626876 w 2431019"/>
              <a:gd name="connsiteY411" fmla="*/ 596640 h 3729957"/>
              <a:gd name="connsiteX412" fmla="*/ 1630602 w 2431019"/>
              <a:gd name="connsiteY412" fmla="*/ 588008 h 3729957"/>
              <a:gd name="connsiteX413" fmla="*/ 1648178 w 2431019"/>
              <a:gd name="connsiteY413" fmla="*/ 573786 h 3729957"/>
              <a:gd name="connsiteX414" fmla="*/ 1652898 w 2431019"/>
              <a:gd name="connsiteY414" fmla="*/ 569067 h 3729957"/>
              <a:gd name="connsiteX415" fmla="*/ 1653270 w 2431019"/>
              <a:gd name="connsiteY415" fmla="*/ 568694 h 3729957"/>
              <a:gd name="connsiteX416" fmla="*/ 1656562 w 2431019"/>
              <a:gd name="connsiteY416" fmla="*/ 565527 h 3729957"/>
              <a:gd name="connsiteX417" fmla="*/ 1658673 w 2431019"/>
              <a:gd name="connsiteY417" fmla="*/ 550560 h 3729957"/>
              <a:gd name="connsiteX418" fmla="*/ 1657618 w 2431019"/>
              <a:gd name="connsiteY418" fmla="*/ 548262 h 3729957"/>
              <a:gd name="connsiteX419" fmla="*/ 1659543 w 2431019"/>
              <a:gd name="connsiteY419" fmla="*/ 544225 h 3729957"/>
              <a:gd name="connsiteX420" fmla="*/ 1678050 w 2431019"/>
              <a:gd name="connsiteY420" fmla="*/ 552299 h 3729957"/>
              <a:gd name="connsiteX421" fmla="*/ 1679913 w 2431019"/>
              <a:gd name="connsiteY421" fmla="*/ 553913 h 3729957"/>
              <a:gd name="connsiteX422" fmla="*/ 1716802 w 2431019"/>
              <a:gd name="connsiteY422" fmla="*/ 554721 h 3729957"/>
              <a:gd name="connsiteX423" fmla="*/ 1740277 w 2431019"/>
              <a:gd name="connsiteY423" fmla="*/ 539443 h 3729957"/>
              <a:gd name="connsiteX424" fmla="*/ 1748599 w 2431019"/>
              <a:gd name="connsiteY424" fmla="*/ 534040 h 3729957"/>
              <a:gd name="connsiteX425" fmla="*/ 1761206 w 2431019"/>
              <a:gd name="connsiteY425" fmla="*/ 522365 h 3729957"/>
              <a:gd name="connsiteX426" fmla="*/ 1763131 w 2431019"/>
              <a:gd name="connsiteY426" fmla="*/ 510130 h 3729957"/>
              <a:gd name="connsiteX427" fmla="*/ 1759964 w 2431019"/>
              <a:gd name="connsiteY427" fmla="*/ 500442 h 3729957"/>
              <a:gd name="connsiteX428" fmla="*/ 1759095 w 2431019"/>
              <a:gd name="connsiteY428" fmla="*/ 485662 h 3729957"/>
              <a:gd name="connsiteX429" fmla="*/ 1762262 w 2431019"/>
              <a:gd name="connsiteY429" fmla="*/ 471005 h 3729957"/>
              <a:gd name="connsiteX430" fmla="*/ 1761641 w 2431019"/>
              <a:gd name="connsiteY430" fmla="*/ 470881 h 3729957"/>
              <a:gd name="connsiteX431" fmla="*/ 1760461 w 2431019"/>
              <a:gd name="connsiteY431" fmla="*/ 470322 h 3729957"/>
              <a:gd name="connsiteX432" fmla="*/ 1762324 w 2431019"/>
              <a:gd name="connsiteY432" fmla="*/ 470757 h 3729957"/>
              <a:gd name="connsiteX433" fmla="*/ 1762262 w 2431019"/>
              <a:gd name="connsiteY433" fmla="*/ 471005 h 3729957"/>
              <a:gd name="connsiteX434" fmla="*/ 1771453 w 2431019"/>
              <a:gd name="connsiteY434" fmla="*/ 472185 h 3729957"/>
              <a:gd name="connsiteX435" fmla="*/ 1784992 w 2431019"/>
              <a:gd name="connsiteY435" fmla="*/ 458150 h 3729957"/>
              <a:gd name="connsiteX436" fmla="*/ 1787848 w 2431019"/>
              <a:gd name="connsiteY436" fmla="*/ 449020 h 3729957"/>
              <a:gd name="connsiteX437" fmla="*/ 1786731 w 2431019"/>
              <a:gd name="connsiteY437" fmla="*/ 435855 h 3729957"/>
              <a:gd name="connsiteX438" fmla="*/ 1776670 w 2431019"/>
              <a:gd name="connsiteY438" fmla="*/ 421074 h 3729957"/>
              <a:gd name="connsiteX439" fmla="*/ 1767727 w 2431019"/>
              <a:gd name="connsiteY439" fmla="*/ 412317 h 3729957"/>
              <a:gd name="connsiteX440" fmla="*/ 1760896 w 2431019"/>
              <a:gd name="connsiteY440" fmla="*/ 404617 h 3729957"/>
              <a:gd name="connsiteX441" fmla="*/ 1745680 w 2431019"/>
              <a:gd name="connsiteY441" fmla="*/ 399524 h 3729957"/>
              <a:gd name="connsiteX442" fmla="*/ 1745556 w 2431019"/>
              <a:gd name="connsiteY442" fmla="*/ 399089 h 3729957"/>
              <a:gd name="connsiteX443" fmla="*/ 1744935 w 2431019"/>
              <a:gd name="connsiteY443" fmla="*/ 398965 h 3729957"/>
              <a:gd name="connsiteX444" fmla="*/ 1745680 w 2431019"/>
              <a:gd name="connsiteY444" fmla="*/ 399710 h 3729957"/>
              <a:gd name="connsiteX445" fmla="*/ 1740774 w 2431019"/>
              <a:gd name="connsiteY445" fmla="*/ 401015 h 3729957"/>
              <a:gd name="connsiteX446" fmla="*/ 1726180 w 2431019"/>
              <a:gd name="connsiteY446" fmla="*/ 412193 h 3729957"/>
              <a:gd name="connsiteX447" fmla="*/ 1722081 w 2431019"/>
              <a:gd name="connsiteY447" fmla="*/ 434116 h 3729957"/>
              <a:gd name="connsiteX448" fmla="*/ 1721149 w 2431019"/>
              <a:gd name="connsiteY448" fmla="*/ 438711 h 3729957"/>
              <a:gd name="connsiteX449" fmla="*/ 1712331 w 2431019"/>
              <a:gd name="connsiteY449" fmla="*/ 447530 h 3729957"/>
              <a:gd name="connsiteX450" fmla="*/ 1698420 w 2431019"/>
              <a:gd name="connsiteY450" fmla="*/ 460447 h 3729957"/>
              <a:gd name="connsiteX451" fmla="*/ 1692333 w 2431019"/>
              <a:gd name="connsiteY451" fmla="*/ 471502 h 3729957"/>
              <a:gd name="connsiteX452" fmla="*/ 1684011 w 2431019"/>
              <a:gd name="connsiteY452" fmla="*/ 475787 h 3729957"/>
              <a:gd name="connsiteX453" fmla="*/ 1684322 w 2431019"/>
              <a:gd name="connsiteY453" fmla="*/ 476470 h 3729957"/>
              <a:gd name="connsiteX454" fmla="*/ 1683266 w 2431019"/>
              <a:gd name="connsiteY454" fmla="*/ 477526 h 3729957"/>
              <a:gd name="connsiteX455" fmla="*/ 1683701 w 2431019"/>
              <a:gd name="connsiteY455" fmla="*/ 475849 h 3729957"/>
              <a:gd name="connsiteX456" fmla="*/ 1684011 w 2431019"/>
              <a:gd name="connsiteY456" fmla="*/ 475787 h 3729957"/>
              <a:gd name="connsiteX457" fmla="*/ 1678360 w 2431019"/>
              <a:gd name="connsiteY457" fmla="*/ 468894 h 3729957"/>
              <a:gd name="connsiteX458" fmla="*/ 1671342 w 2431019"/>
              <a:gd name="connsiteY458" fmla="*/ 478085 h 3729957"/>
              <a:gd name="connsiteX459" fmla="*/ 1671653 w 2431019"/>
              <a:gd name="connsiteY459" fmla="*/ 488021 h 3729957"/>
              <a:gd name="connsiteX460" fmla="*/ 1669666 w 2431019"/>
              <a:gd name="connsiteY460" fmla="*/ 497585 h 3729957"/>
              <a:gd name="connsiteX461" fmla="*/ 1660661 w 2431019"/>
              <a:gd name="connsiteY461" fmla="*/ 500877 h 3729957"/>
              <a:gd name="connsiteX462" fmla="*/ 1655195 w 2431019"/>
              <a:gd name="connsiteY462" fmla="*/ 496095 h 3729957"/>
              <a:gd name="connsiteX463" fmla="*/ 1651904 w 2431019"/>
              <a:gd name="connsiteY463" fmla="*/ 481128 h 3729957"/>
              <a:gd name="connsiteX464" fmla="*/ 1660536 w 2431019"/>
              <a:gd name="connsiteY464" fmla="*/ 455914 h 3729957"/>
              <a:gd name="connsiteX465" fmla="*/ 1664635 w 2431019"/>
              <a:gd name="connsiteY465" fmla="*/ 446909 h 3729957"/>
              <a:gd name="connsiteX466" fmla="*/ 1656996 w 2431019"/>
              <a:gd name="connsiteY466" fmla="*/ 415298 h 3729957"/>
              <a:gd name="connsiteX467" fmla="*/ 1650165 w 2431019"/>
              <a:gd name="connsiteY467" fmla="*/ 415423 h 3729957"/>
              <a:gd name="connsiteX468" fmla="*/ 1637310 w 2431019"/>
              <a:gd name="connsiteY468" fmla="*/ 434240 h 3729957"/>
              <a:gd name="connsiteX469" fmla="*/ 1629671 w 2431019"/>
              <a:gd name="connsiteY469" fmla="*/ 444176 h 3729957"/>
              <a:gd name="connsiteX470" fmla="*/ 1627373 w 2431019"/>
              <a:gd name="connsiteY470" fmla="*/ 445170 h 3729957"/>
              <a:gd name="connsiteX471" fmla="*/ 1624951 w 2431019"/>
              <a:gd name="connsiteY471" fmla="*/ 442189 h 3729957"/>
              <a:gd name="connsiteX472" fmla="*/ 1629236 w 2431019"/>
              <a:gd name="connsiteY472" fmla="*/ 417161 h 3729957"/>
              <a:gd name="connsiteX473" fmla="*/ 1635509 w 2431019"/>
              <a:gd name="connsiteY473" fmla="*/ 410951 h 3729957"/>
              <a:gd name="connsiteX474" fmla="*/ 1636689 w 2431019"/>
              <a:gd name="connsiteY474" fmla="*/ 400952 h 3729957"/>
              <a:gd name="connsiteX475" fmla="*/ 1623523 w 2431019"/>
              <a:gd name="connsiteY475" fmla="*/ 393562 h 3729957"/>
              <a:gd name="connsiteX476" fmla="*/ 1612096 w 2431019"/>
              <a:gd name="connsiteY476" fmla="*/ 388345 h 3729957"/>
              <a:gd name="connsiteX477" fmla="*/ 1611040 w 2431019"/>
              <a:gd name="connsiteY477" fmla="*/ 383998 h 3729957"/>
              <a:gd name="connsiteX478" fmla="*/ 1624827 w 2431019"/>
              <a:gd name="connsiteY478" fmla="*/ 369218 h 3729957"/>
              <a:gd name="connsiteX479" fmla="*/ 1629360 w 2431019"/>
              <a:gd name="connsiteY479" fmla="*/ 367603 h 3729957"/>
              <a:gd name="connsiteX480" fmla="*/ 1636130 w 2431019"/>
              <a:gd name="connsiteY480" fmla="*/ 359281 h 3729957"/>
              <a:gd name="connsiteX481" fmla="*/ 1636440 w 2431019"/>
              <a:gd name="connsiteY481" fmla="*/ 311586 h 3729957"/>
              <a:gd name="connsiteX482" fmla="*/ 1636627 w 2431019"/>
              <a:gd name="connsiteY482" fmla="*/ 304071 h 3729957"/>
              <a:gd name="connsiteX483" fmla="*/ 1629919 w 2431019"/>
              <a:gd name="connsiteY483" fmla="*/ 274323 h 3729957"/>
              <a:gd name="connsiteX484" fmla="*/ 1633273 w 2431019"/>
              <a:gd name="connsiteY484" fmla="*/ 265939 h 3729957"/>
              <a:gd name="connsiteX485" fmla="*/ 1651469 w 2431019"/>
              <a:gd name="connsiteY485" fmla="*/ 251966 h 3729957"/>
              <a:gd name="connsiteX486" fmla="*/ 1658611 w 2431019"/>
              <a:gd name="connsiteY486" fmla="*/ 238924 h 3729957"/>
              <a:gd name="connsiteX487" fmla="*/ 1660474 w 2431019"/>
              <a:gd name="connsiteY487" fmla="*/ 234329 h 3729957"/>
              <a:gd name="connsiteX488" fmla="*/ 1664511 w 2431019"/>
              <a:gd name="connsiteY488" fmla="*/ 232031 h 3729957"/>
              <a:gd name="connsiteX489" fmla="*/ 1675938 w 2431019"/>
              <a:gd name="connsiteY489" fmla="*/ 237434 h 3729957"/>
              <a:gd name="connsiteX490" fmla="*/ 1690284 w 2431019"/>
              <a:gd name="connsiteY490" fmla="*/ 236192 h 3729957"/>
              <a:gd name="connsiteX491" fmla="*/ 1698357 w 2431019"/>
              <a:gd name="connsiteY491" fmla="*/ 229919 h 3729957"/>
              <a:gd name="connsiteX492" fmla="*/ 1733508 w 2431019"/>
              <a:gd name="connsiteY492" fmla="*/ 196322 h 3729957"/>
              <a:gd name="connsiteX493" fmla="*/ 1739594 w 2431019"/>
              <a:gd name="connsiteY493" fmla="*/ 188186 h 3729957"/>
              <a:gd name="connsiteX494" fmla="*/ 1735744 w 2431019"/>
              <a:gd name="connsiteY494" fmla="*/ 174709 h 3729957"/>
              <a:gd name="connsiteX495" fmla="*/ 1733446 w 2431019"/>
              <a:gd name="connsiteY495" fmla="*/ 173716 h 3729957"/>
              <a:gd name="connsiteX496" fmla="*/ 1706244 w 2431019"/>
              <a:gd name="connsiteY496" fmla="*/ 161233 h 3729957"/>
              <a:gd name="connsiteX497" fmla="*/ 1696929 w 2431019"/>
              <a:gd name="connsiteY497" fmla="*/ 157383 h 3729957"/>
              <a:gd name="connsiteX498" fmla="*/ 1674013 w 2431019"/>
              <a:gd name="connsiteY498" fmla="*/ 157258 h 3729957"/>
              <a:gd name="connsiteX499" fmla="*/ 1667368 w 2431019"/>
              <a:gd name="connsiteY499" fmla="*/ 160674 h 3729957"/>
              <a:gd name="connsiteX500" fmla="*/ 1654699 w 2431019"/>
              <a:gd name="connsiteY500" fmla="*/ 172536 h 3729957"/>
              <a:gd name="connsiteX501" fmla="*/ 1645445 w 2431019"/>
              <a:gd name="connsiteY501" fmla="*/ 187813 h 3729957"/>
              <a:gd name="connsiteX502" fmla="*/ 1632217 w 2431019"/>
              <a:gd name="connsiteY502" fmla="*/ 212655 h 3729957"/>
              <a:gd name="connsiteX503" fmla="*/ 1627684 w 2431019"/>
              <a:gd name="connsiteY503" fmla="*/ 227125 h 3729957"/>
              <a:gd name="connsiteX504" fmla="*/ 1618554 w 2431019"/>
              <a:gd name="connsiteY504" fmla="*/ 258798 h 3729957"/>
              <a:gd name="connsiteX505" fmla="*/ 1614083 w 2431019"/>
              <a:gd name="connsiteY505" fmla="*/ 264449 h 3729957"/>
              <a:gd name="connsiteX506" fmla="*/ 1599489 w 2431019"/>
              <a:gd name="connsiteY506" fmla="*/ 274758 h 3729957"/>
              <a:gd name="connsiteX507" fmla="*/ 1596073 w 2431019"/>
              <a:gd name="connsiteY507" fmla="*/ 285751 h 3729957"/>
              <a:gd name="connsiteX508" fmla="*/ 1596756 w 2431019"/>
              <a:gd name="connsiteY508" fmla="*/ 285626 h 3729957"/>
              <a:gd name="connsiteX509" fmla="*/ 1596880 w 2431019"/>
              <a:gd name="connsiteY509" fmla="*/ 286682 h 3729957"/>
              <a:gd name="connsiteX510" fmla="*/ 1597874 w 2431019"/>
              <a:gd name="connsiteY510" fmla="*/ 287303 h 3729957"/>
              <a:gd name="connsiteX511" fmla="*/ 1596880 w 2431019"/>
              <a:gd name="connsiteY511" fmla="*/ 286682 h 3729957"/>
              <a:gd name="connsiteX512" fmla="*/ 1596135 w 2431019"/>
              <a:gd name="connsiteY512" fmla="*/ 286185 h 3729957"/>
              <a:gd name="connsiteX513" fmla="*/ 1596135 w 2431019"/>
              <a:gd name="connsiteY513" fmla="*/ 285751 h 3729957"/>
              <a:gd name="connsiteX514" fmla="*/ 1584894 w 2431019"/>
              <a:gd name="connsiteY514" fmla="*/ 289166 h 3729957"/>
              <a:gd name="connsiteX515" fmla="*/ 1565208 w 2431019"/>
              <a:gd name="connsiteY515" fmla="*/ 320032 h 3729957"/>
              <a:gd name="connsiteX516" fmla="*/ 1559556 w 2431019"/>
              <a:gd name="connsiteY516" fmla="*/ 333384 h 3729957"/>
              <a:gd name="connsiteX517" fmla="*/ 1556078 w 2431019"/>
              <a:gd name="connsiteY517" fmla="*/ 337048 h 3729957"/>
              <a:gd name="connsiteX518" fmla="*/ 1551172 w 2431019"/>
              <a:gd name="connsiteY518" fmla="*/ 353505 h 3729957"/>
              <a:gd name="connsiteX519" fmla="*/ 1556762 w 2431019"/>
              <a:gd name="connsiteY519" fmla="*/ 370025 h 3729957"/>
              <a:gd name="connsiteX520" fmla="*/ 1560736 w 2431019"/>
              <a:gd name="connsiteY520" fmla="*/ 378347 h 3729957"/>
              <a:gd name="connsiteX521" fmla="*/ 1567195 w 2431019"/>
              <a:gd name="connsiteY521" fmla="*/ 380458 h 3729957"/>
              <a:gd name="connsiteX522" fmla="*/ 1581789 w 2431019"/>
              <a:gd name="connsiteY522" fmla="*/ 390209 h 3729957"/>
              <a:gd name="connsiteX523" fmla="*/ 1583280 w 2431019"/>
              <a:gd name="connsiteY523" fmla="*/ 391947 h 3729957"/>
              <a:gd name="connsiteX524" fmla="*/ 1580112 w 2431019"/>
              <a:gd name="connsiteY524" fmla="*/ 394369 h 3729957"/>
              <a:gd name="connsiteX525" fmla="*/ 1573405 w 2431019"/>
              <a:gd name="connsiteY525" fmla="*/ 396854 h 3729957"/>
              <a:gd name="connsiteX526" fmla="*/ 1562599 w 2431019"/>
              <a:gd name="connsiteY526" fmla="*/ 410641 h 3729957"/>
              <a:gd name="connsiteX527" fmla="*/ 1565829 w 2431019"/>
              <a:gd name="connsiteY527" fmla="*/ 418528 h 3729957"/>
              <a:gd name="connsiteX528" fmla="*/ 1570114 w 2431019"/>
              <a:gd name="connsiteY528" fmla="*/ 419770 h 3729957"/>
              <a:gd name="connsiteX529" fmla="*/ 1570052 w 2431019"/>
              <a:gd name="connsiteY529" fmla="*/ 419273 h 3729957"/>
              <a:gd name="connsiteX530" fmla="*/ 1572039 w 2431019"/>
              <a:gd name="connsiteY530" fmla="*/ 418652 h 3729957"/>
              <a:gd name="connsiteX531" fmla="*/ 1570673 w 2431019"/>
              <a:gd name="connsiteY531" fmla="*/ 419894 h 3729957"/>
              <a:gd name="connsiteX532" fmla="*/ 1570114 w 2431019"/>
              <a:gd name="connsiteY532" fmla="*/ 419770 h 3729957"/>
              <a:gd name="connsiteX533" fmla="*/ 1568313 w 2431019"/>
              <a:gd name="connsiteY533" fmla="*/ 428899 h 3729957"/>
              <a:gd name="connsiteX534" fmla="*/ 1555209 w 2431019"/>
              <a:gd name="connsiteY534" fmla="*/ 441009 h 3729957"/>
              <a:gd name="connsiteX535" fmla="*/ 1536951 w 2431019"/>
              <a:gd name="connsiteY535" fmla="*/ 449083 h 3729957"/>
              <a:gd name="connsiteX536" fmla="*/ 1521673 w 2431019"/>
              <a:gd name="connsiteY536" fmla="*/ 463491 h 3729957"/>
              <a:gd name="connsiteX537" fmla="*/ 1518630 w 2431019"/>
              <a:gd name="connsiteY537" fmla="*/ 481066 h 3729957"/>
              <a:gd name="connsiteX538" fmla="*/ 1516394 w 2431019"/>
              <a:gd name="connsiteY538" fmla="*/ 484357 h 3729957"/>
              <a:gd name="connsiteX539" fmla="*/ 1514655 w 2431019"/>
              <a:gd name="connsiteY539" fmla="*/ 482618 h 3729957"/>
              <a:gd name="connsiteX540" fmla="*/ 1509004 w 2431019"/>
              <a:gd name="connsiteY540" fmla="*/ 474172 h 3729957"/>
              <a:gd name="connsiteX541" fmla="*/ 1509439 w 2431019"/>
              <a:gd name="connsiteY541" fmla="*/ 462807 h 3729957"/>
              <a:gd name="connsiteX542" fmla="*/ 1523101 w 2431019"/>
              <a:gd name="connsiteY542" fmla="*/ 444425 h 3729957"/>
              <a:gd name="connsiteX543" fmla="*/ 1520804 w 2431019"/>
              <a:gd name="connsiteY543" fmla="*/ 438277 h 3729957"/>
              <a:gd name="connsiteX544" fmla="*/ 1508880 w 2431019"/>
              <a:gd name="connsiteY544" fmla="*/ 424490 h 3729957"/>
              <a:gd name="connsiteX545" fmla="*/ 1506644 w 2431019"/>
              <a:gd name="connsiteY545" fmla="*/ 422254 h 3729957"/>
              <a:gd name="connsiteX546" fmla="*/ 1508880 w 2431019"/>
              <a:gd name="connsiteY546" fmla="*/ 424428 h 3729957"/>
              <a:gd name="connsiteX547" fmla="*/ 1508880 w 2431019"/>
              <a:gd name="connsiteY547" fmla="*/ 424428 h 3729957"/>
              <a:gd name="connsiteX548" fmla="*/ 1509687 w 2431019"/>
              <a:gd name="connsiteY548" fmla="*/ 425173 h 3729957"/>
              <a:gd name="connsiteX549" fmla="*/ 1508880 w 2431019"/>
              <a:gd name="connsiteY549" fmla="*/ 424365 h 3729957"/>
              <a:gd name="connsiteX550" fmla="*/ 1518754 w 2431019"/>
              <a:gd name="connsiteY550" fmla="*/ 426912 h 3729957"/>
              <a:gd name="connsiteX551" fmla="*/ 1528691 w 2431019"/>
              <a:gd name="connsiteY551" fmla="*/ 426974 h 3729957"/>
              <a:gd name="connsiteX552" fmla="*/ 1544900 w 2431019"/>
              <a:gd name="connsiteY552" fmla="*/ 419521 h 3729957"/>
              <a:gd name="connsiteX553" fmla="*/ 1547198 w 2431019"/>
              <a:gd name="connsiteY553" fmla="*/ 415423 h 3729957"/>
              <a:gd name="connsiteX554" fmla="*/ 1546266 w 2431019"/>
              <a:gd name="connsiteY554" fmla="*/ 397723 h 3729957"/>
              <a:gd name="connsiteX555" fmla="*/ 1551669 w 2431019"/>
              <a:gd name="connsiteY555" fmla="*/ 391388 h 3729957"/>
              <a:gd name="connsiteX556" fmla="*/ 1560177 w 2431019"/>
              <a:gd name="connsiteY556" fmla="*/ 378844 h 3729957"/>
              <a:gd name="connsiteX557" fmla="*/ 1556078 w 2431019"/>
              <a:gd name="connsiteY557" fmla="*/ 378844 h 3729957"/>
              <a:gd name="connsiteX558" fmla="*/ 1532293 w 2431019"/>
              <a:gd name="connsiteY558" fmla="*/ 364125 h 3729957"/>
              <a:gd name="connsiteX559" fmla="*/ 1529809 w 2431019"/>
              <a:gd name="connsiteY559" fmla="*/ 359778 h 3729957"/>
              <a:gd name="connsiteX560" fmla="*/ 1522853 w 2431019"/>
              <a:gd name="connsiteY560" fmla="*/ 358722 h 3729957"/>
              <a:gd name="connsiteX561" fmla="*/ 1513848 w 2431019"/>
              <a:gd name="connsiteY561" fmla="*/ 367541 h 3729957"/>
              <a:gd name="connsiteX562" fmla="*/ 1487702 w 2431019"/>
              <a:gd name="connsiteY562" fmla="*/ 385551 h 3729957"/>
              <a:gd name="connsiteX563" fmla="*/ 1483355 w 2431019"/>
              <a:gd name="connsiteY563" fmla="*/ 388097 h 3729957"/>
              <a:gd name="connsiteX564" fmla="*/ 1481616 w 2431019"/>
              <a:gd name="connsiteY564" fmla="*/ 389898 h 3729957"/>
              <a:gd name="connsiteX565" fmla="*/ 1481616 w 2431019"/>
              <a:gd name="connsiteY565" fmla="*/ 396791 h 3729957"/>
              <a:gd name="connsiteX566" fmla="*/ 1504595 w 2431019"/>
              <a:gd name="connsiteY566" fmla="*/ 419708 h 3729957"/>
              <a:gd name="connsiteX567" fmla="*/ 1503725 w 2431019"/>
              <a:gd name="connsiteY567" fmla="*/ 419087 h 3729957"/>
              <a:gd name="connsiteX568" fmla="*/ 1504408 w 2431019"/>
              <a:gd name="connsiteY568" fmla="*/ 419770 h 3729957"/>
              <a:gd name="connsiteX569" fmla="*/ 1492174 w 2431019"/>
              <a:gd name="connsiteY569" fmla="*/ 422068 h 3729957"/>
              <a:gd name="connsiteX570" fmla="*/ 1481989 w 2431019"/>
              <a:gd name="connsiteY570" fmla="*/ 427160 h 3729957"/>
              <a:gd name="connsiteX571" fmla="*/ 1475282 w 2431019"/>
              <a:gd name="connsiteY571" fmla="*/ 434550 h 3729957"/>
              <a:gd name="connsiteX572" fmla="*/ 1471680 w 2431019"/>
              <a:gd name="connsiteY572" fmla="*/ 440885 h 3729957"/>
              <a:gd name="connsiteX573" fmla="*/ 1469071 w 2431019"/>
              <a:gd name="connsiteY573" fmla="*/ 447530 h 3729957"/>
              <a:gd name="connsiteX574" fmla="*/ 1459259 w 2431019"/>
              <a:gd name="connsiteY574" fmla="*/ 447592 h 3729957"/>
              <a:gd name="connsiteX575" fmla="*/ 1450006 w 2431019"/>
              <a:gd name="connsiteY575" fmla="*/ 443245 h 3729957"/>
              <a:gd name="connsiteX576" fmla="*/ 1432679 w 2431019"/>
              <a:gd name="connsiteY576" fmla="*/ 442624 h 3729957"/>
              <a:gd name="connsiteX577" fmla="*/ 1425288 w 2431019"/>
              <a:gd name="connsiteY577" fmla="*/ 444611 h 3729957"/>
              <a:gd name="connsiteX578" fmla="*/ 1415352 w 2431019"/>
              <a:gd name="connsiteY578" fmla="*/ 443121 h 3729957"/>
              <a:gd name="connsiteX579" fmla="*/ 1402000 w 2431019"/>
              <a:gd name="connsiteY579" fmla="*/ 431694 h 3729957"/>
              <a:gd name="connsiteX580" fmla="*/ 1384424 w 2431019"/>
              <a:gd name="connsiteY580" fmla="*/ 418403 h 3729957"/>
              <a:gd name="connsiteX581" fmla="*/ 1377345 w 2431019"/>
              <a:gd name="connsiteY581" fmla="*/ 411572 h 3729957"/>
              <a:gd name="connsiteX582" fmla="*/ 1371817 w 2431019"/>
              <a:gd name="connsiteY582" fmla="*/ 386979 h 3729957"/>
              <a:gd name="connsiteX583" fmla="*/ 1371569 w 2431019"/>
              <a:gd name="connsiteY583" fmla="*/ 379340 h 3729957"/>
              <a:gd name="connsiteX584" fmla="*/ 1359148 w 2431019"/>
              <a:gd name="connsiteY584" fmla="*/ 368721 h 3729957"/>
              <a:gd name="connsiteX585" fmla="*/ 1323749 w 2431019"/>
              <a:gd name="connsiteY585" fmla="*/ 373068 h 3729957"/>
              <a:gd name="connsiteX586" fmla="*/ 1312881 w 2431019"/>
              <a:gd name="connsiteY586" fmla="*/ 382880 h 3729957"/>
              <a:gd name="connsiteX587" fmla="*/ 1316794 w 2431019"/>
              <a:gd name="connsiteY587" fmla="*/ 394121 h 3729957"/>
              <a:gd name="connsiteX588" fmla="*/ 1323874 w 2431019"/>
              <a:gd name="connsiteY588" fmla="*/ 394990 h 3729957"/>
              <a:gd name="connsiteX589" fmla="*/ 1328034 w 2431019"/>
              <a:gd name="connsiteY589" fmla="*/ 392072 h 3729957"/>
              <a:gd name="connsiteX590" fmla="*/ 1343188 w 2431019"/>
              <a:gd name="connsiteY590" fmla="*/ 390022 h 3729957"/>
              <a:gd name="connsiteX591" fmla="*/ 1357596 w 2431019"/>
              <a:gd name="connsiteY591" fmla="*/ 385364 h 3729957"/>
              <a:gd name="connsiteX592" fmla="*/ 1360763 w 2431019"/>
              <a:gd name="connsiteY592" fmla="*/ 387911 h 3729957"/>
              <a:gd name="connsiteX593" fmla="*/ 1359645 w 2431019"/>
              <a:gd name="connsiteY593" fmla="*/ 389960 h 3729957"/>
              <a:gd name="connsiteX594" fmla="*/ 1345734 w 2431019"/>
              <a:gd name="connsiteY594" fmla="*/ 395612 h 3729957"/>
              <a:gd name="connsiteX595" fmla="*/ 1327227 w 2431019"/>
              <a:gd name="connsiteY595" fmla="*/ 403685 h 3729957"/>
              <a:gd name="connsiteX596" fmla="*/ 1317539 w 2431019"/>
              <a:gd name="connsiteY596" fmla="*/ 406852 h 3729957"/>
              <a:gd name="connsiteX597" fmla="*/ 1307292 w 2431019"/>
              <a:gd name="connsiteY597" fmla="*/ 417348 h 3729957"/>
              <a:gd name="connsiteX598" fmla="*/ 1301827 w 2431019"/>
              <a:gd name="connsiteY598" fmla="*/ 442313 h 3729957"/>
              <a:gd name="connsiteX599" fmla="*/ 1298163 w 2431019"/>
              <a:gd name="connsiteY599" fmla="*/ 448710 h 3729957"/>
              <a:gd name="connsiteX600" fmla="*/ 1291828 w 2431019"/>
              <a:gd name="connsiteY600" fmla="*/ 451567 h 3729957"/>
              <a:gd name="connsiteX601" fmla="*/ 1291642 w 2431019"/>
              <a:gd name="connsiteY601" fmla="*/ 445108 h 3729957"/>
              <a:gd name="connsiteX602" fmla="*/ 1291766 w 2431019"/>
              <a:gd name="connsiteY602" fmla="*/ 432936 h 3729957"/>
              <a:gd name="connsiteX603" fmla="*/ 1284251 w 2431019"/>
              <a:gd name="connsiteY603" fmla="*/ 416727 h 3729957"/>
              <a:gd name="connsiteX604" fmla="*/ 1277420 w 2431019"/>
              <a:gd name="connsiteY604" fmla="*/ 403002 h 3729957"/>
              <a:gd name="connsiteX605" fmla="*/ 1268850 w 2431019"/>
              <a:gd name="connsiteY605" fmla="*/ 398592 h 3729957"/>
              <a:gd name="connsiteX606" fmla="*/ 1258975 w 2431019"/>
              <a:gd name="connsiteY606" fmla="*/ 401139 h 3729957"/>
              <a:gd name="connsiteX607" fmla="*/ 1189233 w 2431019"/>
              <a:gd name="connsiteY607" fmla="*/ 385427 h 3729957"/>
              <a:gd name="connsiteX608" fmla="*/ 1188923 w 2431019"/>
              <a:gd name="connsiteY608" fmla="*/ 378409 h 3729957"/>
              <a:gd name="connsiteX609" fmla="*/ 1201033 w 2431019"/>
              <a:gd name="connsiteY609" fmla="*/ 370211 h 3729957"/>
              <a:gd name="connsiteX610" fmla="*/ 1208672 w 2431019"/>
              <a:gd name="connsiteY610" fmla="*/ 370087 h 3729957"/>
              <a:gd name="connsiteX611" fmla="*/ 1222148 w 2431019"/>
              <a:gd name="connsiteY611" fmla="*/ 354251 h 3729957"/>
              <a:gd name="connsiteX612" fmla="*/ 1216745 w 2431019"/>
              <a:gd name="connsiteY612" fmla="*/ 340029 h 3729957"/>
              <a:gd name="connsiteX613" fmla="*/ 1200226 w 2431019"/>
              <a:gd name="connsiteY613" fmla="*/ 329844 h 3729957"/>
              <a:gd name="connsiteX614" fmla="*/ 1176813 w 2431019"/>
              <a:gd name="connsiteY614" fmla="*/ 322081 h 3729957"/>
              <a:gd name="connsiteX615" fmla="*/ 1148742 w 2431019"/>
              <a:gd name="connsiteY615" fmla="*/ 299848 h 3729957"/>
              <a:gd name="connsiteX616" fmla="*/ 1135824 w 2431019"/>
              <a:gd name="connsiteY616" fmla="*/ 281652 h 3729957"/>
              <a:gd name="connsiteX617" fmla="*/ 1117752 w 2431019"/>
              <a:gd name="connsiteY617" fmla="*/ 262027 h 3729957"/>
              <a:gd name="connsiteX618" fmla="*/ 1097258 w 2431019"/>
              <a:gd name="connsiteY618" fmla="*/ 266436 h 3729957"/>
              <a:gd name="connsiteX619" fmla="*/ 1089557 w 2431019"/>
              <a:gd name="connsiteY619" fmla="*/ 273081 h 3729957"/>
              <a:gd name="connsiteX620" fmla="*/ 1082229 w 2431019"/>
              <a:gd name="connsiteY620" fmla="*/ 274386 h 3729957"/>
              <a:gd name="connsiteX621" fmla="*/ 1078006 w 2431019"/>
              <a:gd name="connsiteY621" fmla="*/ 269417 h 3729957"/>
              <a:gd name="connsiteX622" fmla="*/ 1088005 w 2431019"/>
              <a:gd name="connsiteY622" fmla="*/ 241222 h 3729957"/>
              <a:gd name="connsiteX623" fmla="*/ 1086700 w 2431019"/>
              <a:gd name="connsiteY623" fmla="*/ 239235 h 3729957"/>
              <a:gd name="connsiteX624" fmla="*/ 1084651 w 2431019"/>
              <a:gd name="connsiteY624" fmla="*/ 238490 h 3729957"/>
              <a:gd name="connsiteX625" fmla="*/ 1078006 w 2431019"/>
              <a:gd name="connsiteY625" fmla="*/ 242030 h 3729957"/>
              <a:gd name="connsiteX626" fmla="*/ 1056580 w 2431019"/>
              <a:gd name="connsiteY626" fmla="*/ 260102 h 3729957"/>
              <a:gd name="connsiteX627" fmla="*/ 1051798 w 2431019"/>
              <a:gd name="connsiteY627" fmla="*/ 260785 h 3729957"/>
              <a:gd name="connsiteX628" fmla="*/ 1048755 w 2431019"/>
              <a:gd name="connsiteY628" fmla="*/ 257307 h 3729957"/>
              <a:gd name="connsiteX629" fmla="*/ 1049687 w 2431019"/>
              <a:gd name="connsiteY629" fmla="*/ 236999 h 3729957"/>
              <a:gd name="connsiteX630" fmla="*/ 1052606 w 2431019"/>
              <a:gd name="connsiteY630" fmla="*/ 201414 h 3729957"/>
              <a:gd name="connsiteX631" fmla="*/ 1050494 w 2431019"/>
              <a:gd name="connsiteY631" fmla="*/ 194210 h 3729957"/>
              <a:gd name="connsiteX632" fmla="*/ 1046333 w 2431019"/>
              <a:gd name="connsiteY632" fmla="*/ 193527 h 3729957"/>
              <a:gd name="connsiteX633" fmla="*/ 1040930 w 2431019"/>
              <a:gd name="connsiteY633" fmla="*/ 204519 h 3729957"/>
              <a:gd name="connsiteX634" fmla="*/ 1034844 w 2431019"/>
              <a:gd name="connsiteY634" fmla="*/ 215015 h 3729957"/>
              <a:gd name="connsiteX635" fmla="*/ 1019442 w 2431019"/>
              <a:gd name="connsiteY635" fmla="*/ 224020 h 3729957"/>
              <a:gd name="connsiteX636" fmla="*/ 1010127 w 2431019"/>
              <a:gd name="connsiteY636" fmla="*/ 222219 h 3729957"/>
              <a:gd name="connsiteX637" fmla="*/ 1006897 w 2431019"/>
              <a:gd name="connsiteY637" fmla="*/ 219362 h 3729957"/>
              <a:gd name="connsiteX638" fmla="*/ 1006897 w 2431019"/>
              <a:gd name="connsiteY638" fmla="*/ 219486 h 3729957"/>
              <a:gd name="connsiteX639" fmla="*/ 1004972 w 2431019"/>
              <a:gd name="connsiteY639" fmla="*/ 219734 h 3729957"/>
              <a:gd name="connsiteX640" fmla="*/ 1000687 w 2431019"/>
              <a:gd name="connsiteY640" fmla="*/ 222591 h 3729957"/>
              <a:gd name="connsiteX641" fmla="*/ 998451 w 2431019"/>
              <a:gd name="connsiteY641" fmla="*/ 222591 h 3729957"/>
              <a:gd name="connsiteX642" fmla="*/ 999880 w 2431019"/>
              <a:gd name="connsiteY642" fmla="*/ 220418 h 3729957"/>
              <a:gd name="connsiteX643" fmla="*/ 1004972 w 2431019"/>
              <a:gd name="connsiteY643" fmla="*/ 219734 h 3729957"/>
              <a:gd name="connsiteX644" fmla="*/ 1006338 w 2431019"/>
              <a:gd name="connsiteY644" fmla="*/ 218803 h 3729957"/>
              <a:gd name="connsiteX645" fmla="*/ 1006960 w 2431019"/>
              <a:gd name="connsiteY645" fmla="*/ 219362 h 3729957"/>
              <a:gd name="connsiteX646" fmla="*/ 1009009 w 2431019"/>
              <a:gd name="connsiteY646" fmla="*/ 212220 h 3729957"/>
              <a:gd name="connsiteX647" fmla="*/ 1006028 w 2431019"/>
              <a:gd name="connsiteY647" fmla="*/ 205948 h 3729957"/>
              <a:gd name="connsiteX648" fmla="*/ 988701 w 2431019"/>
              <a:gd name="connsiteY648" fmla="*/ 205264 h 3729957"/>
              <a:gd name="connsiteX649" fmla="*/ 949514 w 2431019"/>
              <a:gd name="connsiteY649" fmla="*/ 214953 h 3729957"/>
              <a:gd name="connsiteX650" fmla="*/ 937652 w 2431019"/>
              <a:gd name="connsiteY650" fmla="*/ 218865 h 3729957"/>
              <a:gd name="connsiteX651" fmla="*/ 914177 w 2431019"/>
              <a:gd name="connsiteY651" fmla="*/ 223212 h 3729957"/>
              <a:gd name="connsiteX652" fmla="*/ 913680 w 2431019"/>
              <a:gd name="connsiteY652" fmla="*/ 223709 h 3729957"/>
              <a:gd name="connsiteX653" fmla="*/ 912997 w 2431019"/>
              <a:gd name="connsiteY653" fmla="*/ 224951 h 3729957"/>
              <a:gd name="connsiteX654" fmla="*/ 913618 w 2431019"/>
              <a:gd name="connsiteY654" fmla="*/ 223150 h 3729957"/>
              <a:gd name="connsiteX655" fmla="*/ 914239 w 2431019"/>
              <a:gd name="connsiteY655" fmla="*/ 223212 h 3729957"/>
              <a:gd name="connsiteX656" fmla="*/ 915481 w 2431019"/>
              <a:gd name="connsiteY656" fmla="*/ 221908 h 3729957"/>
              <a:gd name="connsiteX657" fmla="*/ 915916 w 2431019"/>
              <a:gd name="connsiteY657" fmla="*/ 212779 h 3729957"/>
              <a:gd name="connsiteX658" fmla="*/ 907283 w 2431019"/>
              <a:gd name="connsiteY658" fmla="*/ 211972 h 3729957"/>
              <a:gd name="connsiteX659" fmla="*/ 898216 w 2431019"/>
              <a:gd name="connsiteY659" fmla="*/ 216008 h 3729957"/>
              <a:gd name="connsiteX660" fmla="*/ 881076 w 2431019"/>
              <a:gd name="connsiteY660" fmla="*/ 220107 h 3729957"/>
              <a:gd name="connsiteX661" fmla="*/ 868220 w 2431019"/>
              <a:gd name="connsiteY661" fmla="*/ 234391 h 3729957"/>
              <a:gd name="connsiteX662" fmla="*/ 863066 w 2431019"/>
              <a:gd name="connsiteY662" fmla="*/ 237620 h 3729957"/>
              <a:gd name="connsiteX663" fmla="*/ 852570 w 2431019"/>
              <a:gd name="connsiteY663" fmla="*/ 230416 h 3729957"/>
              <a:gd name="connsiteX664" fmla="*/ 842385 w 2431019"/>
              <a:gd name="connsiteY664" fmla="*/ 216257 h 3729957"/>
              <a:gd name="connsiteX665" fmla="*/ 836858 w 2431019"/>
              <a:gd name="connsiteY665" fmla="*/ 199427 h 3729957"/>
              <a:gd name="connsiteX666" fmla="*/ 831579 w 2431019"/>
              <a:gd name="connsiteY666" fmla="*/ 188248 h 3729957"/>
              <a:gd name="connsiteX667" fmla="*/ 811209 w 2431019"/>
              <a:gd name="connsiteY667" fmla="*/ 173529 h 3729957"/>
              <a:gd name="connsiteX668" fmla="*/ 785685 w 2431019"/>
              <a:gd name="connsiteY668" fmla="*/ 145893 h 3729957"/>
              <a:gd name="connsiteX669" fmla="*/ 782952 w 2431019"/>
              <a:gd name="connsiteY669" fmla="*/ 141608 h 3729957"/>
              <a:gd name="connsiteX670" fmla="*/ 774506 w 2431019"/>
              <a:gd name="connsiteY670" fmla="*/ 136454 h 3729957"/>
              <a:gd name="connsiteX671" fmla="*/ 764259 w 2431019"/>
              <a:gd name="connsiteY671" fmla="*/ 136081 h 3729957"/>
              <a:gd name="connsiteX672" fmla="*/ 745566 w 2431019"/>
              <a:gd name="connsiteY672" fmla="*/ 128939 h 3729957"/>
              <a:gd name="connsiteX673" fmla="*/ 720042 w 2431019"/>
              <a:gd name="connsiteY673" fmla="*/ 112109 h 3729957"/>
              <a:gd name="connsiteX674" fmla="*/ 707869 w 2431019"/>
              <a:gd name="connsiteY674" fmla="*/ 102918 h 3729957"/>
              <a:gd name="connsiteX675" fmla="*/ 697809 w 2431019"/>
              <a:gd name="connsiteY675" fmla="*/ 88324 h 3729957"/>
              <a:gd name="connsiteX676" fmla="*/ 682842 w 2431019"/>
              <a:gd name="connsiteY676" fmla="*/ 81057 h 3729957"/>
              <a:gd name="connsiteX677" fmla="*/ 670359 w 2431019"/>
              <a:gd name="connsiteY677" fmla="*/ 83976 h 3729957"/>
              <a:gd name="connsiteX678" fmla="*/ 663900 w 2431019"/>
              <a:gd name="connsiteY678" fmla="*/ 80995 h 3729957"/>
              <a:gd name="connsiteX679" fmla="*/ 656199 w 2431019"/>
              <a:gd name="connsiteY679" fmla="*/ 59942 h 3729957"/>
              <a:gd name="connsiteX680" fmla="*/ 657938 w 2431019"/>
              <a:gd name="connsiteY680" fmla="*/ 55533 h 3729957"/>
              <a:gd name="connsiteX681" fmla="*/ 659677 w 2431019"/>
              <a:gd name="connsiteY681" fmla="*/ 48515 h 3729957"/>
              <a:gd name="connsiteX682" fmla="*/ 654833 w 2431019"/>
              <a:gd name="connsiteY682" fmla="*/ 42988 h 3729957"/>
              <a:gd name="connsiteX683" fmla="*/ 642971 w 2431019"/>
              <a:gd name="connsiteY683" fmla="*/ 38579 h 3729957"/>
              <a:gd name="connsiteX684" fmla="*/ 635395 w 2431019"/>
              <a:gd name="connsiteY684" fmla="*/ 37337 h 3729957"/>
              <a:gd name="connsiteX685" fmla="*/ 631358 w 2431019"/>
              <a:gd name="connsiteY685" fmla="*/ 29884 h 3729957"/>
              <a:gd name="connsiteX686" fmla="*/ 627570 w 2431019"/>
              <a:gd name="connsiteY686" fmla="*/ 19699 h 3729957"/>
              <a:gd name="connsiteX687" fmla="*/ 627694 w 2431019"/>
              <a:gd name="connsiteY687" fmla="*/ 20010 h 3729957"/>
              <a:gd name="connsiteX688" fmla="*/ 625769 w 2431019"/>
              <a:gd name="connsiteY688" fmla="*/ 19886 h 3729957"/>
              <a:gd name="connsiteX689" fmla="*/ 618378 w 2431019"/>
              <a:gd name="connsiteY689" fmla="*/ 22370 h 3729957"/>
              <a:gd name="connsiteX690" fmla="*/ 615646 w 2431019"/>
              <a:gd name="connsiteY690" fmla="*/ 24109 h 3729957"/>
              <a:gd name="connsiteX691" fmla="*/ 614900 w 2431019"/>
              <a:gd name="connsiteY691" fmla="*/ 24171 h 3729957"/>
              <a:gd name="connsiteX692" fmla="*/ 613969 w 2431019"/>
              <a:gd name="connsiteY692" fmla="*/ 28394 h 3729957"/>
              <a:gd name="connsiteX693" fmla="*/ 605895 w 2431019"/>
              <a:gd name="connsiteY693" fmla="*/ 30754 h 3729957"/>
              <a:gd name="connsiteX694" fmla="*/ 603784 w 2431019"/>
              <a:gd name="connsiteY694" fmla="*/ 26531 h 3729957"/>
              <a:gd name="connsiteX695" fmla="*/ 605647 w 2431019"/>
              <a:gd name="connsiteY695" fmla="*/ 25164 h 3729957"/>
              <a:gd name="connsiteX696" fmla="*/ 614900 w 2431019"/>
              <a:gd name="connsiteY696" fmla="*/ 24233 h 3729957"/>
              <a:gd name="connsiteX697" fmla="*/ 615025 w 2431019"/>
              <a:gd name="connsiteY697" fmla="*/ 23550 h 3729957"/>
              <a:gd name="connsiteX698" fmla="*/ 618378 w 2431019"/>
              <a:gd name="connsiteY698" fmla="*/ 22432 h 3729957"/>
              <a:gd name="connsiteX699" fmla="*/ 625769 w 2431019"/>
              <a:gd name="connsiteY699" fmla="*/ 19948 h 3729957"/>
              <a:gd name="connsiteX700" fmla="*/ 627135 w 2431019"/>
              <a:gd name="connsiteY700" fmla="*/ 19513 h 3729957"/>
              <a:gd name="connsiteX701" fmla="*/ 627570 w 2431019"/>
              <a:gd name="connsiteY701" fmla="*/ 19761 h 3729957"/>
              <a:gd name="connsiteX702" fmla="*/ 617385 w 2431019"/>
              <a:gd name="connsiteY702" fmla="*/ 2683 h 3729957"/>
              <a:gd name="connsiteX703" fmla="*/ 608131 w 2431019"/>
              <a:gd name="connsiteY703" fmla="*/ 571 h 3729957"/>
              <a:gd name="connsiteX704" fmla="*/ 591984 w 2431019"/>
              <a:gd name="connsiteY704" fmla="*/ 8210 h 3729957"/>
              <a:gd name="connsiteX705" fmla="*/ 567702 w 2431019"/>
              <a:gd name="connsiteY705" fmla="*/ 11812 h 3729957"/>
              <a:gd name="connsiteX706" fmla="*/ 552921 w 2431019"/>
              <a:gd name="connsiteY706" fmla="*/ 7403 h 3729957"/>
              <a:gd name="connsiteX707" fmla="*/ 532179 w 2431019"/>
              <a:gd name="connsiteY707" fmla="*/ 14172 h 3729957"/>
              <a:gd name="connsiteX708" fmla="*/ 528390 w 2431019"/>
              <a:gd name="connsiteY708" fmla="*/ 20755 h 3729957"/>
              <a:gd name="connsiteX709" fmla="*/ 522615 w 2431019"/>
              <a:gd name="connsiteY709" fmla="*/ 25351 h 3729957"/>
              <a:gd name="connsiteX710" fmla="*/ 502493 w 2431019"/>
              <a:gd name="connsiteY710" fmla="*/ 27524 h 3729957"/>
              <a:gd name="connsiteX711" fmla="*/ 475727 w 2431019"/>
              <a:gd name="connsiteY711" fmla="*/ 32865 h 3729957"/>
              <a:gd name="connsiteX712" fmla="*/ 431633 w 2431019"/>
              <a:gd name="connsiteY712" fmla="*/ 63544 h 3729957"/>
              <a:gd name="connsiteX713" fmla="*/ 425733 w 2431019"/>
              <a:gd name="connsiteY713" fmla="*/ 68450 h 3729957"/>
              <a:gd name="connsiteX714" fmla="*/ 372883 w 2431019"/>
              <a:gd name="connsiteY714" fmla="*/ 75654 h 3729957"/>
              <a:gd name="connsiteX715" fmla="*/ 370523 w 2431019"/>
              <a:gd name="connsiteY715" fmla="*/ 74661 h 3729957"/>
              <a:gd name="connsiteX716" fmla="*/ 352513 w 2431019"/>
              <a:gd name="connsiteY716" fmla="*/ 79629 h 3729957"/>
              <a:gd name="connsiteX717" fmla="*/ 341086 w 2431019"/>
              <a:gd name="connsiteY717" fmla="*/ 93354 h 3729957"/>
              <a:gd name="connsiteX718" fmla="*/ 335683 w 2431019"/>
              <a:gd name="connsiteY718" fmla="*/ 113538 h 3729957"/>
              <a:gd name="connsiteX719" fmla="*/ 340838 w 2431019"/>
              <a:gd name="connsiteY719" fmla="*/ 130740 h 3729957"/>
              <a:gd name="connsiteX720" fmla="*/ 339347 w 2431019"/>
              <a:gd name="connsiteY720" fmla="*/ 177690 h 3729957"/>
              <a:gd name="connsiteX721" fmla="*/ 343322 w 2431019"/>
              <a:gd name="connsiteY721" fmla="*/ 188993 h 3729957"/>
              <a:gd name="connsiteX722" fmla="*/ 356364 w 2431019"/>
              <a:gd name="connsiteY722" fmla="*/ 196632 h 3729957"/>
              <a:gd name="connsiteX723" fmla="*/ 357668 w 2431019"/>
              <a:gd name="connsiteY723" fmla="*/ 200917 h 3729957"/>
              <a:gd name="connsiteX724" fmla="*/ 355494 w 2431019"/>
              <a:gd name="connsiteY724" fmla="*/ 201662 h 3729957"/>
              <a:gd name="connsiteX725" fmla="*/ 349719 w 2431019"/>
              <a:gd name="connsiteY725" fmla="*/ 205761 h 3729957"/>
              <a:gd name="connsiteX726" fmla="*/ 348228 w 2431019"/>
              <a:gd name="connsiteY726" fmla="*/ 226069 h 3729957"/>
              <a:gd name="connsiteX727" fmla="*/ 351768 w 2431019"/>
              <a:gd name="connsiteY727" fmla="*/ 229174 h 3729957"/>
              <a:gd name="connsiteX728" fmla="*/ 358165 w 2431019"/>
              <a:gd name="connsiteY728" fmla="*/ 229671 h 3729957"/>
              <a:gd name="connsiteX729" fmla="*/ 358475 w 2431019"/>
              <a:gd name="connsiteY729" fmla="*/ 228740 h 3729957"/>
              <a:gd name="connsiteX730" fmla="*/ 359345 w 2431019"/>
              <a:gd name="connsiteY730" fmla="*/ 229112 h 3729957"/>
              <a:gd name="connsiteX731" fmla="*/ 360028 w 2431019"/>
              <a:gd name="connsiteY731" fmla="*/ 224641 h 3729957"/>
              <a:gd name="connsiteX732" fmla="*/ 359593 w 2431019"/>
              <a:gd name="connsiteY732" fmla="*/ 224703 h 3729957"/>
              <a:gd name="connsiteX733" fmla="*/ 358599 w 2431019"/>
              <a:gd name="connsiteY733" fmla="*/ 223585 h 3729957"/>
              <a:gd name="connsiteX734" fmla="*/ 360090 w 2431019"/>
              <a:gd name="connsiteY734" fmla="*/ 224330 h 3729957"/>
              <a:gd name="connsiteX735" fmla="*/ 360090 w 2431019"/>
              <a:gd name="connsiteY735" fmla="*/ 224641 h 3729957"/>
              <a:gd name="connsiteX736" fmla="*/ 381329 w 2431019"/>
              <a:gd name="connsiteY736" fmla="*/ 226690 h 3729957"/>
              <a:gd name="connsiteX737" fmla="*/ 383130 w 2431019"/>
              <a:gd name="connsiteY737" fmla="*/ 233149 h 3729957"/>
              <a:gd name="connsiteX738" fmla="*/ 379466 w 2431019"/>
              <a:gd name="connsiteY738" fmla="*/ 235509 h 3729957"/>
              <a:gd name="connsiteX739" fmla="*/ 359407 w 2431019"/>
              <a:gd name="connsiteY739" fmla="*/ 229112 h 3729957"/>
              <a:gd name="connsiteX740" fmla="*/ 359345 w 2431019"/>
              <a:gd name="connsiteY740" fmla="*/ 229671 h 3729957"/>
              <a:gd name="connsiteX741" fmla="*/ 358227 w 2431019"/>
              <a:gd name="connsiteY741" fmla="*/ 229671 h 3729957"/>
              <a:gd name="connsiteX742" fmla="*/ 353631 w 2431019"/>
              <a:gd name="connsiteY742" fmla="*/ 236751 h 3729957"/>
              <a:gd name="connsiteX743" fmla="*/ 339472 w 2431019"/>
              <a:gd name="connsiteY743" fmla="*/ 242092 h 3729957"/>
              <a:gd name="connsiteX744" fmla="*/ 324939 w 2431019"/>
              <a:gd name="connsiteY744" fmla="*/ 242651 h 3729957"/>
              <a:gd name="connsiteX745" fmla="*/ 309289 w 2431019"/>
              <a:gd name="connsiteY745" fmla="*/ 234018 h 3729957"/>
              <a:gd name="connsiteX746" fmla="*/ 306991 w 2431019"/>
              <a:gd name="connsiteY746" fmla="*/ 225510 h 3729957"/>
              <a:gd name="connsiteX747" fmla="*/ 312767 w 2431019"/>
              <a:gd name="connsiteY747" fmla="*/ 217064 h 3729957"/>
              <a:gd name="connsiteX748" fmla="*/ 305190 w 2431019"/>
              <a:gd name="connsiteY748" fmla="*/ 204147 h 3729957"/>
              <a:gd name="connsiteX749" fmla="*/ 284883 w 2431019"/>
              <a:gd name="connsiteY749" fmla="*/ 205264 h 3729957"/>
              <a:gd name="connsiteX750" fmla="*/ 273580 w 2431019"/>
              <a:gd name="connsiteY750" fmla="*/ 210605 h 3729957"/>
              <a:gd name="connsiteX751" fmla="*/ 260103 w 2431019"/>
              <a:gd name="connsiteY751" fmla="*/ 214766 h 3729957"/>
              <a:gd name="connsiteX752" fmla="*/ 247621 w 2431019"/>
              <a:gd name="connsiteY752" fmla="*/ 216567 h 3729957"/>
              <a:gd name="connsiteX753" fmla="*/ 215016 w 2431019"/>
              <a:gd name="connsiteY753" fmla="*/ 230913 h 3729957"/>
              <a:gd name="connsiteX754" fmla="*/ 212035 w 2431019"/>
              <a:gd name="connsiteY754" fmla="*/ 241657 h 3729957"/>
              <a:gd name="connsiteX755" fmla="*/ 224145 w 2431019"/>
              <a:gd name="connsiteY755" fmla="*/ 258114 h 3729957"/>
              <a:gd name="connsiteX756" fmla="*/ 220481 w 2431019"/>
              <a:gd name="connsiteY756" fmla="*/ 263021 h 3729957"/>
              <a:gd name="connsiteX757" fmla="*/ 216383 w 2431019"/>
              <a:gd name="connsiteY757" fmla="*/ 265256 h 3729957"/>
              <a:gd name="connsiteX758" fmla="*/ 207812 w 2431019"/>
              <a:gd name="connsiteY758" fmla="*/ 289104 h 3729957"/>
              <a:gd name="connsiteX759" fmla="*/ 209241 w 2431019"/>
              <a:gd name="connsiteY759" fmla="*/ 298854 h 3729957"/>
              <a:gd name="connsiteX760" fmla="*/ 234330 w 2431019"/>
              <a:gd name="connsiteY760" fmla="*/ 312766 h 3729957"/>
              <a:gd name="connsiteX761" fmla="*/ 260849 w 2431019"/>
              <a:gd name="connsiteY761" fmla="*/ 318603 h 3729957"/>
              <a:gd name="connsiteX762" fmla="*/ 275070 w 2431019"/>
              <a:gd name="connsiteY762" fmla="*/ 320032 h 3729957"/>
              <a:gd name="connsiteX763" fmla="*/ 300967 w 2431019"/>
              <a:gd name="connsiteY763" fmla="*/ 309039 h 3729957"/>
              <a:gd name="connsiteX764" fmla="*/ 308358 w 2431019"/>
              <a:gd name="connsiteY764" fmla="*/ 309660 h 3729957"/>
              <a:gd name="connsiteX765" fmla="*/ 309848 w 2431019"/>
              <a:gd name="connsiteY765" fmla="*/ 311337 h 3729957"/>
              <a:gd name="connsiteX766" fmla="*/ 309600 w 2431019"/>
              <a:gd name="connsiteY766" fmla="*/ 313697 h 3729957"/>
              <a:gd name="connsiteX767" fmla="*/ 305315 w 2431019"/>
              <a:gd name="connsiteY767" fmla="*/ 316243 h 3729957"/>
              <a:gd name="connsiteX768" fmla="*/ 298608 w 2431019"/>
              <a:gd name="connsiteY768" fmla="*/ 324751 h 3729957"/>
              <a:gd name="connsiteX769" fmla="*/ 298235 w 2431019"/>
              <a:gd name="connsiteY769" fmla="*/ 332142 h 3729957"/>
              <a:gd name="connsiteX770" fmla="*/ 290286 w 2431019"/>
              <a:gd name="connsiteY770" fmla="*/ 353567 h 3729957"/>
              <a:gd name="connsiteX771" fmla="*/ 267307 w 2431019"/>
              <a:gd name="connsiteY771" fmla="*/ 370708 h 3729957"/>
              <a:gd name="connsiteX772" fmla="*/ 262525 w 2431019"/>
              <a:gd name="connsiteY772" fmla="*/ 369155 h 3729957"/>
              <a:gd name="connsiteX773" fmla="*/ 254328 w 2431019"/>
              <a:gd name="connsiteY773" fmla="*/ 363193 h 3729957"/>
              <a:gd name="connsiteX774" fmla="*/ 249173 w 2431019"/>
              <a:gd name="connsiteY774" fmla="*/ 358101 h 3729957"/>
              <a:gd name="connsiteX775" fmla="*/ 246130 w 2431019"/>
              <a:gd name="connsiteY775" fmla="*/ 363877 h 3729957"/>
              <a:gd name="connsiteX776" fmla="*/ 224829 w 2431019"/>
              <a:gd name="connsiteY776" fmla="*/ 379837 h 3729957"/>
              <a:gd name="connsiteX777" fmla="*/ 220295 w 2431019"/>
              <a:gd name="connsiteY777" fmla="*/ 378160 h 3729957"/>
              <a:gd name="connsiteX778" fmla="*/ 217438 w 2431019"/>
              <a:gd name="connsiteY778" fmla="*/ 374000 h 3729957"/>
              <a:gd name="connsiteX779" fmla="*/ 202658 w 2431019"/>
              <a:gd name="connsiteY779" fmla="*/ 368969 h 3729957"/>
              <a:gd name="connsiteX780" fmla="*/ 179866 w 2431019"/>
              <a:gd name="connsiteY780" fmla="*/ 391885 h 3729957"/>
              <a:gd name="connsiteX781" fmla="*/ 176947 w 2431019"/>
              <a:gd name="connsiteY781" fmla="*/ 395922 h 3729957"/>
              <a:gd name="connsiteX782" fmla="*/ 137946 w 2431019"/>
              <a:gd name="connsiteY782" fmla="*/ 428464 h 3729957"/>
              <a:gd name="connsiteX783" fmla="*/ 128444 w 2431019"/>
              <a:gd name="connsiteY783" fmla="*/ 455479 h 3729957"/>
              <a:gd name="connsiteX784" fmla="*/ 131549 w 2431019"/>
              <a:gd name="connsiteY784" fmla="*/ 467776 h 3729957"/>
              <a:gd name="connsiteX785" fmla="*/ 129127 w 2431019"/>
              <a:gd name="connsiteY785" fmla="*/ 479700 h 3729957"/>
              <a:gd name="connsiteX786" fmla="*/ 123724 w 2431019"/>
              <a:gd name="connsiteY786" fmla="*/ 505659 h 3729957"/>
              <a:gd name="connsiteX787" fmla="*/ 128134 w 2431019"/>
              <a:gd name="connsiteY787" fmla="*/ 523048 h 3729957"/>
              <a:gd name="connsiteX788" fmla="*/ 135275 w 2431019"/>
              <a:gd name="connsiteY788" fmla="*/ 529817 h 3729957"/>
              <a:gd name="connsiteX789" fmla="*/ 145150 w 2431019"/>
              <a:gd name="connsiteY789" fmla="*/ 531308 h 3729957"/>
              <a:gd name="connsiteX790" fmla="*/ 164712 w 2431019"/>
              <a:gd name="connsiteY790" fmla="*/ 529010 h 3729957"/>
              <a:gd name="connsiteX791" fmla="*/ 164837 w 2431019"/>
              <a:gd name="connsiteY791" fmla="*/ 528327 h 3729957"/>
              <a:gd name="connsiteX792" fmla="*/ 165458 w 2431019"/>
              <a:gd name="connsiteY792" fmla="*/ 526712 h 3729957"/>
              <a:gd name="connsiteX793" fmla="*/ 165768 w 2431019"/>
              <a:gd name="connsiteY793" fmla="*/ 521433 h 3729957"/>
              <a:gd name="connsiteX794" fmla="*/ 166079 w 2431019"/>
              <a:gd name="connsiteY794" fmla="*/ 519011 h 3729957"/>
              <a:gd name="connsiteX795" fmla="*/ 167631 w 2431019"/>
              <a:gd name="connsiteY795" fmla="*/ 521309 h 3729957"/>
              <a:gd name="connsiteX796" fmla="*/ 165458 w 2431019"/>
              <a:gd name="connsiteY796" fmla="*/ 526650 h 3729957"/>
              <a:gd name="connsiteX797" fmla="*/ 165333 w 2431019"/>
              <a:gd name="connsiteY797" fmla="*/ 528948 h 3729957"/>
              <a:gd name="connsiteX798" fmla="*/ 164650 w 2431019"/>
              <a:gd name="connsiteY798" fmla="*/ 528948 h 3729957"/>
              <a:gd name="connsiteX799" fmla="*/ 162911 w 2431019"/>
              <a:gd name="connsiteY799" fmla="*/ 540872 h 3729957"/>
              <a:gd name="connsiteX800" fmla="*/ 154962 w 2431019"/>
              <a:gd name="connsiteY800" fmla="*/ 556149 h 3729957"/>
              <a:gd name="connsiteX801" fmla="*/ 153285 w 2431019"/>
              <a:gd name="connsiteY801" fmla="*/ 567762 h 3729957"/>
              <a:gd name="connsiteX802" fmla="*/ 152664 w 2431019"/>
              <a:gd name="connsiteY802" fmla="*/ 577451 h 3729957"/>
              <a:gd name="connsiteX803" fmla="*/ 148566 w 2431019"/>
              <a:gd name="connsiteY803" fmla="*/ 583723 h 3729957"/>
              <a:gd name="connsiteX804" fmla="*/ 149932 w 2431019"/>
              <a:gd name="connsiteY804" fmla="*/ 589499 h 3729957"/>
              <a:gd name="connsiteX805" fmla="*/ 169681 w 2431019"/>
              <a:gd name="connsiteY805" fmla="*/ 584717 h 3729957"/>
              <a:gd name="connsiteX806" fmla="*/ 171916 w 2431019"/>
              <a:gd name="connsiteY806" fmla="*/ 583723 h 3729957"/>
              <a:gd name="connsiteX807" fmla="*/ 189802 w 2431019"/>
              <a:gd name="connsiteY807" fmla="*/ 604528 h 3729957"/>
              <a:gd name="connsiteX808" fmla="*/ 195392 w 2431019"/>
              <a:gd name="connsiteY808" fmla="*/ 605397 h 3729957"/>
              <a:gd name="connsiteX809" fmla="*/ 196820 w 2431019"/>
              <a:gd name="connsiteY809" fmla="*/ 603285 h 3729957"/>
              <a:gd name="connsiteX810" fmla="*/ 208744 w 2431019"/>
              <a:gd name="connsiteY810" fmla="*/ 601422 h 3729957"/>
              <a:gd name="connsiteX811" fmla="*/ 216010 w 2431019"/>
              <a:gd name="connsiteY811" fmla="*/ 602416 h 3729957"/>
              <a:gd name="connsiteX812" fmla="*/ 223524 w 2431019"/>
              <a:gd name="connsiteY812" fmla="*/ 601050 h 3729957"/>
              <a:gd name="connsiteX813" fmla="*/ 225884 w 2431019"/>
              <a:gd name="connsiteY813" fmla="*/ 601609 h 3729957"/>
              <a:gd name="connsiteX814" fmla="*/ 225512 w 2431019"/>
              <a:gd name="connsiteY814" fmla="*/ 605521 h 3729957"/>
              <a:gd name="connsiteX815" fmla="*/ 209924 w 2431019"/>
              <a:gd name="connsiteY815" fmla="*/ 625208 h 3729957"/>
              <a:gd name="connsiteX816" fmla="*/ 170861 w 2431019"/>
              <a:gd name="connsiteY816" fmla="*/ 667811 h 3729957"/>
              <a:gd name="connsiteX817" fmla="*/ 153410 w 2431019"/>
              <a:gd name="connsiteY817" fmla="*/ 678120 h 3729957"/>
              <a:gd name="connsiteX818" fmla="*/ 123973 w 2431019"/>
              <a:gd name="connsiteY818" fmla="*/ 693646 h 3729957"/>
              <a:gd name="connsiteX819" fmla="*/ 108633 w 2431019"/>
              <a:gd name="connsiteY819" fmla="*/ 706812 h 3729957"/>
              <a:gd name="connsiteX820" fmla="*/ 99690 w 2431019"/>
              <a:gd name="connsiteY820" fmla="*/ 709172 h 3729957"/>
              <a:gd name="connsiteX821" fmla="*/ 77706 w 2431019"/>
              <a:gd name="connsiteY821" fmla="*/ 712712 h 3729957"/>
              <a:gd name="connsiteX822" fmla="*/ 61124 w 2431019"/>
              <a:gd name="connsiteY822" fmla="*/ 724698 h 3729957"/>
              <a:gd name="connsiteX823" fmla="*/ 31128 w 2431019"/>
              <a:gd name="connsiteY823" fmla="*/ 737491 h 3729957"/>
              <a:gd name="connsiteX824" fmla="*/ 18397 w 2431019"/>
              <a:gd name="connsiteY824" fmla="*/ 738920 h 3729957"/>
              <a:gd name="connsiteX825" fmla="*/ 387 w 2431019"/>
              <a:gd name="connsiteY825" fmla="*/ 751837 h 3729957"/>
              <a:gd name="connsiteX826" fmla="*/ 821 w 2431019"/>
              <a:gd name="connsiteY826" fmla="*/ 756433 h 3729957"/>
              <a:gd name="connsiteX827" fmla="*/ 4858 w 2431019"/>
              <a:gd name="connsiteY827" fmla="*/ 758917 h 3729957"/>
              <a:gd name="connsiteX828" fmla="*/ 12248 w 2431019"/>
              <a:gd name="connsiteY828" fmla="*/ 757675 h 3729957"/>
              <a:gd name="connsiteX829" fmla="*/ 27464 w 2431019"/>
              <a:gd name="connsiteY829" fmla="*/ 756184 h 3729957"/>
              <a:gd name="connsiteX830" fmla="*/ 36841 w 2431019"/>
              <a:gd name="connsiteY830" fmla="*/ 752458 h 3729957"/>
              <a:gd name="connsiteX831" fmla="*/ 57336 w 2431019"/>
              <a:gd name="connsiteY831" fmla="*/ 743950 h 3729957"/>
              <a:gd name="connsiteX832" fmla="*/ 81494 w 2431019"/>
              <a:gd name="connsiteY832" fmla="*/ 728176 h 3729957"/>
              <a:gd name="connsiteX833" fmla="*/ 81121 w 2431019"/>
              <a:gd name="connsiteY833" fmla="*/ 727555 h 3729957"/>
              <a:gd name="connsiteX834" fmla="*/ 82550 w 2431019"/>
              <a:gd name="connsiteY834" fmla="*/ 726996 h 3729957"/>
              <a:gd name="connsiteX835" fmla="*/ 81618 w 2431019"/>
              <a:gd name="connsiteY835" fmla="*/ 727927 h 3729957"/>
              <a:gd name="connsiteX836" fmla="*/ 81494 w 2431019"/>
              <a:gd name="connsiteY836" fmla="*/ 728176 h 3729957"/>
              <a:gd name="connsiteX837" fmla="*/ 87766 w 2431019"/>
              <a:gd name="connsiteY837" fmla="*/ 738361 h 3729957"/>
              <a:gd name="connsiteX838" fmla="*/ 92051 w 2431019"/>
              <a:gd name="connsiteY838" fmla="*/ 736125 h 3729957"/>
              <a:gd name="connsiteX839" fmla="*/ 94660 w 2431019"/>
              <a:gd name="connsiteY839" fmla="*/ 731964 h 3729957"/>
              <a:gd name="connsiteX840" fmla="*/ 116706 w 2431019"/>
              <a:gd name="connsiteY840" fmla="*/ 727803 h 3729957"/>
              <a:gd name="connsiteX841" fmla="*/ 125898 w 2431019"/>
              <a:gd name="connsiteY841" fmla="*/ 727058 h 3729957"/>
              <a:gd name="connsiteX842" fmla="*/ 139312 w 2431019"/>
              <a:gd name="connsiteY842" fmla="*/ 719978 h 3729957"/>
              <a:gd name="connsiteX843" fmla="*/ 159434 w 2431019"/>
              <a:gd name="connsiteY843" fmla="*/ 705943 h 3729957"/>
              <a:gd name="connsiteX844" fmla="*/ 176947 w 2431019"/>
              <a:gd name="connsiteY844" fmla="*/ 695882 h 3729957"/>
              <a:gd name="connsiteX845" fmla="*/ 184151 w 2431019"/>
              <a:gd name="connsiteY845" fmla="*/ 696503 h 3729957"/>
              <a:gd name="connsiteX846" fmla="*/ 188001 w 2431019"/>
              <a:gd name="connsiteY846" fmla="*/ 690976 h 3729957"/>
              <a:gd name="connsiteX847" fmla="*/ 204210 w 2431019"/>
              <a:gd name="connsiteY847" fmla="*/ 683647 h 3729957"/>
              <a:gd name="connsiteX848" fmla="*/ 216817 w 2431019"/>
              <a:gd name="connsiteY848" fmla="*/ 671910 h 3729957"/>
              <a:gd name="connsiteX849" fmla="*/ 221972 w 2431019"/>
              <a:gd name="connsiteY849" fmla="*/ 666507 h 3729957"/>
              <a:gd name="connsiteX850" fmla="*/ 258427 w 2431019"/>
              <a:gd name="connsiteY850" fmla="*/ 648559 h 3729957"/>
              <a:gd name="connsiteX851" fmla="*/ 280970 w 2431019"/>
              <a:gd name="connsiteY851" fmla="*/ 633716 h 3729957"/>
              <a:gd name="connsiteX852" fmla="*/ 291155 w 2431019"/>
              <a:gd name="connsiteY852" fmla="*/ 626264 h 3729957"/>
              <a:gd name="connsiteX853" fmla="*/ 300098 w 2431019"/>
              <a:gd name="connsiteY853" fmla="*/ 621296 h 3729957"/>
              <a:gd name="connsiteX854" fmla="*/ 304135 w 2431019"/>
              <a:gd name="connsiteY854" fmla="*/ 608130 h 3729957"/>
              <a:gd name="connsiteX855" fmla="*/ 300284 w 2431019"/>
              <a:gd name="connsiteY855" fmla="*/ 601547 h 3729957"/>
              <a:gd name="connsiteX856" fmla="*/ 301713 w 2431019"/>
              <a:gd name="connsiteY856" fmla="*/ 592355 h 3729957"/>
              <a:gd name="connsiteX857" fmla="*/ 320095 w 2431019"/>
              <a:gd name="connsiteY857" fmla="*/ 585897 h 3729957"/>
              <a:gd name="connsiteX858" fmla="*/ 331771 w 2431019"/>
              <a:gd name="connsiteY858" fmla="*/ 582916 h 3729957"/>
              <a:gd name="connsiteX859" fmla="*/ 344502 w 2431019"/>
              <a:gd name="connsiteY859" fmla="*/ 567700 h 3729957"/>
              <a:gd name="connsiteX860" fmla="*/ 354252 w 2431019"/>
              <a:gd name="connsiteY860" fmla="*/ 560620 h 3729957"/>
              <a:gd name="connsiteX861" fmla="*/ 362885 w 2431019"/>
              <a:gd name="connsiteY861" fmla="*/ 556025 h 3729957"/>
              <a:gd name="connsiteX862" fmla="*/ 401575 w 2431019"/>
              <a:gd name="connsiteY862" fmla="*/ 528699 h 3729957"/>
              <a:gd name="connsiteX863" fmla="*/ 412319 w 2431019"/>
              <a:gd name="connsiteY863" fmla="*/ 536152 h 3729957"/>
              <a:gd name="connsiteX864" fmla="*/ 412008 w 2431019"/>
              <a:gd name="connsiteY864" fmla="*/ 543728 h 3729957"/>
              <a:gd name="connsiteX865" fmla="*/ 408469 w 2431019"/>
              <a:gd name="connsiteY865" fmla="*/ 545964 h 3729957"/>
              <a:gd name="connsiteX866" fmla="*/ 379653 w 2431019"/>
              <a:gd name="connsiteY866" fmla="*/ 547641 h 3729957"/>
              <a:gd name="connsiteX867" fmla="*/ 374374 w 2431019"/>
              <a:gd name="connsiteY867" fmla="*/ 552795 h 3729957"/>
              <a:gd name="connsiteX868" fmla="*/ 351768 w 2431019"/>
              <a:gd name="connsiteY868" fmla="*/ 583412 h 3729957"/>
              <a:gd name="connsiteX869" fmla="*/ 352079 w 2431019"/>
              <a:gd name="connsiteY869" fmla="*/ 594715 h 3729957"/>
              <a:gd name="connsiteX870" fmla="*/ 351830 w 2431019"/>
              <a:gd name="connsiteY870" fmla="*/ 598566 h 3729957"/>
              <a:gd name="connsiteX871" fmla="*/ 338292 w 2431019"/>
              <a:gd name="connsiteY871" fmla="*/ 605583 h 3729957"/>
              <a:gd name="connsiteX872" fmla="*/ 336801 w 2431019"/>
              <a:gd name="connsiteY872" fmla="*/ 612415 h 3729957"/>
              <a:gd name="connsiteX873" fmla="*/ 342328 w 2431019"/>
              <a:gd name="connsiteY873" fmla="*/ 616762 h 3729957"/>
              <a:gd name="connsiteX874" fmla="*/ 354625 w 2431019"/>
              <a:gd name="connsiteY874" fmla="*/ 613905 h 3729957"/>
              <a:gd name="connsiteX875" fmla="*/ 378224 w 2431019"/>
              <a:gd name="connsiteY875" fmla="*/ 604341 h 3729957"/>
              <a:gd name="connsiteX876" fmla="*/ 387726 w 2431019"/>
              <a:gd name="connsiteY876" fmla="*/ 600739 h 3729957"/>
              <a:gd name="connsiteX877" fmla="*/ 411822 w 2431019"/>
              <a:gd name="connsiteY877" fmla="*/ 594467 h 3729957"/>
              <a:gd name="connsiteX878" fmla="*/ 418840 w 2431019"/>
              <a:gd name="connsiteY878" fmla="*/ 591796 h 3729957"/>
              <a:gd name="connsiteX879" fmla="*/ 428093 w 2431019"/>
              <a:gd name="connsiteY879" fmla="*/ 583288 h 3729957"/>
              <a:gd name="connsiteX880" fmla="*/ 436229 w 2431019"/>
              <a:gd name="connsiteY880" fmla="*/ 583475 h 3729957"/>
              <a:gd name="connsiteX881" fmla="*/ 441321 w 2431019"/>
              <a:gd name="connsiteY881" fmla="*/ 583475 h 3729957"/>
              <a:gd name="connsiteX882" fmla="*/ 439458 w 2431019"/>
              <a:gd name="connsiteY882" fmla="*/ 573227 h 3729957"/>
              <a:gd name="connsiteX883" fmla="*/ 434117 w 2431019"/>
              <a:gd name="connsiteY883" fmla="*/ 565154 h 3729957"/>
              <a:gd name="connsiteX884" fmla="*/ 437968 w 2431019"/>
              <a:gd name="connsiteY884" fmla="*/ 551864 h 3729957"/>
              <a:gd name="connsiteX885" fmla="*/ 443992 w 2431019"/>
              <a:gd name="connsiteY885" fmla="*/ 552299 h 3729957"/>
              <a:gd name="connsiteX886" fmla="*/ 454674 w 2431019"/>
              <a:gd name="connsiteY886" fmla="*/ 559751 h 3729957"/>
              <a:gd name="connsiteX887" fmla="*/ 466722 w 2431019"/>
              <a:gd name="connsiteY887" fmla="*/ 558819 h 3729957"/>
              <a:gd name="connsiteX888" fmla="*/ 466722 w 2431019"/>
              <a:gd name="connsiteY888" fmla="*/ 558385 h 3729957"/>
              <a:gd name="connsiteX889" fmla="*/ 467777 w 2431019"/>
              <a:gd name="connsiteY889" fmla="*/ 557515 h 3729957"/>
              <a:gd name="connsiteX890" fmla="*/ 467032 w 2431019"/>
              <a:gd name="connsiteY890" fmla="*/ 558819 h 3729957"/>
              <a:gd name="connsiteX891" fmla="*/ 466659 w 2431019"/>
              <a:gd name="connsiteY891" fmla="*/ 558819 h 3729957"/>
              <a:gd name="connsiteX892" fmla="*/ 466908 w 2431019"/>
              <a:gd name="connsiteY892" fmla="*/ 566023 h 3729957"/>
              <a:gd name="connsiteX893" fmla="*/ 483179 w 2431019"/>
              <a:gd name="connsiteY893" fmla="*/ 587139 h 3729957"/>
              <a:gd name="connsiteX894" fmla="*/ 495538 w 2431019"/>
              <a:gd name="connsiteY894" fmla="*/ 599435 h 3729957"/>
              <a:gd name="connsiteX895" fmla="*/ 498332 w 2431019"/>
              <a:gd name="connsiteY895" fmla="*/ 606577 h 3729957"/>
              <a:gd name="connsiteX896" fmla="*/ 506281 w 2431019"/>
              <a:gd name="connsiteY896" fmla="*/ 612415 h 3729957"/>
              <a:gd name="connsiteX897" fmla="*/ 516466 w 2431019"/>
              <a:gd name="connsiteY897" fmla="*/ 613533 h 3729957"/>
              <a:gd name="connsiteX898" fmla="*/ 537520 w 2431019"/>
              <a:gd name="connsiteY898" fmla="*/ 621482 h 3729957"/>
              <a:gd name="connsiteX899" fmla="*/ 543916 w 2431019"/>
              <a:gd name="connsiteY899" fmla="*/ 625332 h 3729957"/>
              <a:gd name="connsiteX900" fmla="*/ 543606 w 2431019"/>
              <a:gd name="connsiteY900" fmla="*/ 624960 h 3729957"/>
              <a:gd name="connsiteX901" fmla="*/ 544661 w 2431019"/>
              <a:gd name="connsiteY901" fmla="*/ 624401 h 3729957"/>
              <a:gd name="connsiteX902" fmla="*/ 544103 w 2431019"/>
              <a:gd name="connsiteY902" fmla="*/ 625456 h 3729957"/>
              <a:gd name="connsiteX903" fmla="*/ 543916 w 2431019"/>
              <a:gd name="connsiteY903" fmla="*/ 625332 h 3729957"/>
              <a:gd name="connsiteX904" fmla="*/ 548326 w 2431019"/>
              <a:gd name="connsiteY904" fmla="*/ 630984 h 3729957"/>
              <a:gd name="connsiteX905" fmla="*/ 568758 w 2431019"/>
              <a:gd name="connsiteY905" fmla="*/ 638436 h 3729957"/>
              <a:gd name="connsiteX906" fmla="*/ 571118 w 2431019"/>
              <a:gd name="connsiteY906" fmla="*/ 638933 h 3729957"/>
              <a:gd name="connsiteX907" fmla="*/ 572732 w 2431019"/>
              <a:gd name="connsiteY907" fmla="*/ 642908 h 3729957"/>
              <a:gd name="connsiteX908" fmla="*/ 572856 w 2431019"/>
              <a:gd name="connsiteY908" fmla="*/ 658309 h 3729957"/>
              <a:gd name="connsiteX909" fmla="*/ 579626 w 2431019"/>
              <a:gd name="connsiteY909" fmla="*/ 665762 h 3729957"/>
              <a:gd name="connsiteX910" fmla="*/ 586519 w 2431019"/>
              <a:gd name="connsiteY910" fmla="*/ 674891 h 3729957"/>
              <a:gd name="connsiteX911" fmla="*/ 587823 w 2431019"/>
              <a:gd name="connsiteY911" fmla="*/ 685014 h 3729957"/>
              <a:gd name="connsiteX912" fmla="*/ 597884 w 2431019"/>
              <a:gd name="connsiteY912" fmla="*/ 705259 h 3729957"/>
              <a:gd name="connsiteX913" fmla="*/ 609311 w 2431019"/>
              <a:gd name="connsiteY913" fmla="*/ 709607 h 3729957"/>
              <a:gd name="connsiteX914" fmla="*/ 614900 w 2431019"/>
              <a:gd name="connsiteY914" fmla="*/ 702589 h 3729957"/>
              <a:gd name="connsiteX915" fmla="*/ 612789 w 2431019"/>
              <a:gd name="connsiteY915" fmla="*/ 695261 h 3729957"/>
              <a:gd name="connsiteX916" fmla="*/ 612975 w 2431019"/>
              <a:gd name="connsiteY916" fmla="*/ 692839 h 3729957"/>
              <a:gd name="connsiteX917" fmla="*/ 616080 w 2431019"/>
              <a:gd name="connsiteY917" fmla="*/ 693957 h 3729957"/>
              <a:gd name="connsiteX918" fmla="*/ 619558 w 2431019"/>
              <a:gd name="connsiteY918" fmla="*/ 703396 h 3729957"/>
              <a:gd name="connsiteX919" fmla="*/ 626638 w 2431019"/>
              <a:gd name="connsiteY919" fmla="*/ 716562 h 3729957"/>
              <a:gd name="connsiteX920" fmla="*/ 627135 w 2431019"/>
              <a:gd name="connsiteY920" fmla="*/ 718736 h 3729957"/>
              <a:gd name="connsiteX921" fmla="*/ 622788 w 2431019"/>
              <a:gd name="connsiteY921" fmla="*/ 719543 h 3729957"/>
              <a:gd name="connsiteX922" fmla="*/ 618316 w 2431019"/>
              <a:gd name="connsiteY922" fmla="*/ 717183 h 3729957"/>
              <a:gd name="connsiteX923" fmla="*/ 605523 w 2431019"/>
              <a:gd name="connsiteY923" fmla="*/ 722773 h 3729957"/>
              <a:gd name="connsiteX924" fmla="*/ 602728 w 2431019"/>
              <a:gd name="connsiteY924" fmla="*/ 737615 h 3729957"/>
              <a:gd name="connsiteX925" fmla="*/ 605461 w 2431019"/>
              <a:gd name="connsiteY925" fmla="*/ 752706 h 3729957"/>
              <a:gd name="connsiteX926" fmla="*/ 604840 w 2431019"/>
              <a:gd name="connsiteY926" fmla="*/ 752147 h 3729957"/>
              <a:gd name="connsiteX927" fmla="*/ 604840 w 2431019"/>
              <a:gd name="connsiteY927" fmla="*/ 753576 h 3729957"/>
              <a:gd name="connsiteX928" fmla="*/ 605337 w 2431019"/>
              <a:gd name="connsiteY928" fmla="*/ 752831 h 3729957"/>
              <a:gd name="connsiteX929" fmla="*/ 608442 w 2431019"/>
              <a:gd name="connsiteY929" fmla="*/ 766245 h 3729957"/>
              <a:gd name="connsiteX930" fmla="*/ 605958 w 2431019"/>
              <a:gd name="connsiteY930" fmla="*/ 791335 h 3729957"/>
              <a:gd name="connsiteX931" fmla="*/ 607324 w 2431019"/>
              <a:gd name="connsiteY931" fmla="*/ 793322 h 3729957"/>
              <a:gd name="connsiteX932" fmla="*/ 611485 w 2431019"/>
              <a:gd name="connsiteY932" fmla="*/ 791956 h 3729957"/>
              <a:gd name="connsiteX933" fmla="*/ 619869 w 2431019"/>
              <a:gd name="connsiteY933" fmla="*/ 775498 h 3729957"/>
              <a:gd name="connsiteX934" fmla="*/ 620055 w 2431019"/>
              <a:gd name="connsiteY934" fmla="*/ 773076 h 3729957"/>
              <a:gd name="connsiteX935" fmla="*/ 621297 w 2431019"/>
              <a:gd name="connsiteY935" fmla="*/ 773076 h 3729957"/>
              <a:gd name="connsiteX936" fmla="*/ 630985 w 2431019"/>
              <a:gd name="connsiteY936" fmla="*/ 769164 h 3729957"/>
              <a:gd name="connsiteX937" fmla="*/ 631482 w 2431019"/>
              <a:gd name="connsiteY937" fmla="*/ 768605 h 3729957"/>
              <a:gd name="connsiteX938" fmla="*/ 632041 w 2431019"/>
              <a:gd name="connsiteY938" fmla="*/ 768605 h 3729957"/>
              <a:gd name="connsiteX939" fmla="*/ 632476 w 2431019"/>
              <a:gd name="connsiteY939" fmla="*/ 766742 h 3729957"/>
              <a:gd name="connsiteX940" fmla="*/ 650299 w 2431019"/>
              <a:gd name="connsiteY940" fmla="*/ 736994 h 3729957"/>
              <a:gd name="connsiteX941" fmla="*/ 654274 w 2431019"/>
              <a:gd name="connsiteY941" fmla="*/ 736249 h 3729957"/>
              <a:gd name="connsiteX942" fmla="*/ 655702 w 2431019"/>
              <a:gd name="connsiteY942" fmla="*/ 738174 h 3729957"/>
              <a:gd name="connsiteX943" fmla="*/ 655206 w 2431019"/>
              <a:gd name="connsiteY943" fmla="*/ 745565 h 3729957"/>
              <a:gd name="connsiteX944" fmla="*/ 649057 w 2431019"/>
              <a:gd name="connsiteY944" fmla="*/ 761836 h 3729957"/>
              <a:gd name="connsiteX945" fmla="*/ 651604 w 2431019"/>
              <a:gd name="connsiteY945" fmla="*/ 772393 h 3729957"/>
              <a:gd name="connsiteX946" fmla="*/ 652659 w 2431019"/>
              <a:gd name="connsiteY946" fmla="*/ 772517 h 3729957"/>
              <a:gd name="connsiteX947" fmla="*/ 652659 w 2431019"/>
              <a:gd name="connsiteY947" fmla="*/ 774070 h 3729957"/>
              <a:gd name="connsiteX948" fmla="*/ 656137 w 2431019"/>
              <a:gd name="connsiteY948" fmla="*/ 782702 h 3729957"/>
              <a:gd name="connsiteX949" fmla="*/ 656944 w 2431019"/>
              <a:gd name="connsiteY949" fmla="*/ 783323 h 3729957"/>
              <a:gd name="connsiteX950" fmla="*/ 657441 w 2431019"/>
              <a:gd name="connsiteY950" fmla="*/ 784503 h 3729957"/>
              <a:gd name="connsiteX951" fmla="*/ 656386 w 2431019"/>
              <a:gd name="connsiteY951" fmla="*/ 783882 h 3729957"/>
              <a:gd name="connsiteX952" fmla="*/ 656137 w 2431019"/>
              <a:gd name="connsiteY952" fmla="*/ 782702 h 3729957"/>
              <a:gd name="connsiteX953" fmla="*/ 652659 w 2431019"/>
              <a:gd name="connsiteY953" fmla="*/ 774070 h 3729957"/>
              <a:gd name="connsiteX954" fmla="*/ 652038 w 2431019"/>
              <a:gd name="connsiteY954" fmla="*/ 773076 h 3729957"/>
              <a:gd name="connsiteX955" fmla="*/ 651542 w 2431019"/>
              <a:gd name="connsiteY955" fmla="*/ 772331 h 3729957"/>
              <a:gd name="connsiteX956" fmla="*/ 643282 w 2431019"/>
              <a:gd name="connsiteY956" fmla="*/ 770592 h 3729957"/>
              <a:gd name="connsiteX957" fmla="*/ 631979 w 2431019"/>
              <a:gd name="connsiteY957" fmla="*/ 768605 h 3729957"/>
              <a:gd name="connsiteX958" fmla="*/ 631917 w 2431019"/>
              <a:gd name="connsiteY958" fmla="*/ 769164 h 3729957"/>
              <a:gd name="connsiteX959" fmla="*/ 630923 w 2431019"/>
              <a:gd name="connsiteY959" fmla="*/ 769164 h 3729957"/>
              <a:gd name="connsiteX960" fmla="*/ 621235 w 2431019"/>
              <a:gd name="connsiteY960" fmla="*/ 773076 h 3729957"/>
              <a:gd name="connsiteX961" fmla="*/ 620614 w 2431019"/>
              <a:gd name="connsiteY961" fmla="*/ 773760 h 3729957"/>
              <a:gd name="connsiteX962" fmla="*/ 619745 w 2431019"/>
              <a:gd name="connsiteY962" fmla="*/ 775436 h 3729957"/>
              <a:gd name="connsiteX963" fmla="*/ 616639 w 2431019"/>
              <a:gd name="connsiteY963" fmla="*/ 797297 h 3729957"/>
              <a:gd name="connsiteX964" fmla="*/ 621546 w 2431019"/>
              <a:gd name="connsiteY964" fmla="*/ 804501 h 3729957"/>
              <a:gd name="connsiteX965" fmla="*/ 625644 w 2431019"/>
              <a:gd name="connsiteY965" fmla="*/ 805122 h 3729957"/>
              <a:gd name="connsiteX966" fmla="*/ 625769 w 2431019"/>
              <a:gd name="connsiteY966" fmla="*/ 804625 h 3729957"/>
              <a:gd name="connsiteX967" fmla="*/ 627259 w 2431019"/>
              <a:gd name="connsiteY967" fmla="*/ 803197 h 3729957"/>
              <a:gd name="connsiteX968" fmla="*/ 628625 w 2431019"/>
              <a:gd name="connsiteY968" fmla="*/ 799657 h 3729957"/>
              <a:gd name="connsiteX969" fmla="*/ 629060 w 2431019"/>
              <a:gd name="connsiteY969" fmla="*/ 801458 h 3729957"/>
              <a:gd name="connsiteX970" fmla="*/ 627259 w 2431019"/>
              <a:gd name="connsiteY970" fmla="*/ 803197 h 3729957"/>
              <a:gd name="connsiteX971" fmla="*/ 626452 w 2431019"/>
              <a:gd name="connsiteY971" fmla="*/ 805308 h 3729957"/>
              <a:gd name="connsiteX972" fmla="*/ 625706 w 2431019"/>
              <a:gd name="connsiteY972" fmla="*/ 805184 h 3729957"/>
              <a:gd name="connsiteX973" fmla="*/ 625148 w 2431019"/>
              <a:gd name="connsiteY973" fmla="*/ 811953 h 3729957"/>
              <a:gd name="connsiteX974" fmla="*/ 627756 w 2431019"/>
              <a:gd name="connsiteY974" fmla="*/ 823504 h 3729957"/>
              <a:gd name="connsiteX975" fmla="*/ 625334 w 2431019"/>
              <a:gd name="connsiteY975" fmla="*/ 833317 h 3729957"/>
              <a:gd name="connsiteX976" fmla="*/ 625085 w 2431019"/>
              <a:gd name="connsiteY976" fmla="*/ 840521 h 3729957"/>
              <a:gd name="connsiteX977" fmla="*/ 631606 w 2431019"/>
              <a:gd name="connsiteY977" fmla="*/ 859462 h 3729957"/>
              <a:gd name="connsiteX978" fmla="*/ 635581 w 2431019"/>
              <a:gd name="connsiteY978" fmla="*/ 861512 h 3729957"/>
              <a:gd name="connsiteX979" fmla="*/ 639556 w 2431019"/>
              <a:gd name="connsiteY979" fmla="*/ 859090 h 3729957"/>
              <a:gd name="connsiteX980" fmla="*/ 646884 w 2431019"/>
              <a:gd name="connsiteY980" fmla="*/ 835801 h 3729957"/>
              <a:gd name="connsiteX981" fmla="*/ 646325 w 2431019"/>
              <a:gd name="connsiteY981" fmla="*/ 835801 h 3729957"/>
              <a:gd name="connsiteX982" fmla="*/ 646138 w 2431019"/>
              <a:gd name="connsiteY982" fmla="*/ 834497 h 3729957"/>
              <a:gd name="connsiteX983" fmla="*/ 644710 w 2431019"/>
              <a:gd name="connsiteY983" fmla="*/ 833317 h 3729957"/>
              <a:gd name="connsiteX984" fmla="*/ 646014 w 2431019"/>
              <a:gd name="connsiteY984" fmla="*/ 833876 h 3729957"/>
              <a:gd name="connsiteX985" fmla="*/ 646138 w 2431019"/>
              <a:gd name="connsiteY985" fmla="*/ 834497 h 3729957"/>
              <a:gd name="connsiteX986" fmla="*/ 646946 w 2431019"/>
              <a:gd name="connsiteY986" fmla="*/ 835242 h 3729957"/>
              <a:gd name="connsiteX987" fmla="*/ 646946 w 2431019"/>
              <a:gd name="connsiteY987" fmla="*/ 835801 h 3729957"/>
              <a:gd name="connsiteX988" fmla="*/ 651728 w 2431019"/>
              <a:gd name="connsiteY988" fmla="*/ 835801 h 3729957"/>
              <a:gd name="connsiteX989" fmla="*/ 651355 w 2431019"/>
              <a:gd name="connsiteY989" fmla="*/ 835180 h 3729957"/>
              <a:gd name="connsiteX990" fmla="*/ 652411 w 2431019"/>
              <a:gd name="connsiteY990" fmla="*/ 834124 h 3729957"/>
              <a:gd name="connsiteX991" fmla="*/ 651976 w 2431019"/>
              <a:gd name="connsiteY991" fmla="*/ 835801 h 3729957"/>
              <a:gd name="connsiteX992" fmla="*/ 651728 w 2431019"/>
              <a:gd name="connsiteY992" fmla="*/ 835801 h 3729957"/>
              <a:gd name="connsiteX993" fmla="*/ 657007 w 2431019"/>
              <a:gd name="connsiteY993" fmla="*/ 844806 h 3729957"/>
              <a:gd name="connsiteX994" fmla="*/ 657690 w 2431019"/>
              <a:gd name="connsiteY994" fmla="*/ 844309 h 3729957"/>
              <a:gd name="connsiteX995" fmla="*/ 657938 w 2431019"/>
              <a:gd name="connsiteY995" fmla="*/ 846296 h 3729957"/>
              <a:gd name="connsiteX996" fmla="*/ 659304 w 2431019"/>
              <a:gd name="connsiteY996" fmla="*/ 849402 h 3729957"/>
              <a:gd name="connsiteX997" fmla="*/ 658000 w 2431019"/>
              <a:gd name="connsiteY997" fmla="*/ 849402 h 3729957"/>
              <a:gd name="connsiteX998" fmla="*/ 658000 w 2431019"/>
              <a:gd name="connsiteY998" fmla="*/ 846855 h 3729957"/>
              <a:gd name="connsiteX999" fmla="*/ 658000 w 2431019"/>
              <a:gd name="connsiteY999" fmla="*/ 846296 h 3729957"/>
              <a:gd name="connsiteX1000" fmla="*/ 657131 w 2431019"/>
              <a:gd name="connsiteY1000" fmla="*/ 844992 h 3729957"/>
              <a:gd name="connsiteX1001" fmla="*/ 657007 w 2431019"/>
              <a:gd name="connsiteY1001" fmla="*/ 844806 h 3729957"/>
              <a:gd name="connsiteX1002" fmla="*/ 653218 w 2431019"/>
              <a:gd name="connsiteY1002" fmla="*/ 854991 h 3729957"/>
              <a:gd name="connsiteX1003" fmla="*/ 659056 w 2431019"/>
              <a:gd name="connsiteY1003" fmla="*/ 862816 h 3729957"/>
              <a:gd name="connsiteX1004" fmla="*/ 666384 w 2431019"/>
              <a:gd name="connsiteY1004" fmla="*/ 864369 h 3729957"/>
              <a:gd name="connsiteX1005" fmla="*/ 668682 w 2431019"/>
              <a:gd name="connsiteY1005" fmla="*/ 869585 h 3729957"/>
              <a:gd name="connsiteX1006" fmla="*/ 660360 w 2431019"/>
              <a:gd name="connsiteY1006" fmla="*/ 887533 h 3729957"/>
              <a:gd name="connsiteX1007" fmla="*/ 654460 w 2431019"/>
              <a:gd name="connsiteY1007" fmla="*/ 891508 h 3729957"/>
              <a:gd name="connsiteX1008" fmla="*/ 653094 w 2431019"/>
              <a:gd name="connsiteY1008" fmla="*/ 897097 h 3729957"/>
              <a:gd name="connsiteX1009" fmla="*/ 651293 w 2431019"/>
              <a:gd name="connsiteY1009" fmla="*/ 909394 h 3729957"/>
              <a:gd name="connsiteX1010" fmla="*/ 648436 w 2431019"/>
              <a:gd name="connsiteY1010" fmla="*/ 912747 h 3729957"/>
              <a:gd name="connsiteX1011" fmla="*/ 659118 w 2431019"/>
              <a:gd name="connsiteY1011" fmla="*/ 921255 h 3729957"/>
              <a:gd name="connsiteX1012" fmla="*/ 676321 w 2431019"/>
              <a:gd name="connsiteY1012" fmla="*/ 916846 h 3729957"/>
              <a:gd name="connsiteX1013" fmla="*/ 678432 w 2431019"/>
              <a:gd name="connsiteY1013" fmla="*/ 917777 h 3729957"/>
              <a:gd name="connsiteX1014" fmla="*/ 678060 w 2431019"/>
              <a:gd name="connsiteY1014" fmla="*/ 922125 h 3729957"/>
              <a:gd name="connsiteX1015" fmla="*/ 670669 w 2431019"/>
              <a:gd name="connsiteY1015" fmla="*/ 928894 h 3729957"/>
              <a:gd name="connsiteX1016" fmla="*/ 664211 w 2431019"/>
              <a:gd name="connsiteY1016" fmla="*/ 944792 h 3729957"/>
              <a:gd name="connsiteX1017" fmla="*/ 667129 w 2431019"/>
              <a:gd name="connsiteY1017" fmla="*/ 948581 h 3729957"/>
              <a:gd name="connsiteX1018" fmla="*/ 667129 w 2431019"/>
              <a:gd name="connsiteY1018" fmla="*/ 948581 h 3729957"/>
              <a:gd name="connsiteX1019" fmla="*/ 666508 w 2431019"/>
              <a:gd name="connsiteY1019" fmla="*/ 947898 h 3729957"/>
              <a:gd name="connsiteX1020" fmla="*/ 667626 w 2431019"/>
              <a:gd name="connsiteY1020" fmla="*/ 947711 h 3729957"/>
              <a:gd name="connsiteX1021" fmla="*/ 668434 w 2431019"/>
              <a:gd name="connsiteY1021" fmla="*/ 946469 h 3729957"/>
              <a:gd name="connsiteX1022" fmla="*/ 667626 w 2431019"/>
              <a:gd name="connsiteY1022" fmla="*/ 947711 h 3729957"/>
              <a:gd name="connsiteX1023" fmla="*/ 667067 w 2431019"/>
              <a:gd name="connsiteY1023" fmla="*/ 948519 h 3729957"/>
              <a:gd name="connsiteX1024" fmla="*/ 679674 w 2431019"/>
              <a:gd name="connsiteY1024" fmla="*/ 961995 h 3729957"/>
              <a:gd name="connsiteX1025" fmla="*/ 681475 w 2431019"/>
              <a:gd name="connsiteY1025" fmla="*/ 971000 h 3729957"/>
              <a:gd name="connsiteX1026" fmla="*/ 677439 w 2431019"/>
              <a:gd name="connsiteY1026" fmla="*/ 978949 h 3729957"/>
              <a:gd name="connsiteX1027" fmla="*/ 677066 w 2431019"/>
              <a:gd name="connsiteY1027" fmla="*/ 978763 h 3729957"/>
              <a:gd name="connsiteX1028" fmla="*/ 677066 w 2431019"/>
              <a:gd name="connsiteY1028" fmla="*/ 979570 h 3729957"/>
              <a:gd name="connsiteX1029" fmla="*/ 677563 w 2431019"/>
              <a:gd name="connsiteY1029" fmla="*/ 979074 h 3729957"/>
              <a:gd name="connsiteX1030" fmla="*/ 677128 w 2431019"/>
              <a:gd name="connsiteY1030" fmla="*/ 986588 h 3729957"/>
              <a:gd name="connsiteX1031" fmla="*/ 675638 w 2431019"/>
              <a:gd name="connsiteY1031" fmla="*/ 998450 h 3729957"/>
              <a:gd name="connsiteX1032" fmla="*/ 674582 w 2431019"/>
              <a:gd name="connsiteY1032" fmla="*/ 1000748 h 3729957"/>
              <a:gd name="connsiteX1033" fmla="*/ 681848 w 2431019"/>
              <a:gd name="connsiteY1033" fmla="*/ 1015715 h 3729957"/>
              <a:gd name="connsiteX1034" fmla="*/ 693958 w 2431019"/>
              <a:gd name="connsiteY1034" fmla="*/ 1024782 h 3729957"/>
              <a:gd name="connsiteX1035" fmla="*/ 706006 w 2431019"/>
              <a:gd name="connsiteY1035" fmla="*/ 1033725 h 3729957"/>
              <a:gd name="connsiteX1036" fmla="*/ 717433 w 2431019"/>
              <a:gd name="connsiteY1036" fmla="*/ 1039438 h 3729957"/>
              <a:gd name="connsiteX1037" fmla="*/ 720352 w 2431019"/>
              <a:gd name="connsiteY1037" fmla="*/ 1045773 h 3729957"/>
              <a:gd name="connsiteX1038" fmla="*/ 719234 w 2431019"/>
              <a:gd name="connsiteY1038" fmla="*/ 1060740 h 3729957"/>
              <a:gd name="connsiteX1039" fmla="*/ 722836 w 2431019"/>
              <a:gd name="connsiteY1039" fmla="*/ 1066143 h 3729957"/>
              <a:gd name="connsiteX1040" fmla="*/ 724078 w 2431019"/>
              <a:gd name="connsiteY1040" fmla="*/ 1065894 h 3729957"/>
              <a:gd name="connsiteX1041" fmla="*/ 723333 w 2431019"/>
              <a:gd name="connsiteY1041" fmla="*/ 1066764 h 3729957"/>
              <a:gd name="connsiteX1042" fmla="*/ 722836 w 2431019"/>
              <a:gd name="connsiteY1042" fmla="*/ 1066143 h 3729957"/>
              <a:gd name="connsiteX1043" fmla="*/ 722712 w 2431019"/>
              <a:gd name="connsiteY1043" fmla="*/ 1066143 h 3729957"/>
              <a:gd name="connsiteX1044" fmla="*/ 723768 w 2431019"/>
              <a:gd name="connsiteY1044" fmla="*/ 1071297 h 3729957"/>
              <a:gd name="connsiteX1045" fmla="*/ 730661 w 2431019"/>
              <a:gd name="connsiteY1045" fmla="*/ 1072539 h 3729957"/>
              <a:gd name="connsiteX1046" fmla="*/ 738052 w 2431019"/>
              <a:gd name="connsiteY1046" fmla="*/ 1078563 h 3729957"/>
              <a:gd name="connsiteX1047" fmla="*/ 744572 w 2431019"/>
              <a:gd name="connsiteY1047" fmla="*/ 1095083 h 3729957"/>
              <a:gd name="connsiteX1048" fmla="*/ 743144 w 2431019"/>
              <a:gd name="connsiteY1048" fmla="*/ 1109553 h 3729957"/>
              <a:gd name="connsiteX1049" fmla="*/ 739915 w 2431019"/>
              <a:gd name="connsiteY1049" fmla="*/ 1113466 h 3729957"/>
              <a:gd name="connsiteX1050" fmla="*/ 733394 w 2431019"/>
              <a:gd name="connsiteY1050" fmla="*/ 1116322 h 3729957"/>
              <a:gd name="connsiteX1051" fmla="*/ 712838 w 2431019"/>
              <a:gd name="connsiteY1051" fmla="*/ 1107317 h 3729957"/>
              <a:gd name="connsiteX1052" fmla="*/ 713707 w 2431019"/>
              <a:gd name="connsiteY1052" fmla="*/ 1107938 h 3729957"/>
              <a:gd name="connsiteX1053" fmla="*/ 713086 w 2431019"/>
              <a:gd name="connsiteY1053" fmla="*/ 1107317 h 3729957"/>
              <a:gd name="connsiteX1054" fmla="*/ 720290 w 2431019"/>
              <a:gd name="connsiteY1054" fmla="*/ 1108249 h 3729957"/>
              <a:gd name="connsiteX1055" fmla="*/ 728239 w 2431019"/>
              <a:gd name="connsiteY1055" fmla="*/ 1100610 h 3729957"/>
              <a:gd name="connsiteX1056" fmla="*/ 723333 w 2431019"/>
              <a:gd name="connsiteY1056" fmla="*/ 1071918 h 3729957"/>
              <a:gd name="connsiteX1057" fmla="*/ 714887 w 2431019"/>
              <a:gd name="connsiteY1057" fmla="*/ 1063907 h 3729957"/>
              <a:gd name="connsiteX1058" fmla="*/ 711161 w 2431019"/>
              <a:gd name="connsiteY1058" fmla="*/ 1051673 h 3729957"/>
              <a:gd name="connsiteX1059" fmla="*/ 694269 w 2431019"/>
              <a:gd name="connsiteY1059" fmla="*/ 1034221 h 3729957"/>
              <a:gd name="connsiteX1060" fmla="*/ 676569 w 2431019"/>
              <a:gd name="connsiteY1060" fmla="*/ 1024285 h 3729957"/>
              <a:gd name="connsiteX1061" fmla="*/ 666571 w 2431019"/>
              <a:gd name="connsiteY1061" fmla="*/ 1016398 h 3729957"/>
              <a:gd name="connsiteX1062" fmla="*/ 659304 w 2431019"/>
              <a:gd name="connsiteY1062" fmla="*/ 1014535 h 3729957"/>
              <a:gd name="connsiteX1063" fmla="*/ 654150 w 2431019"/>
              <a:gd name="connsiteY1063" fmla="*/ 1019006 h 3729957"/>
              <a:gd name="connsiteX1064" fmla="*/ 656261 w 2431019"/>
              <a:gd name="connsiteY1064" fmla="*/ 1034159 h 3729957"/>
              <a:gd name="connsiteX1065" fmla="*/ 658932 w 2431019"/>
              <a:gd name="connsiteY1065" fmla="*/ 1041053 h 3729957"/>
              <a:gd name="connsiteX1066" fmla="*/ 670173 w 2431019"/>
              <a:gd name="connsiteY1066" fmla="*/ 1054902 h 3729957"/>
              <a:gd name="connsiteX1067" fmla="*/ 702901 w 2431019"/>
              <a:gd name="connsiteY1067" fmla="*/ 1097257 h 3729957"/>
              <a:gd name="connsiteX1068" fmla="*/ 708615 w 2431019"/>
              <a:gd name="connsiteY1068" fmla="*/ 1102411 h 3729957"/>
              <a:gd name="connsiteX1069" fmla="*/ 707869 w 2431019"/>
              <a:gd name="connsiteY1069" fmla="*/ 1102039 h 3729957"/>
              <a:gd name="connsiteX1070" fmla="*/ 708366 w 2431019"/>
              <a:gd name="connsiteY1070" fmla="*/ 1102535 h 3729957"/>
              <a:gd name="connsiteX1071" fmla="*/ 697125 w 2431019"/>
              <a:gd name="connsiteY1071" fmla="*/ 1117813 h 3729957"/>
              <a:gd name="connsiteX1072" fmla="*/ 697312 w 2431019"/>
              <a:gd name="connsiteY1072" fmla="*/ 1151162 h 3729957"/>
              <a:gd name="connsiteX1073" fmla="*/ 690294 w 2431019"/>
              <a:gd name="connsiteY1073" fmla="*/ 1191157 h 3729957"/>
              <a:gd name="connsiteX1074" fmla="*/ 675389 w 2431019"/>
              <a:gd name="connsiteY1074" fmla="*/ 1232083 h 3729957"/>
              <a:gd name="connsiteX1075" fmla="*/ 659615 w 2431019"/>
              <a:gd name="connsiteY1075" fmla="*/ 1269656 h 3729957"/>
              <a:gd name="connsiteX1076" fmla="*/ 650672 w 2431019"/>
              <a:gd name="connsiteY1076" fmla="*/ 1303750 h 3729957"/>
              <a:gd name="connsiteX1077" fmla="*/ 651045 w 2431019"/>
              <a:gd name="connsiteY1077" fmla="*/ 1311451 h 3729957"/>
              <a:gd name="connsiteX1078" fmla="*/ 641481 w 2431019"/>
              <a:gd name="connsiteY1078" fmla="*/ 1350452 h 3729957"/>
              <a:gd name="connsiteX1079" fmla="*/ 640425 w 2431019"/>
              <a:gd name="connsiteY1079" fmla="*/ 1362687 h 3729957"/>
              <a:gd name="connsiteX1080" fmla="*/ 643530 w 2431019"/>
              <a:gd name="connsiteY1080" fmla="*/ 1390012 h 3729957"/>
              <a:gd name="connsiteX1081" fmla="*/ 643282 w 2431019"/>
              <a:gd name="connsiteY1081" fmla="*/ 1402743 h 3729957"/>
              <a:gd name="connsiteX1082" fmla="*/ 644586 w 2431019"/>
              <a:gd name="connsiteY1082" fmla="*/ 1410196 h 3729957"/>
              <a:gd name="connsiteX1083" fmla="*/ 653777 w 2431019"/>
              <a:gd name="connsiteY1083" fmla="*/ 1431187 h 3729957"/>
              <a:gd name="connsiteX1084" fmla="*/ 659429 w 2431019"/>
              <a:gd name="connsiteY1084" fmla="*/ 1436031 h 3729957"/>
              <a:gd name="connsiteX1085" fmla="*/ 662782 w 2431019"/>
              <a:gd name="connsiteY1085" fmla="*/ 1442800 h 3729957"/>
              <a:gd name="connsiteX1086" fmla="*/ 659925 w 2431019"/>
              <a:gd name="connsiteY1086" fmla="*/ 1449880 h 3729957"/>
              <a:gd name="connsiteX1087" fmla="*/ 659677 w 2431019"/>
              <a:gd name="connsiteY1087" fmla="*/ 1457395 h 3729957"/>
              <a:gd name="connsiteX1088" fmla="*/ 663093 w 2431019"/>
              <a:gd name="connsiteY1088" fmla="*/ 1479317 h 3729957"/>
              <a:gd name="connsiteX1089" fmla="*/ 664521 w 2431019"/>
              <a:gd name="connsiteY1089" fmla="*/ 1486707 h 3729957"/>
              <a:gd name="connsiteX1090" fmla="*/ 677190 w 2431019"/>
              <a:gd name="connsiteY1090" fmla="*/ 1514654 h 3729957"/>
              <a:gd name="connsiteX1091" fmla="*/ 680109 w 2431019"/>
              <a:gd name="connsiteY1091" fmla="*/ 1529435 h 3729957"/>
              <a:gd name="connsiteX1092" fmla="*/ 685947 w 2431019"/>
              <a:gd name="connsiteY1092" fmla="*/ 1539123 h 3729957"/>
              <a:gd name="connsiteX1093" fmla="*/ 724389 w 2431019"/>
              <a:gd name="connsiteY1093" fmla="*/ 1558685 h 3729957"/>
              <a:gd name="connsiteX1094" fmla="*/ 741157 w 2431019"/>
              <a:gd name="connsiteY1094" fmla="*/ 1585576 h 3729957"/>
              <a:gd name="connsiteX1095" fmla="*/ 746932 w 2431019"/>
              <a:gd name="connsiteY1095" fmla="*/ 1613088 h 3729957"/>
              <a:gd name="connsiteX1096" fmla="*/ 760719 w 2431019"/>
              <a:gd name="connsiteY1096" fmla="*/ 1659541 h 3729957"/>
              <a:gd name="connsiteX1097" fmla="*/ 768606 w 2431019"/>
              <a:gd name="connsiteY1097" fmla="*/ 1672335 h 3729957"/>
              <a:gd name="connsiteX1098" fmla="*/ 786679 w 2431019"/>
              <a:gd name="connsiteY1098" fmla="*/ 1696990 h 3729957"/>
              <a:gd name="connsiteX1099" fmla="*/ 785933 w 2431019"/>
              <a:gd name="connsiteY1099" fmla="*/ 1711584 h 3729957"/>
              <a:gd name="connsiteX1100" fmla="*/ 777239 w 2431019"/>
              <a:gd name="connsiteY1100" fmla="*/ 1715497 h 3729957"/>
              <a:gd name="connsiteX1101" fmla="*/ 774755 w 2431019"/>
              <a:gd name="connsiteY1101" fmla="*/ 1715931 h 3729957"/>
              <a:gd name="connsiteX1102" fmla="*/ 772022 w 2431019"/>
              <a:gd name="connsiteY1102" fmla="*/ 1722142 h 3729957"/>
              <a:gd name="connsiteX1103" fmla="*/ 789846 w 2431019"/>
              <a:gd name="connsiteY1103" fmla="*/ 1739965 h 3729957"/>
              <a:gd name="connsiteX1104" fmla="*/ 815805 w 2431019"/>
              <a:gd name="connsiteY1104" fmla="*/ 1760335 h 3729957"/>
              <a:gd name="connsiteX1105" fmla="*/ 820463 w 2431019"/>
              <a:gd name="connsiteY1105" fmla="*/ 1771824 h 3729957"/>
              <a:gd name="connsiteX1106" fmla="*/ 819221 w 2431019"/>
              <a:gd name="connsiteY1106" fmla="*/ 1784493 h 3729957"/>
              <a:gd name="connsiteX1107" fmla="*/ 823692 w 2431019"/>
              <a:gd name="connsiteY1107" fmla="*/ 1798094 h 3729957"/>
              <a:gd name="connsiteX1108" fmla="*/ 859402 w 2431019"/>
              <a:gd name="connsiteY1108" fmla="*/ 1837778 h 3729957"/>
              <a:gd name="connsiteX1109" fmla="*/ 868531 w 2431019"/>
              <a:gd name="connsiteY1109" fmla="*/ 1838275 h 3729957"/>
              <a:gd name="connsiteX1110" fmla="*/ 872940 w 2431019"/>
              <a:gd name="connsiteY1110" fmla="*/ 1827096 h 3729957"/>
              <a:gd name="connsiteX1111" fmla="*/ 864060 w 2431019"/>
              <a:gd name="connsiteY1111" fmla="*/ 1811695 h 3729957"/>
              <a:gd name="connsiteX1112" fmla="*/ 848906 w 2431019"/>
              <a:gd name="connsiteY1112" fmla="*/ 1785052 h 3729957"/>
              <a:gd name="connsiteX1113" fmla="*/ 844807 w 2431019"/>
              <a:gd name="connsiteY1113" fmla="*/ 1772880 h 3729957"/>
              <a:gd name="connsiteX1114" fmla="*/ 841516 w 2431019"/>
              <a:gd name="connsiteY1114" fmla="*/ 1752696 h 3729957"/>
              <a:gd name="connsiteX1115" fmla="*/ 829468 w 2431019"/>
              <a:gd name="connsiteY1115" fmla="*/ 1733320 h 3729957"/>
              <a:gd name="connsiteX1116" fmla="*/ 814439 w 2431019"/>
              <a:gd name="connsiteY1116" fmla="*/ 1701089 h 3729957"/>
              <a:gd name="connsiteX1117" fmla="*/ 794628 w 2431019"/>
              <a:gd name="connsiteY1117" fmla="*/ 1668236 h 3729957"/>
              <a:gd name="connsiteX1118" fmla="*/ 791585 w 2431019"/>
              <a:gd name="connsiteY1118" fmla="*/ 1661280 h 3729957"/>
              <a:gd name="connsiteX1119" fmla="*/ 791461 w 2431019"/>
              <a:gd name="connsiteY1119" fmla="*/ 1623149 h 3729957"/>
              <a:gd name="connsiteX1120" fmla="*/ 795311 w 2431019"/>
              <a:gd name="connsiteY1120" fmla="*/ 1620975 h 3729957"/>
              <a:gd name="connsiteX1121" fmla="*/ 809160 w 2431019"/>
              <a:gd name="connsiteY1121" fmla="*/ 1627372 h 3729957"/>
              <a:gd name="connsiteX1122" fmla="*/ 818103 w 2431019"/>
              <a:gd name="connsiteY1122" fmla="*/ 1638737 h 3729957"/>
              <a:gd name="connsiteX1123" fmla="*/ 825431 w 2431019"/>
              <a:gd name="connsiteY1123" fmla="*/ 1671155 h 3729957"/>
              <a:gd name="connsiteX1124" fmla="*/ 850894 w 2431019"/>
              <a:gd name="connsiteY1124" fmla="*/ 1715372 h 3729957"/>
              <a:gd name="connsiteX1125" fmla="*/ 856856 w 2431019"/>
              <a:gd name="connsiteY1125" fmla="*/ 1723446 h 3729957"/>
              <a:gd name="connsiteX1126" fmla="*/ 870146 w 2431019"/>
              <a:gd name="connsiteY1126" fmla="*/ 1741642 h 3729957"/>
              <a:gd name="connsiteX1127" fmla="*/ 881635 w 2431019"/>
              <a:gd name="connsiteY1127" fmla="*/ 1751765 h 3729957"/>
              <a:gd name="connsiteX1128" fmla="*/ 882380 w 2431019"/>
              <a:gd name="connsiteY1128" fmla="*/ 1758721 h 3729957"/>
              <a:gd name="connsiteX1129" fmla="*/ 879647 w 2431019"/>
              <a:gd name="connsiteY1129" fmla="*/ 1763068 h 3729957"/>
              <a:gd name="connsiteX1130" fmla="*/ 881386 w 2431019"/>
              <a:gd name="connsiteY1130" fmla="*/ 1774619 h 3729957"/>
              <a:gd name="connsiteX1131" fmla="*/ 896229 w 2431019"/>
              <a:gd name="connsiteY1131" fmla="*/ 1784618 h 3729957"/>
              <a:gd name="connsiteX1132" fmla="*/ 906104 w 2431019"/>
              <a:gd name="connsiteY1132" fmla="*/ 1798156 h 3729957"/>
              <a:gd name="connsiteX1133" fmla="*/ 911631 w 2431019"/>
              <a:gd name="connsiteY1133" fmla="*/ 1806354 h 3729957"/>
              <a:gd name="connsiteX1134" fmla="*/ 952992 w 2431019"/>
              <a:gd name="connsiteY1134" fmla="*/ 1878456 h 3729957"/>
              <a:gd name="connsiteX1135" fmla="*/ 952681 w 2431019"/>
              <a:gd name="connsiteY1135" fmla="*/ 1885970 h 3729957"/>
              <a:gd name="connsiteX1136" fmla="*/ 948458 w 2431019"/>
              <a:gd name="connsiteY1136" fmla="*/ 1895286 h 3729957"/>
              <a:gd name="connsiteX1137" fmla="*/ 949265 w 2431019"/>
              <a:gd name="connsiteY1137" fmla="*/ 1919134 h 3729957"/>
              <a:gd name="connsiteX1138" fmla="*/ 965723 w 2431019"/>
              <a:gd name="connsiteY1138" fmla="*/ 1934411 h 3729957"/>
              <a:gd name="connsiteX1139" fmla="*/ 983919 w 2431019"/>
              <a:gd name="connsiteY1139" fmla="*/ 1948012 h 3729957"/>
              <a:gd name="connsiteX1140" fmla="*/ 1003047 w 2431019"/>
              <a:gd name="connsiteY1140" fmla="*/ 1959874 h 3729957"/>
              <a:gd name="connsiteX1141" fmla="*/ 1013046 w 2431019"/>
              <a:gd name="connsiteY1141" fmla="*/ 1961985 h 3729957"/>
              <a:gd name="connsiteX1142" fmla="*/ 1022113 w 2431019"/>
              <a:gd name="connsiteY1142" fmla="*/ 1966332 h 3729957"/>
              <a:gd name="connsiteX1143" fmla="*/ 1059685 w 2431019"/>
              <a:gd name="connsiteY1143" fmla="*/ 1987386 h 3729957"/>
              <a:gd name="connsiteX1144" fmla="*/ 1080676 w 2431019"/>
              <a:gd name="connsiteY1144" fmla="*/ 1996763 h 3729957"/>
              <a:gd name="connsiteX1145" fmla="*/ 1104462 w 2431019"/>
              <a:gd name="connsiteY1145" fmla="*/ 2006079 h 3729957"/>
              <a:gd name="connsiteX1146" fmla="*/ 1161038 w 2431019"/>
              <a:gd name="connsiteY1146" fmla="*/ 2004216 h 3729957"/>
              <a:gd name="connsiteX1147" fmla="*/ 1182588 w 2431019"/>
              <a:gd name="connsiteY1147" fmla="*/ 2007569 h 3729957"/>
              <a:gd name="connsiteX1148" fmla="*/ 1222645 w 2431019"/>
              <a:gd name="connsiteY1148" fmla="*/ 2043403 h 3729957"/>
              <a:gd name="connsiteX1149" fmla="*/ 1242518 w 2431019"/>
              <a:gd name="connsiteY1149" fmla="*/ 2054023 h 3729957"/>
              <a:gd name="connsiteX1150" fmla="*/ 1274688 w 2431019"/>
              <a:gd name="connsiteY1150" fmla="*/ 2062096 h 3729957"/>
              <a:gd name="connsiteX1151" fmla="*/ 1311950 w 2431019"/>
              <a:gd name="connsiteY1151" fmla="*/ 2070232 h 3729957"/>
              <a:gd name="connsiteX1152" fmla="*/ 1317787 w 2431019"/>
              <a:gd name="connsiteY1152" fmla="*/ 2074082 h 3729957"/>
              <a:gd name="connsiteX1153" fmla="*/ 1331388 w 2431019"/>
              <a:gd name="connsiteY1153" fmla="*/ 2092527 h 3729957"/>
              <a:gd name="connsiteX1154" fmla="*/ 1347970 w 2431019"/>
              <a:gd name="connsiteY1154" fmla="*/ 2112089 h 3729957"/>
              <a:gd name="connsiteX1155" fmla="*/ 1351261 w 2431019"/>
              <a:gd name="connsiteY1155" fmla="*/ 2126373 h 3729957"/>
              <a:gd name="connsiteX1156" fmla="*/ 1360639 w 2431019"/>
              <a:gd name="connsiteY1156" fmla="*/ 2141464 h 3729957"/>
              <a:gd name="connsiteX1157" fmla="*/ 1370389 w 2431019"/>
              <a:gd name="connsiteY1157" fmla="*/ 2143824 h 3729957"/>
              <a:gd name="connsiteX1158" fmla="*/ 1377593 w 2431019"/>
              <a:gd name="connsiteY1158" fmla="*/ 2145377 h 3729957"/>
              <a:gd name="connsiteX1159" fmla="*/ 1392125 w 2431019"/>
              <a:gd name="connsiteY1159" fmla="*/ 2162517 h 3729957"/>
              <a:gd name="connsiteX1160" fmla="*/ 1409328 w 2431019"/>
              <a:gd name="connsiteY1160" fmla="*/ 2175311 h 3729957"/>
              <a:gd name="connsiteX1161" fmla="*/ 1416904 w 2431019"/>
              <a:gd name="connsiteY1161" fmla="*/ 2174503 h 3729957"/>
              <a:gd name="connsiteX1162" fmla="*/ 1437771 w 2431019"/>
              <a:gd name="connsiteY1162" fmla="*/ 2180217 h 3729957"/>
              <a:gd name="connsiteX1163" fmla="*/ 1453856 w 2431019"/>
              <a:gd name="connsiteY1163" fmla="*/ 2192575 h 3729957"/>
              <a:gd name="connsiteX1164" fmla="*/ 1469506 w 2431019"/>
              <a:gd name="connsiteY1164" fmla="*/ 2191582 h 3729957"/>
              <a:gd name="connsiteX1165" fmla="*/ 1471990 w 2431019"/>
              <a:gd name="connsiteY1165" fmla="*/ 2182577 h 3729957"/>
              <a:gd name="connsiteX1166" fmla="*/ 1471990 w 2431019"/>
              <a:gd name="connsiteY1166" fmla="*/ 2175559 h 3729957"/>
              <a:gd name="connsiteX1167" fmla="*/ 1487330 w 2431019"/>
              <a:gd name="connsiteY1167" fmla="*/ 2158791 h 3729957"/>
              <a:gd name="connsiteX1168" fmla="*/ 1494285 w 2431019"/>
              <a:gd name="connsiteY1168" fmla="*/ 2158667 h 3729957"/>
              <a:gd name="connsiteX1169" fmla="*/ 1507700 w 2431019"/>
              <a:gd name="connsiteY1169" fmla="*/ 2176118 h 3729957"/>
              <a:gd name="connsiteX1170" fmla="*/ 1513910 w 2431019"/>
              <a:gd name="connsiteY1170" fmla="*/ 2192451 h 3729957"/>
              <a:gd name="connsiteX1171" fmla="*/ 1525524 w 2431019"/>
              <a:gd name="connsiteY1171" fmla="*/ 2212262 h 3729957"/>
              <a:gd name="connsiteX1172" fmla="*/ 1527262 w 2431019"/>
              <a:gd name="connsiteY1172" fmla="*/ 2219342 h 3729957"/>
              <a:gd name="connsiteX1173" fmla="*/ 1526641 w 2431019"/>
              <a:gd name="connsiteY1173" fmla="*/ 2252443 h 3729957"/>
              <a:gd name="connsiteX1174" fmla="*/ 1530368 w 2431019"/>
              <a:gd name="connsiteY1174" fmla="*/ 2269087 h 3729957"/>
              <a:gd name="connsiteX1175" fmla="*/ 1529995 w 2431019"/>
              <a:gd name="connsiteY1175" fmla="*/ 2276291 h 3729957"/>
              <a:gd name="connsiteX1176" fmla="*/ 1510867 w 2431019"/>
              <a:gd name="connsiteY1176" fmla="*/ 2296412 h 3729957"/>
              <a:gd name="connsiteX1177" fmla="*/ 1493416 w 2431019"/>
              <a:gd name="connsiteY1177" fmla="*/ 2317155 h 3729957"/>
              <a:gd name="connsiteX1178" fmla="*/ 1484038 w 2431019"/>
              <a:gd name="connsiteY1178" fmla="*/ 2328644 h 3729957"/>
              <a:gd name="connsiteX1179" fmla="*/ 1470624 w 2431019"/>
              <a:gd name="connsiteY1179" fmla="*/ 2336034 h 3729957"/>
              <a:gd name="connsiteX1180" fmla="*/ 1468078 w 2431019"/>
              <a:gd name="connsiteY1180" fmla="*/ 2340319 h 3729957"/>
              <a:gd name="connsiteX1181" fmla="*/ 1455036 w 2431019"/>
              <a:gd name="connsiteY1181" fmla="*/ 2375594 h 3729957"/>
              <a:gd name="connsiteX1182" fmla="*/ 1452428 w 2431019"/>
              <a:gd name="connsiteY1182" fmla="*/ 2379942 h 3729957"/>
              <a:gd name="connsiteX1183" fmla="*/ 1451807 w 2431019"/>
              <a:gd name="connsiteY1183" fmla="*/ 2405280 h 3729957"/>
              <a:gd name="connsiteX1184" fmla="*/ 1465780 w 2431019"/>
              <a:gd name="connsiteY1184" fmla="*/ 2418818 h 3729957"/>
              <a:gd name="connsiteX1185" fmla="*/ 1467767 w 2431019"/>
              <a:gd name="connsiteY1185" fmla="*/ 2417514 h 3729957"/>
              <a:gd name="connsiteX1186" fmla="*/ 1470686 w 2431019"/>
              <a:gd name="connsiteY1186" fmla="*/ 2413477 h 3729957"/>
              <a:gd name="connsiteX1187" fmla="*/ 1471928 w 2431019"/>
              <a:gd name="connsiteY1187" fmla="*/ 2417514 h 3729957"/>
              <a:gd name="connsiteX1188" fmla="*/ 1466836 w 2431019"/>
              <a:gd name="connsiteY1188" fmla="*/ 2428817 h 3729957"/>
              <a:gd name="connsiteX1189" fmla="*/ 1452241 w 2431019"/>
              <a:gd name="connsiteY1189" fmla="*/ 2439126 h 3729957"/>
              <a:gd name="connsiteX1190" fmla="*/ 1444230 w 2431019"/>
              <a:gd name="connsiteY1190" fmla="*/ 2461670 h 3729957"/>
              <a:gd name="connsiteX1191" fmla="*/ 1447087 w 2431019"/>
              <a:gd name="connsiteY1191" fmla="*/ 2474090 h 3729957"/>
              <a:gd name="connsiteX1192" fmla="*/ 1446217 w 2431019"/>
              <a:gd name="connsiteY1192" fmla="*/ 2481543 h 3729957"/>
              <a:gd name="connsiteX1193" fmla="*/ 1450254 w 2431019"/>
              <a:gd name="connsiteY1193" fmla="*/ 2492287 h 3729957"/>
              <a:gd name="connsiteX1194" fmla="*/ 1465904 w 2431019"/>
              <a:gd name="connsiteY1194" fmla="*/ 2500981 h 3729957"/>
              <a:gd name="connsiteX1195" fmla="*/ 1480188 w 2431019"/>
              <a:gd name="connsiteY1195" fmla="*/ 2515079 h 3729957"/>
              <a:gd name="connsiteX1196" fmla="*/ 1490435 w 2431019"/>
              <a:gd name="connsiteY1196" fmla="*/ 2529487 h 3729957"/>
              <a:gd name="connsiteX1197" fmla="*/ 1496273 w 2431019"/>
              <a:gd name="connsiteY1197" fmla="*/ 2537684 h 3729957"/>
              <a:gd name="connsiteX1198" fmla="*/ 1509749 w 2431019"/>
              <a:gd name="connsiteY1198" fmla="*/ 2568053 h 3729957"/>
              <a:gd name="connsiteX1199" fmla="*/ 1530368 w 2431019"/>
              <a:gd name="connsiteY1199" fmla="*/ 2605998 h 3729957"/>
              <a:gd name="connsiteX1200" fmla="*/ 1554277 w 2431019"/>
              <a:gd name="connsiteY1200" fmla="*/ 2645248 h 3729957"/>
              <a:gd name="connsiteX1201" fmla="*/ 1556389 w 2431019"/>
              <a:gd name="connsiteY1201" fmla="*/ 2652389 h 3729957"/>
              <a:gd name="connsiteX1202" fmla="*/ 1563717 w 2431019"/>
              <a:gd name="connsiteY1202" fmla="*/ 2670648 h 3729957"/>
              <a:gd name="connsiteX1203" fmla="*/ 1614456 w 2431019"/>
              <a:gd name="connsiteY1203" fmla="*/ 2709214 h 3729957"/>
              <a:gd name="connsiteX1204" fmla="*/ 1626317 w 2431019"/>
              <a:gd name="connsiteY1204" fmla="*/ 2713872 h 3729957"/>
              <a:gd name="connsiteX1205" fmla="*/ 1652649 w 2431019"/>
              <a:gd name="connsiteY1205" fmla="*/ 2729584 h 3729957"/>
              <a:gd name="connsiteX1206" fmla="*/ 1683142 w 2431019"/>
              <a:gd name="connsiteY1206" fmla="*/ 2756847 h 3729957"/>
              <a:gd name="connsiteX1207" fmla="*/ 1687613 w 2431019"/>
              <a:gd name="connsiteY1207" fmla="*/ 2765728 h 3729957"/>
              <a:gd name="connsiteX1208" fmla="*/ 1689042 w 2431019"/>
              <a:gd name="connsiteY1208" fmla="*/ 2778460 h 3729957"/>
              <a:gd name="connsiteX1209" fmla="*/ 1689787 w 2431019"/>
              <a:gd name="connsiteY1209" fmla="*/ 2803736 h 3729957"/>
              <a:gd name="connsiteX1210" fmla="*/ 1690719 w 2431019"/>
              <a:gd name="connsiteY1210" fmla="*/ 2813796 h 3729957"/>
              <a:gd name="connsiteX1211" fmla="*/ 1690346 w 2431019"/>
              <a:gd name="connsiteY1211" fmla="*/ 2864162 h 3729957"/>
              <a:gd name="connsiteX1212" fmla="*/ 1689663 w 2431019"/>
              <a:gd name="connsiteY1212" fmla="*/ 2871615 h 3729957"/>
              <a:gd name="connsiteX1213" fmla="*/ 1693389 w 2431019"/>
              <a:gd name="connsiteY1213" fmla="*/ 2948064 h 3729957"/>
              <a:gd name="connsiteX1214" fmla="*/ 1691216 w 2431019"/>
              <a:gd name="connsiteY1214" fmla="*/ 2968434 h 3729957"/>
              <a:gd name="connsiteX1215" fmla="*/ 1685999 w 2431019"/>
              <a:gd name="connsiteY1215" fmla="*/ 2993524 h 3729957"/>
              <a:gd name="connsiteX1216" fmla="*/ 1686123 w 2431019"/>
              <a:gd name="connsiteY1216" fmla="*/ 3008491 h 3729957"/>
              <a:gd name="connsiteX1217" fmla="*/ 1685750 w 2431019"/>
              <a:gd name="connsiteY1217" fmla="*/ 3031096 h 3729957"/>
              <a:gd name="connsiteX1218" fmla="*/ 1685564 w 2431019"/>
              <a:gd name="connsiteY1218" fmla="*/ 3053516 h 3729957"/>
              <a:gd name="connsiteX1219" fmla="*/ 1690905 w 2431019"/>
              <a:gd name="connsiteY1219" fmla="*/ 3083698 h 3729957"/>
              <a:gd name="connsiteX1220" fmla="*/ 1690843 w 2431019"/>
              <a:gd name="connsiteY1220" fmla="*/ 3098851 h 3729957"/>
              <a:gd name="connsiteX1221" fmla="*/ 1692768 w 2431019"/>
              <a:gd name="connsiteY1221" fmla="*/ 3111458 h 3729957"/>
              <a:gd name="connsiteX1222" fmla="*/ 1692147 w 2431019"/>
              <a:gd name="connsiteY1222" fmla="*/ 3123941 h 3729957"/>
              <a:gd name="connsiteX1223" fmla="*/ 1687427 w 2431019"/>
              <a:gd name="connsiteY1223" fmla="*/ 3141144 h 3729957"/>
              <a:gd name="connsiteX1224" fmla="*/ 1674075 w 2431019"/>
              <a:gd name="connsiteY1224" fmla="*/ 3198589 h 3729957"/>
              <a:gd name="connsiteX1225" fmla="*/ 1669666 w 2431019"/>
              <a:gd name="connsiteY1225" fmla="*/ 3207532 h 3729957"/>
              <a:gd name="connsiteX1226" fmla="*/ 1667306 w 2431019"/>
              <a:gd name="connsiteY1226" fmla="*/ 3223679 h 3729957"/>
              <a:gd name="connsiteX1227" fmla="*/ 1678981 w 2431019"/>
              <a:gd name="connsiteY1227" fmla="*/ 3251998 h 3729957"/>
              <a:gd name="connsiteX1228" fmla="*/ 1679167 w 2431019"/>
              <a:gd name="connsiteY1228" fmla="*/ 3276343 h 3729957"/>
              <a:gd name="connsiteX1229" fmla="*/ 1676497 w 2431019"/>
              <a:gd name="connsiteY1229" fmla="*/ 3291062 h 3729957"/>
              <a:gd name="connsiteX1230" fmla="*/ 1676807 w 2431019"/>
              <a:gd name="connsiteY1230" fmla="*/ 3306401 h 3729957"/>
              <a:gd name="connsiteX1231" fmla="*/ 1682583 w 2431019"/>
              <a:gd name="connsiteY1231" fmla="*/ 3323045 h 3729957"/>
              <a:gd name="connsiteX1232" fmla="*/ 1688918 w 2431019"/>
              <a:gd name="connsiteY1232" fmla="*/ 3331118 h 3729957"/>
              <a:gd name="connsiteX1233" fmla="*/ 1676124 w 2431019"/>
              <a:gd name="connsiteY1233" fmla="*/ 3338943 h 3729957"/>
              <a:gd name="connsiteX1234" fmla="*/ 1674758 w 2431019"/>
              <a:gd name="connsiteY1234" fmla="*/ 3346210 h 3729957"/>
              <a:gd name="connsiteX1235" fmla="*/ 1678857 w 2431019"/>
              <a:gd name="connsiteY1235" fmla="*/ 3370802 h 3729957"/>
              <a:gd name="connsiteX1236" fmla="*/ 1687365 w 2431019"/>
              <a:gd name="connsiteY1236" fmla="*/ 3373100 h 3729957"/>
              <a:gd name="connsiteX1237" fmla="*/ 1693141 w 2431019"/>
              <a:gd name="connsiteY1237" fmla="*/ 3362543 h 3729957"/>
              <a:gd name="connsiteX1238" fmla="*/ 1694010 w 2431019"/>
              <a:gd name="connsiteY1238" fmla="*/ 3345216 h 3729957"/>
              <a:gd name="connsiteX1239" fmla="*/ 1689104 w 2431019"/>
              <a:gd name="connsiteY1239" fmla="*/ 3331429 h 3729957"/>
              <a:gd name="connsiteX1240" fmla="*/ 1701090 w 2431019"/>
              <a:gd name="connsiteY1240" fmla="*/ 3329193 h 3729957"/>
              <a:gd name="connsiteX1241" fmla="*/ 1705748 w 2431019"/>
              <a:gd name="connsiteY1241" fmla="*/ 3332422 h 3729957"/>
              <a:gd name="connsiteX1242" fmla="*/ 1707797 w 2431019"/>
              <a:gd name="connsiteY1242" fmla="*/ 3339564 h 3729957"/>
              <a:gd name="connsiteX1243" fmla="*/ 1705624 w 2431019"/>
              <a:gd name="connsiteY1243" fmla="*/ 3372169 h 3729957"/>
              <a:gd name="connsiteX1244" fmla="*/ 1703015 w 2431019"/>
              <a:gd name="connsiteY1244" fmla="*/ 3404524 h 3729957"/>
              <a:gd name="connsiteX1245" fmla="*/ 1703947 w 2431019"/>
              <a:gd name="connsiteY1245" fmla="*/ 3414337 h 3729957"/>
              <a:gd name="connsiteX1246" fmla="*/ 1703388 w 2431019"/>
              <a:gd name="connsiteY1246" fmla="*/ 3443339 h 3729957"/>
              <a:gd name="connsiteX1247" fmla="*/ 1699413 w 2431019"/>
              <a:gd name="connsiteY1247" fmla="*/ 3445140 h 3729957"/>
              <a:gd name="connsiteX1248" fmla="*/ 1697488 w 2431019"/>
              <a:gd name="connsiteY1248" fmla="*/ 3443650 h 3729957"/>
              <a:gd name="connsiteX1249" fmla="*/ 1694321 w 2431019"/>
              <a:gd name="connsiteY1249" fmla="*/ 3434769 h 3729957"/>
              <a:gd name="connsiteX1250" fmla="*/ 1679292 w 2431019"/>
              <a:gd name="connsiteY1250" fmla="*/ 3445202 h 3729957"/>
              <a:gd name="connsiteX1251" fmla="*/ 1669231 w 2431019"/>
              <a:gd name="connsiteY1251" fmla="*/ 3467932 h 3729957"/>
              <a:gd name="connsiteX1252" fmla="*/ 1670846 w 2431019"/>
              <a:gd name="connsiteY1252" fmla="*/ 3472342 h 3729957"/>
              <a:gd name="connsiteX1253" fmla="*/ 1675131 w 2431019"/>
              <a:gd name="connsiteY1253" fmla="*/ 3473646 h 3729957"/>
              <a:gd name="connsiteX1254" fmla="*/ 1681465 w 2431019"/>
              <a:gd name="connsiteY1254" fmla="*/ 3470106 h 3729957"/>
              <a:gd name="connsiteX1255" fmla="*/ 1696122 w 2431019"/>
              <a:gd name="connsiteY1255" fmla="*/ 3472776 h 3729957"/>
              <a:gd name="connsiteX1256" fmla="*/ 1700655 w 2431019"/>
              <a:gd name="connsiteY1256" fmla="*/ 3480974 h 3729957"/>
              <a:gd name="connsiteX1257" fmla="*/ 1698792 w 2431019"/>
              <a:gd name="connsiteY1257" fmla="*/ 3500474 h 3729957"/>
              <a:gd name="connsiteX1258" fmla="*/ 1699475 w 2431019"/>
              <a:gd name="connsiteY1258" fmla="*/ 3500350 h 3729957"/>
              <a:gd name="connsiteX1259" fmla="*/ 1699786 w 2431019"/>
              <a:gd name="connsiteY1259" fmla="*/ 3501344 h 3729957"/>
              <a:gd name="connsiteX1260" fmla="*/ 1700841 w 2431019"/>
              <a:gd name="connsiteY1260" fmla="*/ 3501841 h 3729957"/>
              <a:gd name="connsiteX1261" fmla="*/ 1699786 w 2431019"/>
              <a:gd name="connsiteY1261" fmla="*/ 3501344 h 3729957"/>
              <a:gd name="connsiteX1262" fmla="*/ 1698854 w 2431019"/>
              <a:gd name="connsiteY1262" fmla="*/ 3501033 h 3729957"/>
              <a:gd name="connsiteX1263" fmla="*/ 1698854 w 2431019"/>
              <a:gd name="connsiteY1263" fmla="*/ 3500536 h 3729957"/>
              <a:gd name="connsiteX1264" fmla="*/ 1685875 w 2431019"/>
              <a:gd name="connsiteY1264" fmla="*/ 3505629 h 3729957"/>
              <a:gd name="connsiteX1265" fmla="*/ 1682210 w 2431019"/>
              <a:gd name="connsiteY1265" fmla="*/ 3514261 h 3729957"/>
              <a:gd name="connsiteX1266" fmla="*/ 1684757 w 2431019"/>
              <a:gd name="connsiteY1266" fmla="*/ 3523825 h 3729957"/>
              <a:gd name="connsiteX1267" fmla="*/ 1688669 w 2431019"/>
              <a:gd name="connsiteY1267" fmla="*/ 3529973 h 3729957"/>
              <a:gd name="connsiteX1268" fmla="*/ 1690408 w 2431019"/>
              <a:gd name="connsiteY1268" fmla="*/ 3539351 h 3729957"/>
              <a:gd name="connsiteX1269" fmla="*/ 1693700 w 2431019"/>
              <a:gd name="connsiteY1269" fmla="*/ 3542022 h 3729957"/>
              <a:gd name="connsiteX1270" fmla="*/ 1693700 w 2431019"/>
              <a:gd name="connsiteY1270" fmla="*/ 3542022 h 3729957"/>
              <a:gd name="connsiteX1271" fmla="*/ 1694755 w 2431019"/>
              <a:gd name="connsiteY1271" fmla="*/ 3541463 h 3729957"/>
              <a:gd name="connsiteX1272" fmla="*/ 1694196 w 2431019"/>
              <a:gd name="connsiteY1272" fmla="*/ 3542456 h 3729957"/>
              <a:gd name="connsiteX1273" fmla="*/ 1693700 w 2431019"/>
              <a:gd name="connsiteY1273" fmla="*/ 3542022 h 3729957"/>
              <a:gd name="connsiteX1274" fmla="*/ 1693265 w 2431019"/>
              <a:gd name="connsiteY1274" fmla="*/ 3549101 h 3729957"/>
              <a:gd name="connsiteX1275" fmla="*/ 1698233 w 2431019"/>
              <a:gd name="connsiteY1275" fmla="*/ 3560032 h 3729957"/>
              <a:gd name="connsiteX1276" fmla="*/ 1709536 w 2431019"/>
              <a:gd name="connsiteY1276" fmla="*/ 3567422 h 3729957"/>
              <a:gd name="connsiteX1277" fmla="*/ 1709536 w 2431019"/>
              <a:gd name="connsiteY1277" fmla="*/ 3567981 h 3729957"/>
              <a:gd name="connsiteX1278" fmla="*/ 1709971 w 2431019"/>
              <a:gd name="connsiteY1278" fmla="*/ 3567857 h 3729957"/>
              <a:gd name="connsiteX1279" fmla="*/ 1710033 w 2431019"/>
              <a:gd name="connsiteY1279" fmla="*/ 3577731 h 3729957"/>
              <a:gd name="connsiteX1280" fmla="*/ 1709412 w 2431019"/>
              <a:gd name="connsiteY1280" fmla="*/ 3577607 h 3729957"/>
              <a:gd name="connsiteX1281" fmla="*/ 1709412 w 2431019"/>
              <a:gd name="connsiteY1281" fmla="*/ 3578476 h 3729957"/>
              <a:gd name="connsiteX1282" fmla="*/ 1710219 w 2431019"/>
              <a:gd name="connsiteY1282" fmla="*/ 3577793 h 3729957"/>
              <a:gd name="connsiteX1283" fmla="*/ 1710592 w 2431019"/>
              <a:gd name="connsiteY1283" fmla="*/ 3602635 h 3729957"/>
              <a:gd name="connsiteX1284" fmla="*/ 1716430 w 2431019"/>
              <a:gd name="connsiteY1284" fmla="*/ 3608721 h 3729957"/>
              <a:gd name="connsiteX1285" fmla="*/ 1722516 w 2431019"/>
              <a:gd name="connsiteY1285" fmla="*/ 3602510 h 3729957"/>
              <a:gd name="connsiteX1286" fmla="*/ 1725372 w 2431019"/>
              <a:gd name="connsiteY1286" fmla="*/ 3583941 h 3729957"/>
              <a:gd name="connsiteX1287" fmla="*/ 1725124 w 2431019"/>
              <a:gd name="connsiteY1287" fmla="*/ 3583631 h 3729957"/>
              <a:gd name="connsiteX1288" fmla="*/ 1724192 w 2431019"/>
              <a:gd name="connsiteY1288" fmla="*/ 3582141 h 3729957"/>
              <a:gd name="connsiteX1289" fmla="*/ 1725745 w 2431019"/>
              <a:gd name="connsiteY1289" fmla="*/ 3583010 h 3729957"/>
              <a:gd name="connsiteX1290" fmla="*/ 1725372 w 2431019"/>
              <a:gd name="connsiteY1290" fmla="*/ 3584004 h 3729957"/>
              <a:gd name="connsiteX1291" fmla="*/ 1729285 w 2431019"/>
              <a:gd name="connsiteY1291" fmla="*/ 3592636 h 3729957"/>
              <a:gd name="connsiteX1292" fmla="*/ 1732887 w 2431019"/>
              <a:gd name="connsiteY1292" fmla="*/ 3601827 h 3729957"/>
              <a:gd name="connsiteX1293" fmla="*/ 1734005 w 2431019"/>
              <a:gd name="connsiteY1293" fmla="*/ 3610770 h 3729957"/>
              <a:gd name="connsiteX1294" fmla="*/ 1726118 w 2431019"/>
              <a:gd name="connsiteY1294" fmla="*/ 3616173 h 3729957"/>
              <a:gd name="connsiteX1295" fmla="*/ 1721087 w 2431019"/>
              <a:gd name="connsiteY1295" fmla="*/ 3615925 h 3729957"/>
              <a:gd name="connsiteX1296" fmla="*/ 1717423 w 2431019"/>
              <a:gd name="connsiteY1296" fmla="*/ 3618906 h 3729957"/>
              <a:gd name="connsiteX1297" fmla="*/ 1719162 w 2431019"/>
              <a:gd name="connsiteY1297" fmla="*/ 3622880 h 3729957"/>
              <a:gd name="connsiteX1298" fmla="*/ 1726428 w 2431019"/>
              <a:gd name="connsiteY1298" fmla="*/ 3624930 h 3729957"/>
              <a:gd name="connsiteX1299" fmla="*/ 1740277 w 2431019"/>
              <a:gd name="connsiteY1299" fmla="*/ 3637785 h 3729957"/>
              <a:gd name="connsiteX1300" fmla="*/ 1744625 w 2431019"/>
              <a:gd name="connsiteY1300" fmla="*/ 3648280 h 3729957"/>
              <a:gd name="connsiteX1301" fmla="*/ 1760212 w 2431019"/>
              <a:gd name="connsiteY1301" fmla="*/ 3659646 h 3729957"/>
              <a:gd name="connsiteX1302" fmla="*/ 1761517 w 2431019"/>
              <a:gd name="connsiteY1302" fmla="*/ 3659521 h 3729957"/>
              <a:gd name="connsiteX1303" fmla="*/ 1762013 w 2431019"/>
              <a:gd name="connsiteY1303" fmla="*/ 3660763 h 3729957"/>
              <a:gd name="connsiteX1304" fmla="*/ 1765181 w 2431019"/>
              <a:gd name="connsiteY1304" fmla="*/ 3664117 h 3729957"/>
              <a:gd name="connsiteX1305" fmla="*/ 1766299 w 2431019"/>
              <a:gd name="connsiteY1305" fmla="*/ 3664676 h 3729957"/>
              <a:gd name="connsiteX1306" fmla="*/ 1766857 w 2431019"/>
              <a:gd name="connsiteY1306" fmla="*/ 3665856 h 3729957"/>
              <a:gd name="connsiteX1307" fmla="*/ 1765740 w 2431019"/>
              <a:gd name="connsiteY1307" fmla="*/ 3665235 h 3729957"/>
              <a:gd name="connsiteX1308" fmla="*/ 1765181 w 2431019"/>
              <a:gd name="connsiteY1308" fmla="*/ 3664117 h 3729957"/>
              <a:gd name="connsiteX1309" fmla="*/ 1762013 w 2431019"/>
              <a:gd name="connsiteY1309" fmla="*/ 3660763 h 3729957"/>
              <a:gd name="connsiteX1310" fmla="*/ 1760896 w 2431019"/>
              <a:gd name="connsiteY1310" fmla="*/ 3660142 h 3729957"/>
              <a:gd name="connsiteX1311" fmla="*/ 1760212 w 2431019"/>
              <a:gd name="connsiteY1311" fmla="*/ 3659646 h 3729957"/>
              <a:gd name="connsiteX1312" fmla="*/ 1739656 w 2431019"/>
              <a:gd name="connsiteY1312" fmla="*/ 3655236 h 3729957"/>
              <a:gd name="connsiteX1313" fmla="*/ 1734874 w 2431019"/>
              <a:gd name="connsiteY1313" fmla="*/ 3654118 h 3729957"/>
              <a:gd name="connsiteX1314" fmla="*/ 1733073 w 2431019"/>
              <a:gd name="connsiteY1314" fmla="*/ 3655671 h 3729957"/>
              <a:gd name="connsiteX1315" fmla="*/ 1734439 w 2431019"/>
              <a:gd name="connsiteY1315" fmla="*/ 3660142 h 3729957"/>
              <a:gd name="connsiteX1316" fmla="*/ 1763814 w 2431019"/>
              <a:gd name="connsiteY1316" fmla="*/ 3683617 h 3729957"/>
              <a:gd name="connsiteX1317" fmla="*/ 1777043 w 2431019"/>
              <a:gd name="connsiteY1317" fmla="*/ 3690511 h 3729957"/>
              <a:gd name="connsiteX1318" fmla="*/ 1786731 w 2431019"/>
              <a:gd name="connsiteY1318" fmla="*/ 3690573 h 3729957"/>
              <a:gd name="connsiteX1319" fmla="*/ 1789401 w 2431019"/>
              <a:gd name="connsiteY1319" fmla="*/ 3684860 h 3729957"/>
              <a:gd name="connsiteX1320" fmla="*/ 1791140 w 2431019"/>
              <a:gd name="connsiteY1320" fmla="*/ 3683556 h 3729957"/>
              <a:gd name="connsiteX1321" fmla="*/ 1792568 w 2431019"/>
              <a:gd name="connsiteY1321" fmla="*/ 3686661 h 3729957"/>
              <a:gd name="connsiteX1322" fmla="*/ 1792258 w 2431019"/>
              <a:gd name="connsiteY1322" fmla="*/ 3690697 h 3729957"/>
              <a:gd name="connsiteX1323" fmla="*/ 1796605 w 2431019"/>
              <a:gd name="connsiteY1323" fmla="*/ 3692126 h 3729957"/>
              <a:gd name="connsiteX1324" fmla="*/ 1804368 w 2431019"/>
              <a:gd name="connsiteY1324" fmla="*/ 3702311 h 3729957"/>
              <a:gd name="connsiteX1325" fmla="*/ 1806790 w 2431019"/>
              <a:gd name="connsiteY1325" fmla="*/ 3706161 h 3729957"/>
              <a:gd name="connsiteX1326" fmla="*/ 1819087 w 2431019"/>
              <a:gd name="connsiteY1326" fmla="*/ 3717402 h 3729957"/>
              <a:gd name="connsiteX1327" fmla="*/ 1827595 w 2431019"/>
              <a:gd name="connsiteY1327" fmla="*/ 3721439 h 3729957"/>
              <a:gd name="connsiteX1328" fmla="*/ 1837221 w 2431019"/>
              <a:gd name="connsiteY1328" fmla="*/ 3711129 h 3729957"/>
              <a:gd name="connsiteX1329" fmla="*/ 1841506 w 2431019"/>
              <a:gd name="connsiteY1329" fmla="*/ 3712433 h 3729957"/>
              <a:gd name="connsiteX1330" fmla="*/ 1841941 w 2431019"/>
              <a:gd name="connsiteY1330" fmla="*/ 3717340 h 3729957"/>
              <a:gd name="connsiteX1331" fmla="*/ 1844238 w 2431019"/>
              <a:gd name="connsiteY1331" fmla="*/ 3726407 h 3729957"/>
              <a:gd name="connsiteX1332" fmla="*/ 1853430 w 2431019"/>
              <a:gd name="connsiteY1332" fmla="*/ 3729885 h 3729957"/>
              <a:gd name="connsiteX1333" fmla="*/ 1860758 w 2431019"/>
              <a:gd name="connsiteY1333" fmla="*/ 3729077 h 3729957"/>
              <a:gd name="connsiteX1334" fmla="*/ 1870632 w 2431019"/>
              <a:gd name="connsiteY1334" fmla="*/ 3729760 h 3729957"/>
              <a:gd name="connsiteX1335" fmla="*/ 1874483 w 2431019"/>
              <a:gd name="connsiteY1335" fmla="*/ 3722370 h 3729957"/>
              <a:gd name="connsiteX1336" fmla="*/ 1873737 w 2431019"/>
              <a:gd name="connsiteY1336" fmla="*/ 3722619 h 3729957"/>
              <a:gd name="connsiteX1337" fmla="*/ 1873551 w 2431019"/>
              <a:gd name="connsiteY1337" fmla="*/ 3721439 h 3729957"/>
              <a:gd name="connsiteX1338" fmla="*/ 1872496 w 2431019"/>
              <a:gd name="connsiteY1338" fmla="*/ 3720756 h 3729957"/>
              <a:gd name="connsiteX1339" fmla="*/ 1873551 w 2431019"/>
              <a:gd name="connsiteY1339" fmla="*/ 3721439 h 3729957"/>
              <a:gd name="connsiteX1340" fmla="*/ 1874421 w 2431019"/>
              <a:gd name="connsiteY1340" fmla="*/ 3721997 h 3729957"/>
              <a:gd name="connsiteX1341" fmla="*/ 1874483 w 2431019"/>
              <a:gd name="connsiteY1341" fmla="*/ 3722432 h 3729957"/>
              <a:gd name="connsiteX1342" fmla="*/ 1888332 w 2431019"/>
              <a:gd name="connsiteY1342" fmla="*/ 3718458 h 3729957"/>
              <a:gd name="connsiteX1343" fmla="*/ 1894356 w 2431019"/>
              <a:gd name="connsiteY1343" fmla="*/ 3711316 h 3729957"/>
              <a:gd name="connsiteX1344" fmla="*/ 1898455 w 2431019"/>
              <a:gd name="connsiteY1344" fmla="*/ 3709328 h 3729957"/>
              <a:gd name="connsiteX1345" fmla="*/ 1908143 w 2431019"/>
              <a:gd name="connsiteY1345" fmla="*/ 3710322 h 3729957"/>
              <a:gd name="connsiteX1346" fmla="*/ 1924228 w 2431019"/>
              <a:gd name="connsiteY1346" fmla="*/ 3698895 h 3729957"/>
              <a:gd name="connsiteX1347" fmla="*/ 1923793 w 2431019"/>
              <a:gd name="connsiteY1347" fmla="*/ 3696659 h 3729957"/>
              <a:gd name="connsiteX1348" fmla="*/ 1914477 w 2431019"/>
              <a:gd name="connsiteY1348" fmla="*/ 3693989 h 3729957"/>
              <a:gd name="connsiteX1349" fmla="*/ 1882121 w 2431019"/>
              <a:gd name="connsiteY1349" fmla="*/ 3679581 h 3729957"/>
              <a:gd name="connsiteX1350" fmla="*/ 1878023 w 2431019"/>
              <a:gd name="connsiteY1350" fmla="*/ 3676662 h 3729957"/>
              <a:gd name="connsiteX1351" fmla="*/ 1861627 w 2431019"/>
              <a:gd name="connsiteY1351" fmla="*/ 3660950 h 3729957"/>
              <a:gd name="connsiteX1352" fmla="*/ 1856783 w 2431019"/>
              <a:gd name="connsiteY1352" fmla="*/ 3649957 h 3729957"/>
              <a:gd name="connsiteX1353" fmla="*/ 1837718 w 2431019"/>
              <a:gd name="connsiteY1353" fmla="*/ 3633686 h 3729957"/>
              <a:gd name="connsiteX1354" fmla="*/ 1828775 w 2431019"/>
              <a:gd name="connsiteY1354" fmla="*/ 3633935 h 3729957"/>
              <a:gd name="connsiteX1355" fmla="*/ 1828402 w 2431019"/>
              <a:gd name="connsiteY1355" fmla="*/ 3634742 h 3729957"/>
              <a:gd name="connsiteX1356" fmla="*/ 1827346 w 2431019"/>
              <a:gd name="connsiteY1356" fmla="*/ 3635115 h 3729957"/>
              <a:gd name="connsiteX1357" fmla="*/ 1825483 w 2431019"/>
              <a:gd name="connsiteY1357" fmla="*/ 3640952 h 3729957"/>
              <a:gd name="connsiteX1358" fmla="*/ 1816354 w 2431019"/>
              <a:gd name="connsiteY1358" fmla="*/ 3660205 h 3729957"/>
              <a:gd name="connsiteX1359" fmla="*/ 1815795 w 2431019"/>
              <a:gd name="connsiteY1359" fmla="*/ 3662565 h 3729957"/>
              <a:gd name="connsiteX1360" fmla="*/ 1814180 w 2431019"/>
              <a:gd name="connsiteY1360" fmla="*/ 3663806 h 3729957"/>
              <a:gd name="connsiteX1361" fmla="*/ 1812566 w 2431019"/>
              <a:gd name="connsiteY1361" fmla="*/ 3662005 h 3729957"/>
              <a:gd name="connsiteX1362" fmla="*/ 1812690 w 2431019"/>
              <a:gd name="connsiteY1362" fmla="*/ 3652007 h 3729957"/>
              <a:gd name="connsiteX1363" fmla="*/ 1827346 w 2431019"/>
              <a:gd name="connsiteY1363" fmla="*/ 3635052 h 3729957"/>
              <a:gd name="connsiteX1364" fmla="*/ 1827595 w 2431019"/>
              <a:gd name="connsiteY1364" fmla="*/ 3633873 h 3729957"/>
              <a:gd name="connsiteX1365" fmla="*/ 1828775 w 2431019"/>
              <a:gd name="connsiteY1365" fmla="*/ 3633873 h 3729957"/>
              <a:gd name="connsiteX1366" fmla="*/ 1839394 w 2431019"/>
              <a:gd name="connsiteY1366" fmla="*/ 3627166 h 3729957"/>
              <a:gd name="connsiteX1367" fmla="*/ 1841878 w 2431019"/>
              <a:gd name="connsiteY1367" fmla="*/ 3627538 h 3729957"/>
              <a:gd name="connsiteX1368" fmla="*/ 1846102 w 2431019"/>
              <a:gd name="connsiteY1368" fmla="*/ 3625426 h 3729957"/>
              <a:gd name="connsiteX1369" fmla="*/ 1846226 w 2431019"/>
              <a:gd name="connsiteY1369" fmla="*/ 3620955 h 3729957"/>
              <a:gd name="connsiteX1370" fmla="*/ 1834737 w 2431019"/>
              <a:gd name="connsiteY1370" fmla="*/ 3604312 h 3729957"/>
              <a:gd name="connsiteX1371" fmla="*/ 1828588 w 2431019"/>
              <a:gd name="connsiteY1371" fmla="*/ 3584935 h 3729957"/>
              <a:gd name="connsiteX1372" fmla="*/ 1832563 w 2431019"/>
              <a:gd name="connsiteY1372" fmla="*/ 3565869 h 3729957"/>
              <a:gd name="connsiteX1373" fmla="*/ 1839705 w 2431019"/>
              <a:gd name="connsiteY1373" fmla="*/ 3558727 h 3729957"/>
              <a:gd name="connsiteX1374" fmla="*/ 1848648 w 2431019"/>
              <a:gd name="connsiteY1374" fmla="*/ 3538854 h 3729957"/>
              <a:gd name="connsiteX1375" fmla="*/ 1855665 w 2431019"/>
              <a:gd name="connsiteY1375" fmla="*/ 3520472 h 3729957"/>
              <a:gd name="connsiteX1376" fmla="*/ 1870384 w 2431019"/>
              <a:gd name="connsiteY1376" fmla="*/ 3502834 h 3729957"/>
              <a:gd name="connsiteX1377" fmla="*/ 1873551 w 2431019"/>
              <a:gd name="connsiteY1377" fmla="*/ 3490848 h 3729957"/>
              <a:gd name="connsiteX1378" fmla="*/ 1872433 w 2431019"/>
              <a:gd name="connsiteY1378" fmla="*/ 3483272 h 3729957"/>
              <a:gd name="connsiteX1379" fmla="*/ 1859516 w 2431019"/>
              <a:gd name="connsiteY1379" fmla="*/ 3470044 h 3729957"/>
              <a:gd name="connsiteX1380" fmla="*/ 1847902 w 2431019"/>
              <a:gd name="connsiteY1380" fmla="*/ 3465262 h 3729957"/>
              <a:gd name="connsiteX1381" fmla="*/ 1835979 w 2431019"/>
              <a:gd name="connsiteY1381" fmla="*/ 3455636 h 3729957"/>
              <a:gd name="connsiteX1382" fmla="*/ 1833619 w 2431019"/>
              <a:gd name="connsiteY1382" fmla="*/ 3430670 h 3729957"/>
              <a:gd name="connsiteX1383" fmla="*/ 1842686 w 2431019"/>
              <a:gd name="connsiteY1383" fmla="*/ 3421975 h 3729957"/>
              <a:gd name="connsiteX1384" fmla="*/ 1858895 w 2431019"/>
              <a:gd name="connsiteY1384" fmla="*/ 3414585 h 3729957"/>
              <a:gd name="connsiteX1385" fmla="*/ 1862373 w 2431019"/>
              <a:gd name="connsiteY1385" fmla="*/ 3411294 h 3729957"/>
              <a:gd name="connsiteX1386" fmla="*/ 1865788 w 2431019"/>
              <a:gd name="connsiteY1386" fmla="*/ 3389247 h 3729957"/>
              <a:gd name="connsiteX1387" fmla="*/ 1864360 w 2431019"/>
              <a:gd name="connsiteY1387" fmla="*/ 3381733 h 3729957"/>
              <a:gd name="connsiteX1388" fmla="*/ 1870632 w 2431019"/>
              <a:gd name="connsiteY1388" fmla="*/ 3363164 h 3729957"/>
              <a:gd name="connsiteX1389" fmla="*/ 1879451 w 2431019"/>
              <a:gd name="connsiteY1389" fmla="*/ 3352109 h 3729957"/>
              <a:gd name="connsiteX1390" fmla="*/ 1879327 w 2431019"/>
              <a:gd name="connsiteY1390" fmla="*/ 3352109 h 3729957"/>
              <a:gd name="connsiteX1391" fmla="*/ 1878706 w 2431019"/>
              <a:gd name="connsiteY1391" fmla="*/ 3351240 h 3729957"/>
              <a:gd name="connsiteX1392" fmla="*/ 1872806 w 2431019"/>
              <a:gd name="connsiteY1392" fmla="*/ 3350308 h 3729957"/>
              <a:gd name="connsiteX1393" fmla="*/ 1872992 w 2431019"/>
              <a:gd name="connsiteY1393" fmla="*/ 3346644 h 3729957"/>
              <a:gd name="connsiteX1394" fmla="*/ 1875228 w 2431019"/>
              <a:gd name="connsiteY1394" fmla="*/ 3346210 h 3729957"/>
              <a:gd name="connsiteX1395" fmla="*/ 1878706 w 2431019"/>
              <a:gd name="connsiteY1395" fmla="*/ 3351302 h 3729957"/>
              <a:gd name="connsiteX1396" fmla="*/ 1880072 w 2431019"/>
              <a:gd name="connsiteY1396" fmla="*/ 3351426 h 3729957"/>
              <a:gd name="connsiteX1397" fmla="*/ 1879451 w 2431019"/>
              <a:gd name="connsiteY1397" fmla="*/ 3352296 h 3729957"/>
              <a:gd name="connsiteX1398" fmla="*/ 1884357 w 2431019"/>
              <a:gd name="connsiteY1398" fmla="*/ 3353041 h 3729957"/>
              <a:gd name="connsiteX1399" fmla="*/ 1893424 w 2431019"/>
              <a:gd name="connsiteY1399" fmla="*/ 3343228 h 3729957"/>
              <a:gd name="connsiteX1400" fmla="*/ 1890071 w 2431019"/>
              <a:gd name="connsiteY1400" fmla="*/ 3330932 h 3729957"/>
              <a:gd name="connsiteX1401" fmla="*/ 1883488 w 2431019"/>
              <a:gd name="connsiteY1401" fmla="*/ 3328386 h 3729957"/>
              <a:gd name="connsiteX1402" fmla="*/ 1879016 w 2431019"/>
              <a:gd name="connsiteY1402" fmla="*/ 3330808 h 3729957"/>
              <a:gd name="connsiteX1403" fmla="*/ 1861255 w 2431019"/>
              <a:gd name="connsiteY1403" fmla="*/ 3322548 h 3729957"/>
              <a:gd name="connsiteX1404" fmla="*/ 1857901 w 2431019"/>
              <a:gd name="connsiteY1404" fmla="*/ 3307581 h 3729957"/>
              <a:gd name="connsiteX1405" fmla="*/ 1856349 w 2431019"/>
              <a:gd name="connsiteY1405" fmla="*/ 3302799 h 3729957"/>
              <a:gd name="connsiteX1406" fmla="*/ 1863366 w 2431019"/>
              <a:gd name="connsiteY1406" fmla="*/ 3297520 h 3729957"/>
              <a:gd name="connsiteX1407" fmla="*/ 1877402 w 2431019"/>
              <a:gd name="connsiteY1407" fmla="*/ 3303358 h 3729957"/>
              <a:gd name="connsiteX1408" fmla="*/ 1897275 w 2431019"/>
              <a:gd name="connsiteY1408" fmla="*/ 3306587 h 3729957"/>
              <a:gd name="connsiteX1409" fmla="*/ 1912366 w 2431019"/>
              <a:gd name="connsiteY1409" fmla="*/ 3291186 h 3729957"/>
              <a:gd name="connsiteX1410" fmla="*/ 1910503 w 2431019"/>
              <a:gd name="connsiteY1410" fmla="*/ 3276032 h 3729957"/>
              <a:gd name="connsiteX1411" fmla="*/ 1912863 w 2431019"/>
              <a:gd name="connsiteY1411" fmla="*/ 3258519 h 3729957"/>
              <a:gd name="connsiteX1412" fmla="*/ 1912118 w 2431019"/>
              <a:gd name="connsiteY1412" fmla="*/ 3256035 h 3729957"/>
              <a:gd name="connsiteX1413" fmla="*/ 1910751 w 2431019"/>
              <a:gd name="connsiteY1413" fmla="*/ 3251129 h 3729957"/>
              <a:gd name="connsiteX1414" fmla="*/ 1917210 w 2431019"/>
              <a:gd name="connsiteY1414" fmla="*/ 3243366 h 3729957"/>
              <a:gd name="connsiteX1415" fmla="*/ 1972544 w 2431019"/>
              <a:gd name="connsiteY1415" fmla="*/ 3238584 h 3729957"/>
              <a:gd name="connsiteX1416" fmla="*/ 1986952 w 2431019"/>
              <a:gd name="connsiteY1416" fmla="*/ 3233181 h 3729957"/>
              <a:gd name="connsiteX1417" fmla="*/ 2003658 w 2431019"/>
              <a:gd name="connsiteY1417" fmla="*/ 3215357 h 3729957"/>
              <a:gd name="connsiteX1418" fmla="*/ 2010738 w 2431019"/>
              <a:gd name="connsiteY1418" fmla="*/ 3199024 h 3729957"/>
              <a:gd name="connsiteX1419" fmla="*/ 2013595 w 2431019"/>
              <a:gd name="connsiteY1419" fmla="*/ 3189212 h 3729957"/>
              <a:gd name="connsiteX1420" fmla="*/ 2008626 w 2431019"/>
              <a:gd name="connsiteY1420" fmla="*/ 3178344 h 3729957"/>
              <a:gd name="connsiteX1421" fmla="*/ 2001795 w 2431019"/>
              <a:gd name="connsiteY1421" fmla="*/ 3174928 h 3729957"/>
              <a:gd name="connsiteX1422" fmla="*/ 1998690 w 2431019"/>
              <a:gd name="connsiteY1422" fmla="*/ 3168345 h 3729957"/>
              <a:gd name="connsiteX1423" fmla="*/ 2000180 w 2431019"/>
              <a:gd name="connsiteY1423" fmla="*/ 3160893 h 3729957"/>
              <a:gd name="connsiteX1424" fmla="*/ 1995026 w 2431019"/>
              <a:gd name="connsiteY1424" fmla="*/ 3145181 h 3729957"/>
              <a:gd name="connsiteX1425" fmla="*/ 1977699 w 2431019"/>
              <a:gd name="connsiteY1425" fmla="*/ 3132077 h 3729957"/>
              <a:gd name="connsiteX1426" fmla="*/ 1976333 w 2431019"/>
              <a:gd name="connsiteY1426" fmla="*/ 3131953 h 3729957"/>
              <a:gd name="connsiteX1427" fmla="*/ 1976146 w 2431019"/>
              <a:gd name="connsiteY1427" fmla="*/ 3130524 h 3729957"/>
              <a:gd name="connsiteX1428" fmla="*/ 1974966 w 2431019"/>
              <a:gd name="connsiteY1428" fmla="*/ 3129344 h 3729957"/>
              <a:gd name="connsiteX1429" fmla="*/ 1976084 w 2431019"/>
              <a:gd name="connsiteY1429" fmla="*/ 3130027 h 3729957"/>
              <a:gd name="connsiteX1430" fmla="*/ 1976084 w 2431019"/>
              <a:gd name="connsiteY1430" fmla="*/ 3130462 h 3729957"/>
              <a:gd name="connsiteX1431" fmla="*/ 1976891 w 2431019"/>
              <a:gd name="connsiteY1431" fmla="*/ 3131269 h 3729957"/>
              <a:gd name="connsiteX1432" fmla="*/ 1977637 w 2431019"/>
              <a:gd name="connsiteY1432" fmla="*/ 3132014 h 3729957"/>
              <a:gd name="connsiteX1433" fmla="*/ 2013346 w 2431019"/>
              <a:gd name="connsiteY1433" fmla="*/ 3140026 h 3729957"/>
              <a:gd name="connsiteX1434" fmla="*/ 2020736 w 2431019"/>
              <a:gd name="connsiteY1434" fmla="*/ 3141516 h 3729957"/>
              <a:gd name="connsiteX1435" fmla="*/ 2036076 w 2431019"/>
              <a:gd name="connsiteY1435" fmla="*/ 3142013 h 3729957"/>
              <a:gd name="connsiteX1436" fmla="*/ 2066010 w 2431019"/>
              <a:gd name="connsiteY1436" fmla="*/ 3126053 h 3729957"/>
              <a:gd name="connsiteX1437" fmla="*/ 2076630 w 2431019"/>
              <a:gd name="connsiteY1437" fmla="*/ 3108726 h 3729957"/>
              <a:gd name="connsiteX1438" fmla="*/ 2087994 w 2431019"/>
              <a:gd name="connsiteY1438" fmla="*/ 3089163 h 3729957"/>
              <a:gd name="connsiteX1439" fmla="*/ 2094329 w 2431019"/>
              <a:gd name="connsiteY1439" fmla="*/ 3064384 h 3729957"/>
              <a:gd name="connsiteX1440" fmla="*/ 2094826 w 2431019"/>
              <a:gd name="connsiteY1440" fmla="*/ 3065005 h 3729957"/>
              <a:gd name="connsiteX1441" fmla="*/ 2095074 w 2431019"/>
              <a:gd name="connsiteY1441" fmla="*/ 3064197 h 3729957"/>
              <a:gd name="connsiteX1442" fmla="*/ 2094640 w 2431019"/>
              <a:gd name="connsiteY1442" fmla="*/ 3064260 h 3729957"/>
              <a:gd name="connsiteX1443" fmla="*/ 2098676 w 2431019"/>
              <a:gd name="connsiteY1443" fmla="*/ 3050845 h 3729957"/>
              <a:gd name="connsiteX1444" fmla="*/ 2104825 w 2431019"/>
              <a:gd name="connsiteY1444" fmla="*/ 3048920 h 3729957"/>
              <a:gd name="connsiteX1445" fmla="*/ 2111966 w 2431019"/>
              <a:gd name="connsiteY1445" fmla="*/ 3030724 h 3729957"/>
              <a:gd name="connsiteX1446" fmla="*/ 2116003 w 2431019"/>
              <a:gd name="connsiteY1446" fmla="*/ 3028364 h 3729957"/>
              <a:gd name="connsiteX1447" fmla="*/ 2118736 w 2431019"/>
              <a:gd name="connsiteY1447" fmla="*/ 3031655 h 3729957"/>
              <a:gd name="connsiteX1448" fmla="*/ 2120475 w 2431019"/>
              <a:gd name="connsiteY1448" fmla="*/ 3038487 h 3729957"/>
              <a:gd name="connsiteX1449" fmla="*/ 2129107 w 2431019"/>
              <a:gd name="connsiteY1449" fmla="*/ 3030475 h 3729957"/>
              <a:gd name="connsiteX1450" fmla="*/ 2154073 w 2431019"/>
              <a:gd name="connsiteY1450" fmla="*/ 2982966 h 3729957"/>
              <a:gd name="connsiteX1451" fmla="*/ 2158544 w 2431019"/>
              <a:gd name="connsiteY1451" fmla="*/ 2949182 h 3729957"/>
              <a:gd name="connsiteX1452" fmla="*/ 2157364 w 2431019"/>
              <a:gd name="connsiteY1452" fmla="*/ 2944214 h 3729957"/>
              <a:gd name="connsiteX1453" fmla="*/ 2170157 w 2431019"/>
              <a:gd name="connsiteY1453" fmla="*/ 2904902 h 3729957"/>
              <a:gd name="connsiteX1454" fmla="*/ 2185186 w 2431019"/>
              <a:gd name="connsiteY1454" fmla="*/ 2890991 h 3729957"/>
              <a:gd name="connsiteX1455" fmla="*/ 2213195 w 2431019"/>
              <a:gd name="connsiteY1455" fmla="*/ 2873664 h 3729957"/>
              <a:gd name="connsiteX1456" fmla="*/ 2228286 w 2431019"/>
              <a:gd name="connsiteY1456" fmla="*/ 2865218 h 3729957"/>
              <a:gd name="connsiteX1457" fmla="*/ 2237788 w 2431019"/>
              <a:gd name="connsiteY1457" fmla="*/ 2853543 h 3729957"/>
              <a:gd name="connsiteX1458" fmla="*/ 2241825 w 2431019"/>
              <a:gd name="connsiteY1458" fmla="*/ 2851617 h 3729957"/>
              <a:gd name="connsiteX1459" fmla="*/ 2256978 w 2431019"/>
              <a:gd name="connsiteY1459" fmla="*/ 2850872 h 3729957"/>
              <a:gd name="connsiteX1460" fmla="*/ 2272131 w 2431019"/>
              <a:gd name="connsiteY1460" fmla="*/ 2851307 h 3729957"/>
              <a:gd name="connsiteX1461" fmla="*/ 2296848 w 2431019"/>
              <a:gd name="connsiteY1461" fmla="*/ 2840749 h 3729957"/>
              <a:gd name="connsiteX1462" fmla="*/ 2309580 w 2431019"/>
              <a:gd name="connsiteY1462" fmla="*/ 2832427 h 3729957"/>
              <a:gd name="connsiteX1463" fmla="*/ 2313058 w 2431019"/>
              <a:gd name="connsiteY1463" fmla="*/ 2823485 h 3729957"/>
              <a:gd name="connsiteX1464" fmla="*/ 2314796 w 2431019"/>
              <a:gd name="connsiteY1464" fmla="*/ 2811188 h 3729957"/>
              <a:gd name="connsiteX1465" fmla="*/ 2329887 w 2431019"/>
              <a:gd name="connsiteY1465" fmla="*/ 2784421 h 3729957"/>
              <a:gd name="connsiteX1466" fmla="*/ 2335539 w 2431019"/>
              <a:gd name="connsiteY1466" fmla="*/ 2762747 h 3729957"/>
              <a:gd name="connsiteX1467" fmla="*/ 2338147 w 2431019"/>
              <a:gd name="connsiteY1467" fmla="*/ 2745358 h 3729957"/>
              <a:gd name="connsiteX1468" fmla="*/ 2346593 w 2431019"/>
              <a:gd name="connsiteY1468" fmla="*/ 2713624 h 3729957"/>
              <a:gd name="connsiteX1469" fmla="*/ 2347152 w 2431019"/>
              <a:gd name="connsiteY1469" fmla="*/ 2672573 h 3729957"/>
              <a:gd name="connsiteX1470" fmla="*/ 2346469 w 2431019"/>
              <a:gd name="connsiteY1470" fmla="*/ 2644502 h 3729957"/>
              <a:gd name="connsiteX1471" fmla="*/ 2352120 w 2431019"/>
              <a:gd name="connsiteY1471" fmla="*/ 2633696 h 3729957"/>
              <a:gd name="connsiteX1472" fmla="*/ 2374602 w 2431019"/>
              <a:gd name="connsiteY1472" fmla="*/ 2607240 h 3729957"/>
              <a:gd name="connsiteX1473" fmla="*/ 2378018 w 2431019"/>
              <a:gd name="connsiteY1473" fmla="*/ 2600347 h 3729957"/>
              <a:gd name="connsiteX1474" fmla="*/ 2391494 w 2431019"/>
              <a:gd name="connsiteY1474" fmla="*/ 2581902 h 3729957"/>
              <a:gd name="connsiteX1475" fmla="*/ 2411491 w 2431019"/>
              <a:gd name="connsiteY1475" fmla="*/ 2562029 h 3729957"/>
              <a:gd name="connsiteX1476" fmla="*/ 2426520 w 2431019"/>
              <a:gd name="connsiteY1476" fmla="*/ 2538368 h 3729957"/>
              <a:gd name="connsiteX1477" fmla="*/ 2430185 w 2431019"/>
              <a:gd name="connsiteY1477" fmla="*/ 2503155 h 3729957"/>
              <a:gd name="connsiteX1478" fmla="*/ 2417950 w 2431019"/>
              <a:gd name="connsiteY1478" fmla="*/ 2469495 h 3729957"/>
              <a:gd name="connsiteX1479" fmla="*/ 2026698 w 2431019"/>
              <a:gd name="connsiteY1479" fmla="*/ 1042792 h 3729957"/>
              <a:gd name="connsiteX1480" fmla="*/ 2027754 w 2431019"/>
              <a:gd name="connsiteY1480" fmla="*/ 1044717 h 3729957"/>
              <a:gd name="connsiteX1481" fmla="*/ 2014588 w 2431019"/>
              <a:gd name="connsiteY1481" fmla="*/ 1054778 h 3729957"/>
              <a:gd name="connsiteX1482" fmla="*/ 2012477 w 2431019"/>
              <a:gd name="connsiteY1482" fmla="*/ 1051921 h 3729957"/>
              <a:gd name="connsiteX1483" fmla="*/ 2026636 w 2431019"/>
              <a:gd name="connsiteY1483" fmla="*/ 1042730 h 3729957"/>
              <a:gd name="connsiteX1484" fmla="*/ 1916962 w 2431019"/>
              <a:gd name="connsiteY1484" fmla="*/ 1076638 h 3729957"/>
              <a:gd name="connsiteX1485" fmla="*/ 1917521 w 2431019"/>
              <a:gd name="connsiteY1485" fmla="*/ 1075023 h 3729957"/>
              <a:gd name="connsiteX1486" fmla="*/ 1918079 w 2431019"/>
              <a:gd name="connsiteY1486" fmla="*/ 1076700 h 3729957"/>
              <a:gd name="connsiteX1487" fmla="*/ 1916962 w 2431019"/>
              <a:gd name="connsiteY1487" fmla="*/ 1076700 h 3729957"/>
              <a:gd name="connsiteX1488" fmla="*/ 1910689 w 2431019"/>
              <a:gd name="connsiteY1488" fmla="*/ 1027825 h 3729957"/>
              <a:gd name="connsiteX1489" fmla="*/ 1923048 w 2431019"/>
              <a:gd name="connsiteY1489" fmla="*/ 1026893 h 3729957"/>
              <a:gd name="connsiteX1490" fmla="*/ 1947268 w 2431019"/>
              <a:gd name="connsiteY1490" fmla="*/ 1028384 h 3729957"/>
              <a:gd name="connsiteX1491" fmla="*/ 1948759 w 2431019"/>
              <a:gd name="connsiteY1491" fmla="*/ 1032420 h 3729957"/>
              <a:gd name="connsiteX1492" fmla="*/ 1947268 w 2431019"/>
              <a:gd name="connsiteY1492" fmla="*/ 1034346 h 3729957"/>
              <a:gd name="connsiteX1493" fmla="*/ 1938573 w 2431019"/>
              <a:gd name="connsiteY1493" fmla="*/ 1037451 h 3729957"/>
              <a:gd name="connsiteX1494" fmla="*/ 1917893 w 2431019"/>
              <a:gd name="connsiteY1494" fmla="*/ 1035029 h 3729957"/>
              <a:gd name="connsiteX1495" fmla="*/ 1911310 w 2431019"/>
              <a:gd name="connsiteY1495" fmla="*/ 1032172 h 3729957"/>
              <a:gd name="connsiteX1496" fmla="*/ 1910006 w 2431019"/>
              <a:gd name="connsiteY1496" fmla="*/ 1030061 h 3729957"/>
              <a:gd name="connsiteX1497" fmla="*/ 1910751 w 2431019"/>
              <a:gd name="connsiteY1497" fmla="*/ 1027887 h 3729957"/>
              <a:gd name="connsiteX1498" fmla="*/ 1904168 w 2431019"/>
              <a:gd name="connsiteY1498" fmla="*/ 1071484 h 3729957"/>
              <a:gd name="connsiteX1499" fmla="*/ 1905038 w 2431019"/>
              <a:gd name="connsiteY1499" fmla="*/ 1072167 h 3729957"/>
              <a:gd name="connsiteX1500" fmla="*/ 1903609 w 2431019"/>
              <a:gd name="connsiteY1500" fmla="*/ 1071918 h 3729957"/>
              <a:gd name="connsiteX1501" fmla="*/ 1904168 w 2431019"/>
              <a:gd name="connsiteY1501" fmla="*/ 1071546 h 3729957"/>
              <a:gd name="connsiteX1502" fmla="*/ 1842810 w 2431019"/>
              <a:gd name="connsiteY1502" fmla="*/ 1003480 h 3729957"/>
              <a:gd name="connsiteX1503" fmla="*/ 1843928 w 2431019"/>
              <a:gd name="connsiteY1503" fmla="*/ 1004660 h 3729957"/>
              <a:gd name="connsiteX1504" fmla="*/ 1845232 w 2431019"/>
              <a:gd name="connsiteY1504" fmla="*/ 1008511 h 3729957"/>
              <a:gd name="connsiteX1505" fmla="*/ 1843431 w 2431019"/>
              <a:gd name="connsiteY1505" fmla="*/ 1004660 h 3729957"/>
              <a:gd name="connsiteX1506" fmla="*/ 1842810 w 2431019"/>
              <a:gd name="connsiteY1506" fmla="*/ 1003480 h 3729957"/>
              <a:gd name="connsiteX1507" fmla="*/ 1825732 w 2431019"/>
              <a:gd name="connsiteY1507" fmla="*/ 1011367 h 3729957"/>
              <a:gd name="connsiteX1508" fmla="*/ 1830327 w 2431019"/>
              <a:gd name="connsiteY1508" fmla="*/ 1006026 h 3729957"/>
              <a:gd name="connsiteX1509" fmla="*/ 1831880 w 2431019"/>
              <a:gd name="connsiteY1509" fmla="*/ 1010622 h 3729957"/>
              <a:gd name="connsiteX1510" fmla="*/ 1833060 w 2431019"/>
              <a:gd name="connsiteY1510" fmla="*/ 1017454 h 3729957"/>
              <a:gd name="connsiteX1511" fmla="*/ 1832252 w 2431019"/>
              <a:gd name="connsiteY1511" fmla="*/ 1022546 h 3729957"/>
              <a:gd name="connsiteX1512" fmla="*/ 1830141 w 2431019"/>
              <a:gd name="connsiteY1512" fmla="*/ 1023167 h 3729957"/>
              <a:gd name="connsiteX1513" fmla="*/ 1825794 w 2431019"/>
              <a:gd name="connsiteY1513" fmla="*/ 1011367 h 3729957"/>
              <a:gd name="connsiteX1514" fmla="*/ 1778719 w 2431019"/>
              <a:gd name="connsiteY1514" fmla="*/ 986215 h 3729957"/>
              <a:gd name="connsiteX1515" fmla="*/ 1778347 w 2431019"/>
              <a:gd name="connsiteY1515" fmla="*/ 987333 h 3729957"/>
              <a:gd name="connsiteX1516" fmla="*/ 1776732 w 2431019"/>
              <a:gd name="connsiteY1516" fmla="*/ 986464 h 3729957"/>
              <a:gd name="connsiteX1517" fmla="*/ 1778719 w 2431019"/>
              <a:gd name="connsiteY1517" fmla="*/ 986215 h 3729957"/>
              <a:gd name="connsiteX1518" fmla="*/ 1738041 w 2431019"/>
              <a:gd name="connsiteY1518" fmla="*/ 1108808 h 3729957"/>
              <a:gd name="connsiteX1519" fmla="*/ 1740215 w 2431019"/>
              <a:gd name="connsiteY1519" fmla="*/ 1109615 h 3729957"/>
              <a:gd name="connsiteX1520" fmla="*/ 1740091 w 2431019"/>
              <a:gd name="connsiteY1520" fmla="*/ 1111292 h 3729957"/>
              <a:gd name="connsiteX1521" fmla="*/ 1729347 w 2431019"/>
              <a:gd name="connsiteY1521" fmla="*/ 1117068 h 3729957"/>
              <a:gd name="connsiteX1522" fmla="*/ 1728353 w 2431019"/>
              <a:gd name="connsiteY1522" fmla="*/ 1115266 h 3729957"/>
              <a:gd name="connsiteX1523" fmla="*/ 1738041 w 2431019"/>
              <a:gd name="connsiteY1523" fmla="*/ 1108808 h 3729957"/>
              <a:gd name="connsiteX1524" fmla="*/ 1693327 w 2431019"/>
              <a:gd name="connsiteY1524" fmla="*/ 1180475 h 3729957"/>
              <a:gd name="connsiteX1525" fmla="*/ 1695190 w 2431019"/>
              <a:gd name="connsiteY1525" fmla="*/ 1181096 h 3729957"/>
              <a:gd name="connsiteX1526" fmla="*/ 1695004 w 2431019"/>
              <a:gd name="connsiteY1526" fmla="*/ 1182649 h 3729957"/>
              <a:gd name="connsiteX1527" fmla="*/ 1693079 w 2431019"/>
              <a:gd name="connsiteY1527" fmla="*/ 1182959 h 3729957"/>
              <a:gd name="connsiteX1528" fmla="*/ 1691588 w 2431019"/>
              <a:gd name="connsiteY1528" fmla="*/ 1181593 h 3729957"/>
              <a:gd name="connsiteX1529" fmla="*/ 1693327 w 2431019"/>
              <a:gd name="connsiteY1529" fmla="*/ 1180475 h 3729957"/>
              <a:gd name="connsiteX1530" fmla="*/ 1590608 w 2431019"/>
              <a:gd name="connsiteY1530" fmla="*/ 562235 h 3729957"/>
              <a:gd name="connsiteX1531" fmla="*/ 1593030 w 2431019"/>
              <a:gd name="connsiteY1531" fmla="*/ 562670 h 3729957"/>
              <a:gd name="connsiteX1532" fmla="*/ 1607314 w 2431019"/>
              <a:gd name="connsiteY1532" fmla="*/ 583040 h 3729957"/>
              <a:gd name="connsiteX1533" fmla="*/ 1607065 w 2431019"/>
              <a:gd name="connsiteY1533" fmla="*/ 585151 h 3729957"/>
              <a:gd name="connsiteX1534" fmla="*/ 1605078 w 2431019"/>
              <a:gd name="connsiteY1534" fmla="*/ 586269 h 3729957"/>
              <a:gd name="connsiteX1535" fmla="*/ 1598495 w 2431019"/>
              <a:gd name="connsiteY1535" fmla="*/ 583164 h 3729957"/>
              <a:gd name="connsiteX1536" fmla="*/ 1588496 w 2431019"/>
              <a:gd name="connsiteY1536" fmla="*/ 566086 h 3729957"/>
              <a:gd name="connsiteX1537" fmla="*/ 1590608 w 2431019"/>
              <a:gd name="connsiteY1537" fmla="*/ 562173 h 3729957"/>
              <a:gd name="connsiteX1538" fmla="*/ 1456154 w 2431019"/>
              <a:gd name="connsiteY1538" fmla="*/ 603348 h 3729957"/>
              <a:gd name="connsiteX1539" fmla="*/ 1458203 w 2431019"/>
              <a:gd name="connsiteY1539" fmla="*/ 602727 h 3729957"/>
              <a:gd name="connsiteX1540" fmla="*/ 1467208 w 2431019"/>
              <a:gd name="connsiteY1540" fmla="*/ 609247 h 3729957"/>
              <a:gd name="connsiteX1541" fmla="*/ 1468016 w 2431019"/>
              <a:gd name="connsiteY1541" fmla="*/ 608937 h 3729957"/>
              <a:gd name="connsiteX1542" fmla="*/ 1468823 w 2431019"/>
              <a:gd name="connsiteY1542" fmla="*/ 609806 h 3729957"/>
              <a:gd name="connsiteX1543" fmla="*/ 1477393 w 2431019"/>
              <a:gd name="connsiteY1543" fmla="*/ 613408 h 3729957"/>
              <a:gd name="connsiteX1544" fmla="*/ 1478760 w 2431019"/>
              <a:gd name="connsiteY1544" fmla="*/ 613408 h 3729957"/>
              <a:gd name="connsiteX1545" fmla="*/ 1478946 w 2431019"/>
              <a:gd name="connsiteY1545" fmla="*/ 615023 h 3729957"/>
              <a:gd name="connsiteX1546" fmla="*/ 1478138 w 2431019"/>
              <a:gd name="connsiteY1546" fmla="*/ 614029 h 3729957"/>
              <a:gd name="connsiteX1547" fmla="*/ 1477393 w 2431019"/>
              <a:gd name="connsiteY1547" fmla="*/ 613346 h 3729957"/>
              <a:gd name="connsiteX1548" fmla="*/ 1468823 w 2431019"/>
              <a:gd name="connsiteY1548" fmla="*/ 609744 h 3729957"/>
              <a:gd name="connsiteX1549" fmla="*/ 1467395 w 2431019"/>
              <a:gd name="connsiteY1549" fmla="*/ 609558 h 3729957"/>
              <a:gd name="connsiteX1550" fmla="*/ 1467208 w 2431019"/>
              <a:gd name="connsiteY1550" fmla="*/ 609185 h 3729957"/>
              <a:gd name="connsiteX1551" fmla="*/ 1455843 w 2431019"/>
              <a:gd name="connsiteY1551" fmla="*/ 607322 h 3729957"/>
              <a:gd name="connsiteX1552" fmla="*/ 1456216 w 2431019"/>
              <a:gd name="connsiteY1552" fmla="*/ 603285 h 3729957"/>
              <a:gd name="connsiteX1553" fmla="*/ 1407154 w 2431019"/>
              <a:gd name="connsiteY1553" fmla="*/ 585462 h 3729957"/>
              <a:gd name="connsiteX1554" fmla="*/ 1408645 w 2431019"/>
              <a:gd name="connsiteY1554" fmla="*/ 586518 h 3729957"/>
              <a:gd name="connsiteX1555" fmla="*/ 1406844 w 2431019"/>
              <a:gd name="connsiteY1555" fmla="*/ 587076 h 3729957"/>
              <a:gd name="connsiteX1556" fmla="*/ 1407154 w 2431019"/>
              <a:gd name="connsiteY1556" fmla="*/ 585462 h 3729957"/>
              <a:gd name="connsiteX1557" fmla="*/ 1593651 w 2431019"/>
              <a:gd name="connsiteY1557" fmla="*/ 1168924 h 3729957"/>
              <a:gd name="connsiteX1558" fmla="*/ 1595514 w 2431019"/>
              <a:gd name="connsiteY1558" fmla="*/ 1168489 h 3729957"/>
              <a:gd name="connsiteX1559" fmla="*/ 1597253 w 2431019"/>
              <a:gd name="connsiteY1559" fmla="*/ 1169855 h 3729957"/>
              <a:gd name="connsiteX1560" fmla="*/ 1595203 w 2431019"/>
              <a:gd name="connsiteY1560" fmla="*/ 1172091 h 3729957"/>
              <a:gd name="connsiteX1561" fmla="*/ 1593403 w 2431019"/>
              <a:gd name="connsiteY1561" fmla="*/ 1170973 h 3729957"/>
              <a:gd name="connsiteX1562" fmla="*/ 1593651 w 2431019"/>
              <a:gd name="connsiteY1562" fmla="*/ 1168986 h 3729957"/>
              <a:gd name="connsiteX1563" fmla="*/ 1576324 w 2431019"/>
              <a:gd name="connsiteY1563" fmla="*/ 1320270 h 3729957"/>
              <a:gd name="connsiteX1564" fmla="*/ 1578373 w 2431019"/>
              <a:gd name="connsiteY1564" fmla="*/ 1318904 h 3729957"/>
              <a:gd name="connsiteX1565" fmla="*/ 1590173 w 2431019"/>
              <a:gd name="connsiteY1565" fmla="*/ 1314619 h 3729957"/>
              <a:gd name="connsiteX1566" fmla="*/ 1615511 w 2431019"/>
              <a:gd name="connsiteY1566" fmla="*/ 1312942 h 3729957"/>
              <a:gd name="connsiteX1567" fmla="*/ 1629174 w 2431019"/>
              <a:gd name="connsiteY1567" fmla="*/ 1307477 h 3729957"/>
              <a:gd name="connsiteX1568" fmla="*/ 1633770 w 2431019"/>
              <a:gd name="connsiteY1568" fmla="*/ 1305924 h 3729957"/>
              <a:gd name="connsiteX1569" fmla="*/ 1635571 w 2431019"/>
              <a:gd name="connsiteY1569" fmla="*/ 1307539 h 3729957"/>
              <a:gd name="connsiteX1570" fmla="*/ 1634825 w 2431019"/>
              <a:gd name="connsiteY1570" fmla="*/ 1321636 h 3729957"/>
              <a:gd name="connsiteX1571" fmla="*/ 1612903 w 2431019"/>
              <a:gd name="connsiteY1571" fmla="*/ 1330207 h 3729957"/>
              <a:gd name="connsiteX1572" fmla="*/ 1577628 w 2431019"/>
              <a:gd name="connsiteY1572" fmla="*/ 1327847 h 3729957"/>
              <a:gd name="connsiteX1573" fmla="*/ 1574647 w 2431019"/>
              <a:gd name="connsiteY1573" fmla="*/ 1324617 h 3729957"/>
              <a:gd name="connsiteX1574" fmla="*/ 1576324 w 2431019"/>
              <a:gd name="connsiteY1574" fmla="*/ 1320270 h 3729957"/>
              <a:gd name="connsiteX1575" fmla="*/ 1572412 w 2431019"/>
              <a:gd name="connsiteY1575" fmla="*/ 1343994 h 3729957"/>
              <a:gd name="connsiteX1576" fmla="*/ 1570424 w 2431019"/>
              <a:gd name="connsiteY1576" fmla="*/ 1347968 h 3729957"/>
              <a:gd name="connsiteX1577" fmla="*/ 1543347 w 2431019"/>
              <a:gd name="connsiteY1577" fmla="*/ 1361755 h 3729957"/>
              <a:gd name="connsiteX1578" fmla="*/ 1522605 w 2431019"/>
              <a:gd name="connsiteY1578" fmla="*/ 1371009 h 3729957"/>
              <a:gd name="connsiteX1579" fmla="*/ 1499999 w 2431019"/>
              <a:gd name="connsiteY1579" fmla="*/ 1376784 h 3729957"/>
              <a:gd name="connsiteX1580" fmla="*/ 1491988 w 2431019"/>
              <a:gd name="connsiteY1580" fmla="*/ 1371940 h 3729957"/>
              <a:gd name="connsiteX1581" fmla="*/ 1492919 w 2431019"/>
              <a:gd name="connsiteY1581" fmla="*/ 1363122 h 3729957"/>
              <a:gd name="connsiteX1582" fmla="*/ 1494969 w 2431019"/>
              <a:gd name="connsiteY1582" fmla="*/ 1361693 h 3729957"/>
              <a:gd name="connsiteX1583" fmla="*/ 1527449 w 2431019"/>
              <a:gd name="connsiteY1583" fmla="*/ 1348217 h 3729957"/>
              <a:gd name="connsiteX1584" fmla="*/ 1539559 w 2431019"/>
              <a:gd name="connsiteY1584" fmla="*/ 1346788 h 3729957"/>
              <a:gd name="connsiteX1585" fmla="*/ 1554215 w 2431019"/>
              <a:gd name="connsiteY1585" fmla="*/ 1345484 h 3729957"/>
              <a:gd name="connsiteX1586" fmla="*/ 1566077 w 2431019"/>
              <a:gd name="connsiteY1586" fmla="*/ 1341261 h 3729957"/>
              <a:gd name="connsiteX1587" fmla="*/ 1572349 w 2431019"/>
              <a:gd name="connsiteY1587" fmla="*/ 1343994 h 3729957"/>
              <a:gd name="connsiteX1588" fmla="*/ 1499316 w 2431019"/>
              <a:gd name="connsiteY1588" fmla="*/ 1238852 h 3729957"/>
              <a:gd name="connsiteX1589" fmla="*/ 1551110 w 2431019"/>
              <a:gd name="connsiteY1589" fmla="*/ 1252081 h 3729957"/>
              <a:gd name="connsiteX1590" fmla="*/ 1557010 w 2431019"/>
              <a:gd name="connsiteY1590" fmla="*/ 1256676 h 3729957"/>
              <a:gd name="connsiteX1591" fmla="*/ 1567630 w 2431019"/>
              <a:gd name="connsiteY1591" fmla="*/ 1277108 h 3729957"/>
              <a:gd name="connsiteX1592" fmla="*/ 1565208 w 2431019"/>
              <a:gd name="connsiteY1592" fmla="*/ 1286548 h 3729957"/>
              <a:gd name="connsiteX1593" fmla="*/ 1558811 w 2431019"/>
              <a:gd name="connsiteY1593" fmla="*/ 1288411 h 3729957"/>
              <a:gd name="connsiteX1594" fmla="*/ 1545521 w 2431019"/>
              <a:gd name="connsiteY1594" fmla="*/ 1276673 h 3729957"/>
              <a:gd name="connsiteX1595" fmla="*/ 1541360 w 2431019"/>
              <a:gd name="connsiteY1595" fmla="*/ 1276052 h 3729957"/>
              <a:gd name="connsiteX1596" fmla="*/ 1540118 w 2431019"/>
              <a:gd name="connsiteY1596" fmla="*/ 1278164 h 3729957"/>
              <a:gd name="connsiteX1597" fmla="*/ 1538938 w 2431019"/>
              <a:gd name="connsiteY1597" fmla="*/ 1285679 h 3729957"/>
              <a:gd name="connsiteX1598" fmla="*/ 1524902 w 2431019"/>
              <a:gd name="connsiteY1598" fmla="*/ 1320953 h 3729957"/>
              <a:gd name="connsiteX1599" fmla="*/ 1521425 w 2431019"/>
              <a:gd name="connsiteY1599" fmla="*/ 1324555 h 3729957"/>
              <a:gd name="connsiteX1600" fmla="*/ 1515214 w 2431019"/>
              <a:gd name="connsiteY1600" fmla="*/ 1323003 h 3729957"/>
              <a:gd name="connsiteX1601" fmla="*/ 1512544 w 2431019"/>
              <a:gd name="connsiteY1601" fmla="*/ 1307974 h 3729957"/>
              <a:gd name="connsiteX1602" fmla="*/ 1502297 w 2431019"/>
              <a:gd name="connsiteY1602" fmla="*/ 1303378 h 3729957"/>
              <a:gd name="connsiteX1603" fmla="*/ 1495714 w 2431019"/>
              <a:gd name="connsiteY1603" fmla="*/ 1307290 h 3729957"/>
              <a:gd name="connsiteX1604" fmla="*/ 1491367 w 2431019"/>
              <a:gd name="connsiteY1604" fmla="*/ 1307415 h 3729957"/>
              <a:gd name="connsiteX1605" fmla="*/ 1491304 w 2431019"/>
              <a:gd name="connsiteY1605" fmla="*/ 1305241 h 3729957"/>
              <a:gd name="connsiteX1606" fmla="*/ 1499005 w 2431019"/>
              <a:gd name="connsiteY1606" fmla="*/ 1295118 h 3729957"/>
              <a:gd name="connsiteX1607" fmla="*/ 1501614 w 2431019"/>
              <a:gd name="connsiteY1607" fmla="*/ 1273258 h 3729957"/>
              <a:gd name="connsiteX1608" fmla="*/ 1496211 w 2431019"/>
              <a:gd name="connsiteY1608" fmla="*/ 1264874 h 3729957"/>
              <a:gd name="connsiteX1609" fmla="*/ 1483666 w 2431019"/>
              <a:gd name="connsiteY1609" fmla="*/ 1255993 h 3729957"/>
              <a:gd name="connsiteX1610" fmla="*/ 1479567 w 2431019"/>
              <a:gd name="connsiteY1610" fmla="*/ 1250528 h 3729957"/>
              <a:gd name="connsiteX1611" fmla="*/ 1478760 w 2431019"/>
              <a:gd name="connsiteY1611" fmla="*/ 1250776 h 3729957"/>
              <a:gd name="connsiteX1612" fmla="*/ 1478511 w 2431019"/>
              <a:gd name="connsiteY1612" fmla="*/ 1250590 h 3729957"/>
              <a:gd name="connsiteX1613" fmla="*/ 1466836 w 2431019"/>
              <a:gd name="connsiteY1613" fmla="*/ 1262638 h 3729957"/>
              <a:gd name="connsiteX1614" fmla="*/ 1456651 w 2431019"/>
              <a:gd name="connsiteY1614" fmla="*/ 1269469 h 3729957"/>
              <a:gd name="connsiteX1615" fmla="*/ 1444913 w 2431019"/>
              <a:gd name="connsiteY1615" fmla="*/ 1278226 h 3729957"/>
              <a:gd name="connsiteX1616" fmla="*/ 1432120 w 2431019"/>
              <a:gd name="connsiteY1616" fmla="*/ 1324245 h 3729957"/>
              <a:gd name="connsiteX1617" fmla="*/ 1412309 w 2431019"/>
              <a:gd name="connsiteY1617" fmla="*/ 1360451 h 3729957"/>
              <a:gd name="connsiteX1618" fmla="*/ 1402497 w 2431019"/>
              <a:gd name="connsiteY1618" fmla="*/ 1356290 h 3729957"/>
              <a:gd name="connsiteX1619" fmla="*/ 1407465 w 2431019"/>
              <a:gd name="connsiteY1619" fmla="*/ 1314246 h 3729957"/>
              <a:gd name="connsiteX1620" fmla="*/ 1417091 w 2431019"/>
              <a:gd name="connsiteY1620" fmla="*/ 1288038 h 3729957"/>
              <a:gd name="connsiteX1621" fmla="*/ 1416656 w 2431019"/>
              <a:gd name="connsiteY1621" fmla="*/ 1275680 h 3729957"/>
              <a:gd name="connsiteX1622" fmla="*/ 1416904 w 2431019"/>
              <a:gd name="connsiteY1622" fmla="*/ 1270836 h 3729957"/>
              <a:gd name="connsiteX1623" fmla="*/ 1418147 w 2431019"/>
              <a:gd name="connsiteY1623" fmla="*/ 1268662 h 3729957"/>
              <a:gd name="connsiteX1624" fmla="*/ 1462985 w 2431019"/>
              <a:gd name="connsiteY1624" fmla="*/ 1244442 h 3729957"/>
              <a:gd name="connsiteX1625" fmla="*/ 1478511 w 2431019"/>
              <a:gd name="connsiteY1625" fmla="*/ 1250528 h 3729957"/>
              <a:gd name="connsiteX1626" fmla="*/ 1479194 w 2431019"/>
              <a:gd name="connsiteY1626" fmla="*/ 1249907 h 3729957"/>
              <a:gd name="connsiteX1627" fmla="*/ 1479505 w 2431019"/>
              <a:gd name="connsiteY1627" fmla="*/ 1250404 h 3729957"/>
              <a:gd name="connsiteX1628" fmla="*/ 1493230 w 2431019"/>
              <a:gd name="connsiteY1628" fmla="*/ 1245932 h 3729957"/>
              <a:gd name="connsiteX1629" fmla="*/ 1496211 w 2431019"/>
              <a:gd name="connsiteY1629" fmla="*/ 1242082 h 3729957"/>
              <a:gd name="connsiteX1630" fmla="*/ 1499192 w 2431019"/>
              <a:gd name="connsiteY1630" fmla="*/ 1238728 h 3729957"/>
              <a:gd name="connsiteX1631" fmla="*/ 1494037 w 2431019"/>
              <a:gd name="connsiteY1631" fmla="*/ 1014783 h 3729957"/>
              <a:gd name="connsiteX1632" fmla="*/ 1494658 w 2431019"/>
              <a:gd name="connsiteY1632" fmla="*/ 1013727 h 3729957"/>
              <a:gd name="connsiteX1633" fmla="*/ 1494534 w 2431019"/>
              <a:gd name="connsiteY1633" fmla="*/ 1008262 h 3729957"/>
              <a:gd name="connsiteX1634" fmla="*/ 1497266 w 2431019"/>
              <a:gd name="connsiteY1634" fmla="*/ 1006523 h 3729957"/>
              <a:gd name="connsiteX1635" fmla="*/ 1497515 w 2431019"/>
              <a:gd name="connsiteY1635" fmla="*/ 1008759 h 3729957"/>
              <a:gd name="connsiteX1636" fmla="*/ 1494658 w 2431019"/>
              <a:gd name="connsiteY1636" fmla="*/ 1013665 h 3729957"/>
              <a:gd name="connsiteX1637" fmla="*/ 1494658 w 2431019"/>
              <a:gd name="connsiteY1637" fmla="*/ 1015342 h 3729957"/>
              <a:gd name="connsiteX1638" fmla="*/ 1492609 w 2431019"/>
              <a:gd name="connsiteY1638" fmla="*/ 1015715 h 3729957"/>
              <a:gd name="connsiteX1639" fmla="*/ 1494037 w 2431019"/>
              <a:gd name="connsiteY1639" fmla="*/ 1014659 h 3729957"/>
              <a:gd name="connsiteX1640" fmla="*/ 1430567 w 2431019"/>
              <a:gd name="connsiteY1640" fmla="*/ 1120794 h 3729957"/>
              <a:gd name="connsiteX1641" fmla="*/ 1432803 w 2431019"/>
              <a:gd name="connsiteY1641" fmla="*/ 1120359 h 3729957"/>
              <a:gd name="connsiteX1642" fmla="*/ 1436219 w 2431019"/>
              <a:gd name="connsiteY1642" fmla="*/ 1123154 h 3729957"/>
              <a:gd name="connsiteX1643" fmla="*/ 1434480 w 2431019"/>
              <a:gd name="connsiteY1643" fmla="*/ 1134581 h 3729957"/>
              <a:gd name="connsiteX1644" fmla="*/ 1432617 w 2431019"/>
              <a:gd name="connsiteY1644" fmla="*/ 1135761 h 3729957"/>
              <a:gd name="connsiteX1645" fmla="*/ 1428518 w 2431019"/>
              <a:gd name="connsiteY1645" fmla="*/ 1133960 h 3729957"/>
              <a:gd name="connsiteX1646" fmla="*/ 1430505 w 2431019"/>
              <a:gd name="connsiteY1646" fmla="*/ 1120794 h 3729957"/>
              <a:gd name="connsiteX1647" fmla="*/ 1406471 w 2431019"/>
              <a:gd name="connsiteY1647" fmla="*/ 1083532 h 3729957"/>
              <a:gd name="connsiteX1648" fmla="*/ 1406471 w 2431019"/>
              <a:gd name="connsiteY1648" fmla="*/ 1085022 h 3729957"/>
              <a:gd name="connsiteX1649" fmla="*/ 1404235 w 2431019"/>
              <a:gd name="connsiteY1649" fmla="*/ 1084277 h 3729957"/>
              <a:gd name="connsiteX1650" fmla="*/ 1406471 w 2431019"/>
              <a:gd name="connsiteY1650" fmla="*/ 1083470 h 3729957"/>
              <a:gd name="connsiteX1651" fmla="*/ 1390448 w 2431019"/>
              <a:gd name="connsiteY1651" fmla="*/ 660793 h 3729957"/>
              <a:gd name="connsiteX1652" fmla="*/ 1394734 w 2431019"/>
              <a:gd name="connsiteY1652" fmla="*/ 659117 h 3729957"/>
              <a:gd name="connsiteX1653" fmla="*/ 1398646 w 2431019"/>
              <a:gd name="connsiteY1653" fmla="*/ 661787 h 3729957"/>
              <a:gd name="connsiteX1654" fmla="*/ 1399826 w 2431019"/>
              <a:gd name="connsiteY1654" fmla="*/ 668432 h 3729957"/>
              <a:gd name="connsiteX1655" fmla="*/ 1395417 w 2431019"/>
              <a:gd name="connsiteY1655" fmla="*/ 670295 h 3729957"/>
              <a:gd name="connsiteX1656" fmla="*/ 1390138 w 2431019"/>
              <a:gd name="connsiteY1656" fmla="*/ 665079 h 3729957"/>
              <a:gd name="connsiteX1657" fmla="*/ 1390386 w 2431019"/>
              <a:gd name="connsiteY1657" fmla="*/ 660731 h 3729957"/>
              <a:gd name="connsiteX1658" fmla="*/ 1373246 w 2431019"/>
              <a:gd name="connsiteY1658" fmla="*/ 644522 h 3729957"/>
              <a:gd name="connsiteX1659" fmla="*/ 1373991 w 2431019"/>
              <a:gd name="connsiteY1659" fmla="*/ 646385 h 3729957"/>
              <a:gd name="connsiteX1660" fmla="*/ 1372749 w 2431019"/>
              <a:gd name="connsiteY1660" fmla="*/ 647876 h 3729957"/>
              <a:gd name="connsiteX1661" fmla="*/ 1372128 w 2431019"/>
              <a:gd name="connsiteY1661" fmla="*/ 646075 h 3729957"/>
              <a:gd name="connsiteX1662" fmla="*/ 1373308 w 2431019"/>
              <a:gd name="connsiteY1662" fmla="*/ 644522 h 3729957"/>
              <a:gd name="connsiteX1663" fmla="*/ 1364676 w 2431019"/>
              <a:gd name="connsiteY1663" fmla="*/ 960443 h 3729957"/>
              <a:gd name="connsiteX1664" fmla="*/ 1366663 w 2431019"/>
              <a:gd name="connsiteY1664" fmla="*/ 960939 h 3729957"/>
              <a:gd name="connsiteX1665" fmla="*/ 1366042 w 2431019"/>
              <a:gd name="connsiteY1665" fmla="*/ 962306 h 3729957"/>
              <a:gd name="connsiteX1666" fmla="*/ 1364054 w 2431019"/>
              <a:gd name="connsiteY1666" fmla="*/ 961747 h 3729957"/>
              <a:gd name="connsiteX1667" fmla="*/ 1364738 w 2431019"/>
              <a:gd name="connsiteY1667" fmla="*/ 960380 h 3729957"/>
              <a:gd name="connsiteX1668" fmla="*/ 1354925 w 2431019"/>
              <a:gd name="connsiteY1668" fmla="*/ 1101169 h 3729957"/>
              <a:gd name="connsiteX1669" fmla="*/ 1355733 w 2431019"/>
              <a:gd name="connsiteY1669" fmla="*/ 1102349 h 3729957"/>
              <a:gd name="connsiteX1670" fmla="*/ 1356105 w 2431019"/>
              <a:gd name="connsiteY1670" fmla="*/ 1102660 h 3729957"/>
              <a:gd name="connsiteX1671" fmla="*/ 1370451 w 2431019"/>
              <a:gd name="connsiteY1671" fmla="*/ 1104150 h 3729957"/>
              <a:gd name="connsiteX1672" fmla="*/ 1370886 w 2431019"/>
              <a:gd name="connsiteY1672" fmla="*/ 1108000 h 3729957"/>
              <a:gd name="connsiteX1673" fmla="*/ 1368836 w 2431019"/>
              <a:gd name="connsiteY1673" fmla="*/ 1109180 h 3729957"/>
              <a:gd name="connsiteX1674" fmla="*/ 1356043 w 2431019"/>
              <a:gd name="connsiteY1674" fmla="*/ 1102597 h 3729957"/>
              <a:gd name="connsiteX1675" fmla="*/ 1355236 w 2431019"/>
              <a:gd name="connsiteY1675" fmla="*/ 1102535 h 3729957"/>
              <a:gd name="connsiteX1676" fmla="*/ 1354863 w 2431019"/>
              <a:gd name="connsiteY1676" fmla="*/ 1101169 h 3729957"/>
              <a:gd name="connsiteX1677" fmla="*/ 1375978 w 2431019"/>
              <a:gd name="connsiteY1677" fmla="*/ 1190474 h 3729957"/>
              <a:gd name="connsiteX1678" fmla="*/ 1406036 w 2431019"/>
              <a:gd name="connsiteY1678" fmla="*/ 1176563 h 3729957"/>
              <a:gd name="connsiteX1679" fmla="*/ 1432741 w 2431019"/>
              <a:gd name="connsiteY1679" fmla="*/ 1161844 h 3729957"/>
              <a:gd name="connsiteX1680" fmla="*/ 1442367 w 2431019"/>
              <a:gd name="connsiteY1680" fmla="*/ 1160292 h 3729957"/>
              <a:gd name="connsiteX1681" fmla="*/ 1449571 w 2431019"/>
              <a:gd name="connsiteY1681" fmla="*/ 1162900 h 3729957"/>
              <a:gd name="connsiteX1682" fmla="*/ 1466898 w 2431019"/>
              <a:gd name="connsiteY1682" fmla="*/ 1179171 h 3729957"/>
              <a:gd name="connsiteX1683" fmla="*/ 1477331 w 2431019"/>
              <a:gd name="connsiteY1683" fmla="*/ 1189232 h 3729957"/>
              <a:gd name="connsiteX1684" fmla="*/ 1485156 w 2431019"/>
              <a:gd name="connsiteY1684" fmla="*/ 1200038 h 3729957"/>
              <a:gd name="connsiteX1685" fmla="*/ 1487454 w 2431019"/>
              <a:gd name="connsiteY1685" fmla="*/ 1222892 h 3729957"/>
              <a:gd name="connsiteX1686" fmla="*/ 1480498 w 2431019"/>
              <a:gd name="connsiteY1686" fmla="*/ 1226680 h 3729957"/>
              <a:gd name="connsiteX1687" fmla="*/ 1471059 w 2431019"/>
              <a:gd name="connsiteY1687" fmla="*/ 1223637 h 3729957"/>
              <a:gd name="connsiteX1688" fmla="*/ 1450751 w 2431019"/>
              <a:gd name="connsiteY1688" fmla="*/ 1225686 h 3729957"/>
              <a:gd name="connsiteX1689" fmla="*/ 1430691 w 2431019"/>
              <a:gd name="connsiteY1689" fmla="*/ 1218669 h 3729957"/>
              <a:gd name="connsiteX1690" fmla="*/ 1426841 w 2431019"/>
              <a:gd name="connsiteY1690" fmla="*/ 1215377 h 3729957"/>
              <a:gd name="connsiteX1691" fmla="*/ 1421935 w 2431019"/>
              <a:gd name="connsiteY1691" fmla="*/ 1211030 h 3729957"/>
              <a:gd name="connsiteX1692" fmla="*/ 1426220 w 2431019"/>
              <a:gd name="connsiteY1692" fmla="*/ 1204944 h 3729957"/>
              <a:gd name="connsiteX1693" fmla="*/ 1425847 w 2431019"/>
              <a:gd name="connsiteY1693" fmla="*/ 1200659 h 3729957"/>
              <a:gd name="connsiteX1694" fmla="*/ 1423612 w 2431019"/>
              <a:gd name="connsiteY1694" fmla="*/ 1199727 h 3729957"/>
              <a:gd name="connsiteX1695" fmla="*/ 1418519 w 2431019"/>
              <a:gd name="connsiteY1695" fmla="*/ 1199976 h 3729957"/>
              <a:gd name="connsiteX1696" fmla="*/ 1413924 w 2431019"/>
              <a:gd name="connsiteY1696" fmla="*/ 1202149 h 3729957"/>
              <a:gd name="connsiteX1697" fmla="*/ 1381692 w 2431019"/>
              <a:gd name="connsiteY1697" fmla="*/ 1217178 h 3729957"/>
              <a:gd name="connsiteX1698" fmla="*/ 1364054 w 2431019"/>
              <a:gd name="connsiteY1698" fmla="*/ 1213390 h 3729957"/>
              <a:gd name="connsiteX1699" fmla="*/ 1350640 w 2431019"/>
              <a:gd name="connsiteY1699" fmla="*/ 1209974 h 3729957"/>
              <a:gd name="connsiteX1700" fmla="*/ 1350267 w 2431019"/>
              <a:gd name="connsiteY1700" fmla="*/ 1210533 h 3729957"/>
              <a:gd name="connsiteX1701" fmla="*/ 1349025 w 2431019"/>
              <a:gd name="connsiteY1701" fmla="*/ 1210720 h 3729957"/>
              <a:gd name="connsiteX1702" fmla="*/ 1347845 w 2431019"/>
              <a:gd name="connsiteY1702" fmla="*/ 1212024 h 3729957"/>
              <a:gd name="connsiteX1703" fmla="*/ 1348404 w 2431019"/>
              <a:gd name="connsiteY1703" fmla="*/ 1210782 h 3729957"/>
              <a:gd name="connsiteX1704" fmla="*/ 1349025 w 2431019"/>
              <a:gd name="connsiteY1704" fmla="*/ 1210720 h 3729957"/>
              <a:gd name="connsiteX1705" fmla="*/ 1349709 w 2431019"/>
              <a:gd name="connsiteY1705" fmla="*/ 1209974 h 3729957"/>
              <a:gd name="connsiteX1706" fmla="*/ 1350640 w 2431019"/>
              <a:gd name="connsiteY1706" fmla="*/ 1210036 h 3729957"/>
              <a:gd name="connsiteX1707" fmla="*/ 1375916 w 2431019"/>
              <a:gd name="connsiteY1707" fmla="*/ 1190660 h 3729957"/>
              <a:gd name="connsiteX1708" fmla="*/ 1348094 w 2431019"/>
              <a:gd name="connsiteY1708" fmla="*/ 992364 h 3729957"/>
              <a:gd name="connsiteX1709" fmla="*/ 1346541 w 2431019"/>
              <a:gd name="connsiteY1709" fmla="*/ 988948 h 3729957"/>
              <a:gd name="connsiteX1710" fmla="*/ 1348218 w 2431019"/>
              <a:gd name="connsiteY1710" fmla="*/ 988389 h 3729957"/>
              <a:gd name="connsiteX1711" fmla="*/ 1350267 w 2431019"/>
              <a:gd name="connsiteY1711" fmla="*/ 991743 h 3729957"/>
              <a:gd name="connsiteX1712" fmla="*/ 1348032 w 2431019"/>
              <a:gd name="connsiteY1712" fmla="*/ 992364 h 3729957"/>
              <a:gd name="connsiteX1713" fmla="*/ 1336356 w 2431019"/>
              <a:gd name="connsiteY1713" fmla="*/ 627320 h 3729957"/>
              <a:gd name="connsiteX1714" fmla="*/ 1345982 w 2431019"/>
              <a:gd name="connsiteY1714" fmla="*/ 625084 h 3729957"/>
              <a:gd name="connsiteX1715" fmla="*/ 1349647 w 2431019"/>
              <a:gd name="connsiteY1715" fmla="*/ 627630 h 3729957"/>
              <a:gd name="connsiteX1716" fmla="*/ 1343188 w 2431019"/>
              <a:gd name="connsiteY1716" fmla="*/ 646385 h 3729957"/>
              <a:gd name="connsiteX1717" fmla="*/ 1333375 w 2431019"/>
              <a:gd name="connsiteY1717" fmla="*/ 648807 h 3729957"/>
              <a:gd name="connsiteX1718" fmla="*/ 1336294 w 2431019"/>
              <a:gd name="connsiteY1718" fmla="*/ 627320 h 3729957"/>
              <a:gd name="connsiteX1719" fmla="*/ 1329152 w 2431019"/>
              <a:gd name="connsiteY1719" fmla="*/ 752085 h 3729957"/>
              <a:gd name="connsiteX1720" fmla="*/ 1330146 w 2431019"/>
              <a:gd name="connsiteY1720" fmla="*/ 751092 h 3729957"/>
              <a:gd name="connsiteX1721" fmla="*/ 1331078 w 2431019"/>
              <a:gd name="connsiteY1721" fmla="*/ 748049 h 3729957"/>
              <a:gd name="connsiteX1722" fmla="*/ 1332382 w 2431019"/>
              <a:gd name="connsiteY1722" fmla="*/ 748856 h 3729957"/>
              <a:gd name="connsiteX1723" fmla="*/ 1330146 w 2431019"/>
              <a:gd name="connsiteY1723" fmla="*/ 751092 h 3729957"/>
              <a:gd name="connsiteX1724" fmla="*/ 1329649 w 2431019"/>
              <a:gd name="connsiteY1724" fmla="*/ 752706 h 3729957"/>
              <a:gd name="connsiteX1725" fmla="*/ 1324060 w 2431019"/>
              <a:gd name="connsiteY1725" fmla="*/ 758793 h 3729957"/>
              <a:gd name="connsiteX1726" fmla="*/ 1322942 w 2431019"/>
              <a:gd name="connsiteY1726" fmla="*/ 759910 h 3729957"/>
              <a:gd name="connsiteX1727" fmla="*/ 1323563 w 2431019"/>
              <a:gd name="connsiteY1727" fmla="*/ 758234 h 3729957"/>
              <a:gd name="connsiteX1728" fmla="*/ 1329214 w 2431019"/>
              <a:gd name="connsiteY1728" fmla="*/ 752085 h 3729957"/>
              <a:gd name="connsiteX1729" fmla="*/ 1324122 w 2431019"/>
              <a:gd name="connsiteY1729" fmla="*/ 667190 h 3729957"/>
              <a:gd name="connsiteX1730" fmla="*/ 1324122 w 2431019"/>
              <a:gd name="connsiteY1730" fmla="*/ 668743 h 3729957"/>
              <a:gd name="connsiteX1731" fmla="*/ 1322259 w 2431019"/>
              <a:gd name="connsiteY1731" fmla="*/ 667935 h 3729957"/>
              <a:gd name="connsiteX1732" fmla="*/ 1324122 w 2431019"/>
              <a:gd name="connsiteY1732" fmla="*/ 667128 h 3729957"/>
              <a:gd name="connsiteX1733" fmla="*/ 1311639 w 2431019"/>
              <a:gd name="connsiteY1733" fmla="*/ 864989 h 3729957"/>
              <a:gd name="connsiteX1734" fmla="*/ 1312322 w 2431019"/>
              <a:gd name="connsiteY1734" fmla="*/ 866666 h 3729957"/>
              <a:gd name="connsiteX1735" fmla="*/ 1310894 w 2431019"/>
              <a:gd name="connsiteY1735" fmla="*/ 866666 h 3729957"/>
              <a:gd name="connsiteX1736" fmla="*/ 1311639 w 2431019"/>
              <a:gd name="connsiteY1736" fmla="*/ 864989 h 3729957"/>
              <a:gd name="connsiteX1737" fmla="*/ 1302883 w 2431019"/>
              <a:gd name="connsiteY1737" fmla="*/ 1138804 h 3729957"/>
              <a:gd name="connsiteX1738" fmla="*/ 1308658 w 2431019"/>
              <a:gd name="connsiteY1738" fmla="*/ 1128805 h 3729957"/>
              <a:gd name="connsiteX1739" fmla="*/ 1308410 w 2431019"/>
              <a:gd name="connsiteY1739" fmla="*/ 1127873 h 3729957"/>
              <a:gd name="connsiteX1740" fmla="*/ 1309652 w 2431019"/>
              <a:gd name="connsiteY1740" fmla="*/ 1126756 h 3729957"/>
              <a:gd name="connsiteX1741" fmla="*/ 1309031 w 2431019"/>
              <a:gd name="connsiteY1741" fmla="*/ 1128495 h 3729957"/>
              <a:gd name="connsiteX1742" fmla="*/ 1308658 w 2431019"/>
              <a:gd name="connsiteY1742" fmla="*/ 1128805 h 3729957"/>
              <a:gd name="connsiteX1743" fmla="*/ 1310894 w 2431019"/>
              <a:gd name="connsiteY1743" fmla="*/ 1137437 h 3729957"/>
              <a:gd name="connsiteX1744" fmla="*/ 1310894 w 2431019"/>
              <a:gd name="connsiteY1744" fmla="*/ 1139797 h 3729957"/>
              <a:gd name="connsiteX1745" fmla="*/ 1307106 w 2431019"/>
              <a:gd name="connsiteY1745" fmla="*/ 1142716 h 3729957"/>
              <a:gd name="connsiteX1746" fmla="*/ 1304746 w 2431019"/>
              <a:gd name="connsiteY1746" fmla="*/ 1142468 h 3729957"/>
              <a:gd name="connsiteX1747" fmla="*/ 1302945 w 2431019"/>
              <a:gd name="connsiteY1747" fmla="*/ 1138804 h 3729957"/>
              <a:gd name="connsiteX1748" fmla="*/ 1298163 w 2431019"/>
              <a:gd name="connsiteY1748" fmla="*/ 955474 h 3729957"/>
              <a:gd name="connsiteX1749" fmla="*/ 1299902 w 2431019"/>
              <a:gd name="connsiteY1749" fmla="*/ 956095 h 3729957"/>
              <a:gd name="connsiteX1750" fmla="*/ 1298163 w 2431019"/>
              <a:gd name="connsiteY1750" fmla="*/ 956716 h 3729957"/>
              <a:gd name="connsiteX1751" fmla="*/ 1298163 w 2431019"/>
              <a:gd name="connsiteY1751" fmla="*/ 955412 h 3729957"/>
              <a:gd name="connsiteX1752" fmla="*/ 1290835 w 2431019"/>
              <a:gd name="connsiteY1752" fmla="*/ 874553 h 3729957"/>
              <a:gd name="connsiteX1753" fmla="*/ 1294561 w 2431019"/>
              <a:gd name="connsiteY1753" fmla="*/ 876851 h 3729957"/>
              <a:gd name="connsiteX1754" fmla="*/ 1291642 w 2431019"/>
              <a:gd name="connsiteY1754" fmla="*/ 879584 h 3729957"/>
              <a:gd name="connsiteX1755" fmla="*/ 1287667 w 2431019"/>
              <a:gd name="connsiteY1755" fmla="*/ 877907 h 3729957"/>
              <a:gd name="connsiteX1756" fmla="*/ 1290897 w 2431019"/>
              <a:gd name="connsiteY1756" fmla="*/ 874553 h 3729957"/>
              <a:gd name="connsiteX1757" fmla="*/ 1287357 w 2431019"/>
              <a:gd name="connsiteY1757" fmla="*/ 1069807 h 3729957"/>
              <a:gd name="connsiteX1758" fmla="*/ 1278911 w 2431019"/>
              <a:gd name="connsiteY1758" fmla="*/ 1091543 h 3729957"/>
              <a:gd name="connsiteX1759" fmla="*/ 1278973 w 2431019"/>
              <a:gd name="connsiteY1759" fmla="*/ 1092475 h 3729957"/>
              <a:gd name="connsiteX1760" fmla="*/ 1277669 w 2431019"/>
              <a:gd name="connsiteY1760" fmla="*/ 1092723 h 3729957"/>
              <a:gd name="connsiteX1761" fmla="*/ 1278414 w 2431019"/>
              <a:gd name="connsiteY1761" fmla="*/ 1091978 h 3729957"/>
              <a:gd name="connsiteX1762" fmla="*/ 1278911 w 2431019"/>
              <a:gd name="connsiteY1762" fmla="*/ 1091543 h 3729957"/>
              <a:gd name="connsiteX1763" fmla="*/ 1284438 w 2431019"/>
              <a:gd name="connsiteY1763" fmla="*/ 1068254 h 3729957"/>
              <a:gd name="connsiteX1764" fmla="*/ 1286115 w 2431019"/>
              <a:gd name="connsiteY1764" fmla="*/ 1067633 h 3729957"/>
              <a:gd name="connsiteX1765" fmla="*/ 1287357 w 2431019"/>
              <a:gd name="connsiteY1765" fmla="*/ 1069807 h 3729957"/>
              <a:gd name="connsiteX1766" fmla="*/ 1284376 w 2431019"/>
              <a:gd name="connsiteY1766" fmla="*/ 966342 h 3729957"/>
              <a:gd name="connsiteX1767" fmla="*/ 1285866 w 2431019"/>
              <a:gd name="connsiteY1767" fmla="*/ 967584 h 3729957"/>
              <a:gd name="connsiteX1768" fmla="*/ 1285059 w 2431019"/>
              <a:gd name="connsiteY1768" fmla="*/ 969323 h 3729957"/>
              <a:gd name="connsiteX1769" fmla="*/ 1283258 w 2431019"/>
              <a:gd name="connsiteY1769" fmla="*/ 968951 h 3729957"/>
              <a:gd name="connsiteX1770" fmla="*/ 1284314 w 2431019"/>
              <a:gd name="connsiteY1770" fmla="*/ 966342 h 3729957"/>
              <a:gd name="connsiteX1771" fmla="*/ 1266925 w 2431019"/>
              <a:gd name="connsiteY1771" fmla="*/ 987582 h 3729957"/>
              <a:gd name="connsiteX1772" fmla="*/ 1271520 w 2431019"/>
              <a:gd name="connsiteY1772" fmla="*/ 986712 h 3729957"/>
              <a:gd name="connsiteX1773" fmla="*/ 1282637 w 2431019"/>
              <a:gd name="connsiteY1773" fmla="*/ 995904 h 3729957"/>
              <a:gd name="connsiteX1774" fmla="*/ 1284935 w 2431019"/>
              <a:gd name="connsiteY1774" fmla="*/ 1013293 h 3729957"/>
              <a:gd name="connsiteX1775" fmla="*/ 1283879 w 2431019"/>
              <a:gd name="connsiteY1775" fmla="*/ 1036706 h 3729957"/>
              <a:gd name="connsiteX1776" fmla="*/ 1285928 w 2431019"/>
              <a:gd name="connsiteY1776" fmla="*/ 1045835 h 3729957"/>
              <a:gd name="connsiteX1777" fmla="*/ 1284376 w 2431019"/>
              <a:gd name="connsiteY1777" fmla="*/ 1052542 h 3729957"/>
              <a:gd name="connsiteX1778" fmla="*/ 1279221 w 2431019"/>
              <a:gd name="connsiteY1778" fmla="*/ 1049064 h 3729957"/>
              <a:gd name="connsiteX1779" fmla="*/ 1274253 w 2431019"/>
              <a:gd name="connsiteY1779" fmla="*/ 1043972 h 3729957"/>
              <a:gd name="connsiteX1780" fmla="*/ 1265745 w 2431019"/>
              <a:gd name="connsiteY1780" fmla="*/ 1035712 h 3729957"/>
              <a:gd name="connsiteX1781" fmla="*/ 1263882 w 2431019"/>
              <a:gd name="connsiteY1781" fmla="*/ 1028384 h 3729957"/>
              <a:gd name="connsiteX1782" fmla="*/ 1263882 w 2431019"/>
              <a:gd name="connsiteY1782" fmla="*/ 1008821 h 3729957"/>
              <a:gd name="connsiteX1783" fmla="*/ 1259286 w 2431019"/>
              <a:gd name="connsiteY1783" fmla="*/ 1000437 h 3729957"/>
              <a:gd name="connsiteX1784" fmla="*/ 1266863 w 2431019"/>
              <a:gd name="connsiteY1784" fmla="*/ 987520 h 3729957"/>
              <a:gd name="connsiteX1785" fmla="*/ 1238357 w 2431019"/>
              <a:gd name="connsiteY1785" fmla="*/ 1023478 h 3729957"/>
              <a:gd name="connsiteX1786" fmla="*/ 1231588 w 2431019"/>
              <a:gd name="connsiteY1786" fmla="*/ 1033911 h 3729957"/>
              <a:gd name="connsiteX1787" fmla="*/ 1228358 w 2431019"/>
              <a:gd name="connsiteY1787" fmla="*/ 1034718 h 3729957"/>
              <a:gd name="connsiteX1788" fmla="*/ 1228048 w 2431019"/>
              <a:gd name="connsiteY1788" fmla="*/ 1032358 h 3729957"/>
              <a:gd name="connsiteX1789" fmla="*/ 1228545 w 2431019"/>
              <a:gd name="connsiteY1789" fmla="*/ 1029936 h 3729957"/>
              <a:gd name="connsiteX1790" fmla="*/ 1231712 w 2431019"/>
              <a:gd name="connsiteY1790" fmla="*/ 1015715 h 3729957"/>
              <a:gd name="connsiteX1791" fmla="*/ 1220099 w 2431019"/>
              <a:gd name="connsiteY1791" fmla="*/ 1007517 h 3729957"/>
              <a:gd name="connsiteX1792" fmla="*/ 1219353 w 2431019"/>
              <a:gd name="connsiteY1792" fmla="*/ 1005405 h 3729957"/>
              <a:gd name="connsiteX1793" fmla="*/ 1222583 w 2431019"/>
              <a:gd name="connsiteY1793" fmla="*/ 1002735 h 3729957"/>
              <a:gd name="connsiteX1794" fmla="*/ 1227427 w 2431019"/>
              <a:gd name="connsiteY1794" fmla="*/ 1003542 h 3729957"/>
              <a:gd name="connsiteX1795" fmla="*/ 1236680 w 2431019"/>
              <a:gd name="connsiteY1795" fmla="*/ 1005095 h 3729957"/>
              <a:gd name="connsiteX1796" fmla="*/ 1236370 w 2431019"/>
              <a:gd name="connsiteY1796" fmla="*/ 1004350 h 3729957"/>
              <a:gd name="connsiteX1797" fmla="*/ 1236742 w 2431019"/>
              <a:gd name="connsiteY1797" fmla="*/ 1004288 h 3729957"/>
              <a:gd name="connsiteX1798" fmla="*/ 1229352 w 2431019"/>
              <a:gd name="connsiteY1798" fmla="*/ 992302 h 3729957"/>
              <a:gd name="connsiteX1799" fmla="*/ 1228731 w 2431019"/>
              <a:gd name="connsiteY1799" fmla="*/ 972739 h 3729957"/>
              <a:gd name="connsiteX1800" fmla="*/ 1233886 w 2431019"/>
              <a:gd name="connsiteY1800" fmla="*/ 967771 h 3729957"/>
              <a:gd name="connsiteX1801" fmla="*/ 1240344 w 2431019"/>
              <a:gd name="connsiteY1801" fmla="*/ 970255 h 3729957"/>
              <a:gd name="connsiteX1802" fmla="*/ 1247424 w 2431019"/>
              <a:gd name="connsiteY1802" fmla="*/ 980191 h 3729957"/>
              <a:gd name="connsiteX1803" fmla="*/ 1247673 w 2431019"/>
              <a:gd name="connsiteY1803" fmla="*/ 979881 h 3729957"/>
              <a:gd name="connsiteX1804" fmla="*/ 1248169 w 2431019"/>
              <a:gd name="connsiteY1804" fmla="*/ 978577 h 3729957"/>
              <a:gd name="connsiteX1805" fmla="*/ 1247673 w 2431019"/>
              <a:gd name="connsiteY1805" fmla="*/ 980564 h 3729957"/>
              <a:gd name="connsiteX1806" fmla="*/ 1247424 w 2431019"/>
              <a:gd name="connsiteY1806" fmla="*/ 980191 h 3729957"/>
              <a:gd name="connsiteX1807" fmla="*/ 1247610 w 2431019"/>
              <a:gd name="connsiteY1807" fmla="*/ 998574 h 3729957"/>
              <a:gd name="connsiteX1808" fmla="*/ 1245996 w 2431019"/>
              <a:gd name="connsiteY1808" fmla="*/ 1002424 h 3729957"/>
              <a:gd name="connsiteX1809" fmla="*/ 1236680 w 2431019"/>
              <a:gd name="connsiteY1809" fmla="*/ 1004350 h 3729957"/>
              <a:gd name="connsiteX1810" fmla="*/ 1237239 w 2431019"/>
              <a:gd name="connsiteY1810" fmla="*/ 1005281 h 3729957"/>
              <a:gd name="connsiteX1811" fmla="*/ 1236618 w 2431019"/>
              <a:gd name="connsiteY1811" fmla="*/ 1005157 h 3729957"/>
              <a:gd name="connsiteX1812" fmla="*/ 1239413 w 2431019"/>
              <a:gd name="connsiteY1812" fmla="*/ 1013851 h 3729957"/>
              <a:gd name="connsiteX1813" fmla="*/ 1238295 w 2431019"/>
              <a:gd name="connsiteY1813" fmla="*/ 1023478 h 3729957"/>
              <a:gd name="connsiteX1814" fmla="*/ 1250219 w 2431019"/>
              <a:gd name="connsiteY1814" fmla="*/ 1092537 h 3729957"/>
              <a:gd name="connsiteX1815" fmla="*/ 1248728 w 2431019"/>
              <a:gd name="connsiteY1815" fmla="*/ 1094276 h 3729957"/>
              <a:gd name="connsiteX1816" fmla="*/ 1244692 w 2431019"/>
              <a:gd name="connsiteY1816" fmla="*/ 1093965 h 3729957"/>
              <a:gd name="connsiteX1817" fmla="*/ 1240717 w 2431019"/>
              <a:gd name="connsiteY1817" fmla="*/ 1077508 h 3729957"/>
              <a:gd name="connsiteX1818" fmla="*/ 1242953 w 2431019"/>
              <a:gd name="connsiteY1818" fmla="*/ 1073347 h 3729957"/>
              <a:gd name="connsiteX1819" fmla="*/ 1242580 w 2431019"/>
              <a:gd name="connsiteY1819" fmla="*/ 1072601 h 3729957"/>
              <a:gd name="connsiteX1820" fmla="*/ 1243512 w 2431019"/>
              <a:gd name="connsiteY1820" fmla="*/ 1068751 h 3729957"/>
              <a:gd name="connsiteX1821" fmla="*/ 1243512 w 2431019"/>
              <a:gd name="connsiteY1821" fmla="*/ 1068565 h 3729957"/>
              <a:gd name="connsiteX1822" fmla="*/ 1243946 w 2431019"/>
              <a:gd name="connsiteY1822" fmla="*/ 1066826 h 3729957"/>
              <a:gd name="connsiteX1823" fmla="*/ 1243450 w 2431019"/>
              <a:gd name="connsiteY1823" fmla="*/ 1068751 h 3729957"/>
              <a:gd name="connsiteX1824" fmla="*/ 1242953 w 2431019"/>
              <a:gd name="connsiteY1824" fmla="*/ 1073285 h 3729957"/>
              <a:gd name="connsiteX1825" fmla="*/ 1242953 w 2431019"/>
              <a:gd name="connsiteY1825" fmla="*/ 1073347 h 3729957"/>
              <a:gd name="connsiteX1826" fmla="*/ 1249846 w 2431019"/>
              <a:gd name="connsiteY1826" fmla="*/ 1087817 h 3729957"/>
              <a:gd name="connsiteX1827" fmla="*/ 1250219 w 2431019"/>
              <a:gd name="connsiteY1827" fmla="*/ 1092599 h 3729957"/>
              <a:gd name="connsiteX1828" fmla="*/ 1241711 w 2431019"/>
              <a:gd name="connsiteY1828" fmla="*/ 576581 h 3729957"/>
              <a:gd name="connsiteX1829" fmla="*/ 1243760 w 2431019"/>
              <a:gd name="connsiteY1829" fmla="*/ 575774 h 3729957"/>
              <a:gd name="connsiteX1830" fmla="*/ 1245064 w 2431019"/>
              <a:gd name="connsiteY1830" fmla="*/ 579624 h 3729957"/>
              <a:gd name="connsiteX1831" fmla="*/ 1243263 w 2431019"/>
              <a:gd name="connsiteY1831" fmla="*/ 580307 h 3729957"/>
              <a:gd name="connsiteX1832" fmla="*/ 1241711 w 2431019"/>
              <a:gd name="connsiteY1832" fmla="*/ 576581 h 3729957"/>
              <a:gd name="connsiteX1833" fmla="*/ 1227862 w 2431019"/>
              <a:gd name="connsiteY1833" fmla="*/ 815431 h 3729957"/>
              <a:gd name="connsiteX1834" fmla="*/ 1234879 w 2431019"/>
              <a:gd name="connsiteY1834" fmla="*/ 809034 h 3729957"/>
              <a:gd name="connsiteX1835" fmla="*/ 1239289 w 2431019"/>
              <a:gd name="connsiteY1835" fmla="*/ 810587 h 3729957"/>
              <a:gd name="connsiteX1836" fmla="*/ 1239289 w 2431019"/>
              <a:gd name="connsiteY1836" fmla="*/ 812947 h 3729957"/>
              <a:gd name="connsiteX1837" fmla="*/ 1227178 w 2431019"/>
              <a:gd name="connsiteY1837" fmla="*/ 824374 h 3729957"/>
              <a:gd name="connsiteX1838" fmla="*/ 1227178 w 2431019"/>
              <a:gd name="connsiteY1838" fmla="*/ 825430 h 3729957"/>
              <a:gd name="connsiteX1839" fmla="*/ 1225874 w 2431019"/>
              <a:gd name="connsiteY1839" fmla="*/ 825678 h 3729957"/>
              <a:gd name="connsiteX1840" fmla="*/ 1224632 w 2431019"/>
              <a:gd name="connsiteY1840" fmla="*/ 827231 h 3729957"/>
              <a:gd name="connsiteX1841" fmla="*/ 1225191 w 2431019"/>
              <a:gd name="connsiteY1841" fmla="*/ 825864 h 3729957"/>
              <a:gd name="connsiteX1842" fmla="*/ 1225874 w 2431019"/>
              <a:gd name="connsiteY1842" fmla="*/ 825740 h 3729957"/>
              <a:gd name="connsiteX1843" fmla="*/ 1226619 w 2431019"/>
              <a:gd name="connsiteY1843" fmla="*/ 824871 h 3729957"/>
              <a:gd name="connsiteX1844" fmla="*/ 1227241 w 2431019"/>
              <a:gd name="connsiteY1844" fmla="*/ 824436 h 3729957"/>
              <a:gd name="connsiteX1845" fmla="*/ 1227924 w 2431019"/>
              <a:gd name="connsiteY1845" fmla="*/ 815493 h 3729957"/>
              <a:gd name="connsiteX1846" fmla="*/ 1224384 w 2431019"/>
              <a:gd name="connsiteY1846" fmla="*/ 568942 h 3729957"/>
              <a:gd name="connsiteX1847" fmla="*/ 1225936 w 2431019"/>
              <a:gd name="connsiteY1847" fmla="*/ 571426 h 3729957"/>
              <a:gd name="connsiteX1848" fmla="*/ 1223452 w 2431019"/>
              <a:gd name="connsiteY1848" fmla="*/ 571489 h 3729957"/>
              <a:gd name="connsiteX1849" fmla="*/ 1222210 w 2431019"/>
              <a:gd name="connsiteY1849" fmla="*/ 569998 h 3729957"/>
              <a:gd name="connsiteX1850" fmla="*/ 1224384 w 2431019"/>
              <a:gd name="connsiteY1850" fmla="*/ 569004 h 3729957"/>
              <a:gd name="connsiteX1851" fmla="*/ 1215255 w 2431019"/>
              <a:gd name="connsiteY1851" fmla="*/ 879273 h 3729957"/>
              <a:gd name="connsiteX1852" fmla="*/ 1224570 w 2431019"/>
              <a:gd name="connsiteY1852" fmla="*/ 877783 h 3729957"/>
              <a:gd name="connsiteX1853" fmla="*/ 1226309 w 2431019"/>
              <a:gd name="connsiteY1853" fmla="*/ 876789 h 3729957"/>
              <a:gd name="connsiteX1854" fmla="*/ 1232271 w 2431019"/>
              <a:gd name="connsiteY1854" fmla="*/ 871076 h 3729957"/>
              <a:gd name="connsiteX1855" fmla="*/ 1232581 w 2431019"/>
              <a:gd name="connsiteY1855" fmla="*/ 870827 h 3729957"/>
              <a:gd name="connsiteX1856" fmla="*/ 1232085 w 2431019"/>
              <a:gd name="connsiteY1856" fmla="*/ 869150 h 3729957"/>
              <a:gd name="connsiteX1857" fmla="*/ 1248728 w 2431019"/>
              <a:gd name="connsiteY1857" fmla="*/ 833130 h 3729957"/>
              <a:gd name="connsiteX1858" fmla="*/ 1253138 w 2431019"/>
              <a:gd name="connsiteY1858" fmla="*/ 833938 h 3729957"/>
              <a:gd name="connsiteX1859" fmla="*/ 1254504 w 2431019"/>
              <a:gd name="connsiteY1859" fmla="*/ 838409 h 3729957"/>
              <a:gd name="connsiteX1860" fmla="*/ 1253635 w 2431019"/>
              <a:gd name="connsiteY1860" fmla="*/ 840769 h 3729957"/>
              <a:gd name="connsiteX1861" fmla="*/ 1242145 w 2431019"/>
              <a:gd name="connsiteY1861" fmla="*/ 853997 h 3729957"/>
              <a:gd name="connsiteX1862" fmla="*/ 1235997 w 2431019"/>
              <a:gd name="connsiteY1862" fmla="*/ 867722 h 3729957"/>
              <a:gd name="connsiteX1863" fmla="*/ 1232644 w 2431019"/>
              <a:gd name="connsiteY1863" fmla="*/ 870827 h 3729957"/>
              <a:gd name="connsiteX1864" fmla="*/ 1232892 w 2431019"/>
              <a:gd name="connsiteY1864" fmla="*/ 871573 h 3729957"/>
              <a:gd name="connsiteX1865" fmla="*/ 1226868 w 2431019"/>
              <a:gd name="connsiteY1865" fmla="*/ 877410 h 3729957"/>
              <a:gd name="connsiteX1866" fmla="*/ 1224632 w 2431019"/>
              <a:gd name="connsiteY1866" fmla="*/ 877783 h 3729957"/>
              <a:gd name="connsiteX1867" fmla="*/ 1216124 w 2431019"/>
              <a:gd name="connsiteY1867" fmla="*/ 882565 h 3729957"/>
              <a:gd name="connsiteX1868" fmla="*/ 1214634 w 2431019"/>
              <a:gd name="connsiteY1868" fmla="*/ 881198 h 3729957"/>
              <a:gd name="connsiteX1869" fmla="*/ 1215317 w 2431019"/>
              <a:gd name="connsiteY1869" fmla="*/ 879273 h 3729957"/>
              <a:gd name="connsiteX1870" fmla="*/ 1214385 w 2431019"/>
              <a:gd name="connsiteY1870" fmla="*/ 490754 h 3729957"/>
              <a:gd name="connsiteX1871" fmla="*/ 1213888 w 2431019"/>
              <a:gd name="connsiteY1871" fmla="*/ 492369 h 3729957"/>
              <a:gd name="connsiteX1872" fmla="*/ 1213329 w 2431019"/>
              <a:gd name="connsiteY1872" fmla="*/ 490754 h 3729957"/>
              <a:gd name="connsiteX1873" fmla="*/ 1214385 w 2431019"/>
              <a:gd name="connsiteY1873" fmla="*/ 490754 h 3729957"/>
              <a:gd name="connsiteX1874" fmla="*/ 1198425 w 2431019"/>
              <a:gd name="connsiteY1874" fmla="*/ 541182 h 3729957"/>
              <a:gd name="connsiteX1875" fmla="*/ 1200474 w 2431019"/>
              <a:gd name="connsiteY1875" fmla="*/ 540934 h 3729957"/>
              <a:gd name="connsiteX1876" fmla="*/ 1201033 w 2431019"/>
              <a:gd name="connsiteY1876" fmla="*/ 544784 h 3729957"/>
              <a:gd name="connsiteX1877" fmla="*/ 1198921 w 2431019"/>
              <a:gd name="connsiteY1877" fmla="*/ 545157 h 3729957"/>
              <a:gd name="connsiteX1878" fmla="*/ 1198487 w 2431019"/>
              <a:gd name="connsiteY1878" fmla="*/ 541182 h 3729957"/>
              <a:gd name="connsiteX1879" fmla="*/ 626576 w 2431019"/>
              <a:gd name="connsiteY1879" fmla="*/ 754383 h 3729957"/>
              <a:gd name="connsiteX1880" fmla="*/ 625334 w 2431019"/>
              <a:gd name="connsiteY1880" fmla="*/ 754756 h 3729957"/>
              <a:gd name="connsiteX1881" fmla="*/ 625955 w 2431019"/>
              <a:gd name="connsiteY1881" fmla="*/ 753700 h 3729957"/>
              <a:gd name="connsiteX1882" fmla="*/ 626700 w 2431019"/>
              <a:gd name="connsiteY1882" fmla="*/ 752458 h 3729957"/>
              <a:gd name="connsiteX1883" fmla="*/ 626638 w 2431019"/>
              <a:gd name="connsiteY1883" fmla="*/ 754383 h 3729957"/>
              <a:gd name="connsiteX1884" fmla="*/ 640922 w 2431019"/>
              <a:gd name="connsiteY1884" fmla="*/ 717370 h 3729957"/>
              <a:gd name="connsiteX1885" fmla="*/ 640860 w 2431019"/>
              <a:gd name="connsiteY1885" fmla="*/ 716128 h 3729957"/>
              <a:gd name="connsiteX1886" fmla="*/ 638251 w 2431019"/>
              <a:gd name="connsiteY1886" fmla="*/ 714078 h 3729957"/>
              <a:gd name="connsiteX1887" fmla="*/ 638810 w 2431019"/>
              <a:gd name="connsiteY1887" fmla="*/ 712215 h 3729957"/>
              <a:gd name="connsiteX1888" fmla="*/ 640860 w 2431019"/>
              <a:gd name="connsiteY1888" fmla="*/ 716128 h 3729957"/>
              <a:gd name="connsiteX1889" fmla="*/ 641605 w 2431019"/>
              <a:gd name="connsiteY1889" fmla="*/ 716749 h 3729957"/>
              <a:gd name="connsiteX1890" fmla="*/ 642785 w 2431019"/>
              <a:gd name="connsiteY1890" fmla="*/ 718363 h 3729957"/>
              <a:gd name="connsiteX1891" fmla="*/ 640922 w 2431019"/>
              <a:gd name="connsiteY1891" fmla="*/ 717432 h 3729957"/>
              <a:gd name="connsiteX1892" fmla="*/ 644648 w 2431019"/>
              <a:gd name="connsiteY1892" fmla="*/ 684641 h 3729957"/>
              <a:gd name="connsiteX1893" fmla="*/ 643468 w 2431019"/>
              <a:gd name="connsiteY1893" fmla="*/ 685014 h 3729957"/>
              <a:gd name="connsiteX1894" fmla="*/ 643779 w 2431019"/>
              <a:gd name="connsiteY1894" fmla="*/ 681101 h 3729957"/>
              <a:gd name="connsiteX1895" fmla="*/ 644710 w 2431019"/>
              <a:gd name="connsiteY1895" fmla="*/ 682592 h 3729957"/>
              <a:gd name="connsiteX1896" fmla="*/ 644710 w 2431019"/>
              <a:gd name="connsiteY1896" fmla="*/ 684641 h 3729957"/>
              <a:gd name="connsiteX1897" fmla="*/ 647753 w 2431019"/>
              <a:gd name="connsiteY1897" fmla="*/ 820523 h 3729957"/>
              <a:gd name="connsiteX1898" fmla="*/ 643841 w 2431019"/>
              <a:gd name="connsiteY1898" fmla="*/ 819716 h 3729957"/>
              <a:gd name="connsiteX1899" fmla="*/ 638562 w 2431019"/>
              <a:gd name="connsiteY1899" fmla="*/ 811332 h 3729957"/>
              <a:gd name="connsiteX1900" fmla="*/ 641978 w 2431019"/>
              <a:gd name="connsiteY1900" fmla="*/ 801085 h 3729957"/>
              <a:gd name="connsiteX1901" fmla="*/ 641605 w 2431019"/>
              <a:gd name="connsiteY1901" fmla="*/ 800154 h 3729957"/>
              <a:gd name="connsiteX1902" fmla="*/ 642102 w 2431019"/>
              <a:gd name="connsiteY1902" fmla="*/ 799470 h 3729957"/>
              <a:gd name="connsiteX1903" fmla="*/ 643406 w 2431019"/>
              <a:gd name="connsiteY1903" fmla="*/ 794999 h 3729957"/>
              <a:gd name="connsiteX1904" fmla="*/ 644151 w 2431019"/>
              <a:gd name="connsiteY1904" fmla="*/ 796552 h 3729957"/>
              <a:gd name="connsiteX1905" fmla="*/ 642102 w 2431019"/>
              <a:gd name="connsiteY1905" fmla="*/ 799470 h 3729957"/>
              <a:gd name="connsiteX1906" fmla="*/ 642288 w 2431019"/>
              <a:gd name="connsiteY1906" fmla="*/ 800837 h 3729957"/>
              <a:gd name="connsiteX1907" fmla="*/ 641978 w 2431019"/>
              <a:gd name="connsiteY1907" fmla="*/ 801085 h 3729957"/>
              <a:gd name="connsiteX1908" fmla="*/ 648685 w 2431019"/>
              <a:gd name="connsiteY1908" fmla="*/ 818536 h 3729957"/>
              <a:gd name="connsiteX1909" fmla="*/ 647753 w 2431019"/>
              <a:gd name="connsiteY1909" fmla="*/ 820586 h 3729957"/>
              <a:gd name="connsiteX1910" fmla="*/ 654833 w 2431019"/>
              <a:gd name="connsiteY1910" fmla="*/ 802762 h 3729957"/>
              <a:gd name="connsiteX1911" fmla="*/ 653342 w 2431019"/>
              <a:gd name="connsiteY1911" fmla="*/ 801396 h 3729957"/>
              <a:gd name="connsiteX1912" fmla="*/ 654336 w 2431019"/>
              <a:gd name="connsiteY1912" fmla="*/ 797545 h 3729957"/>
              <a:gd name="connsiteX1913" fmla="*/ 657441 w 2431019"/>
              <a:gd name="connsiteY1913" fmla="*/ 800340 h 3729957"/>
              <a:gd name="connsiteX1914" fmla="*/ 654833 w 2431019"/>
              <a:gd name="connsiteY1914" fmla="*/ 802762 h 3729957"/>
              <a:gd name="connsiteX1915" fmla="*/ 883560 w 2431019"/>
              <a:gd name="connsiteY1915" fmla="*/ 261530 h 3729957"/>
              <a:gd name="connsiteX1916" fmla="*/ 882566 w 2431019"/>
              <a:gd name="connsiteY1916" fmla="*/ 259543 h 3729957"/>
              <a:gd name="connsiteX1917" fmla="*/ 882566 w 2431019"/>
              <a:gd name="connsiteY1917" fmla="*/ 255568 h 3729957"/>
              <a:gd name="connsiteX1918" fmla="*/ 883125 w 2431019"/>
              <a:gd name="connsiteY1918" fmla="*/ 247557 h 3729957"/>
              <a:gd name="connsiteX1919" fmla="*/ 884429 w 2431019"/>
              <a:gd name="connsiteY1919" fmla="*/ 245756 h 3729957"/>
              <a:gd name="connsiteX1920" fmla="*/ 885609 w 2431019"/>
              <a:gd name="connsiteY1920" fmla="*/ 246563 h 3729957"/>
              <a:gd name="connsiteX1921" fmla="*/ 886106 w 2431019"/>
              <a:gd name="connsiteY1921" fmla="*/ 258487 h 3729957"/>
              <a:gd name="connsiteX1922" fmla="*/ 883622 w 2431019"/>
              <a:gd name="connsiteY1922" fmla="*/ 261592 h 3729957"/>
              <a:gd name="connsiteX1923" fmla="*/ 919083 w 2431019"/>
              <a:gd name="connsiteY1923" fmla="*/ 250103 h 3729957"/>
              <a:gd name="connsiteX1924" fmla="*/ 917593 w 2431019"/>
              <a:gd name="connsiteY1924" fmla="*/ 251469 h 3729957"/>
              <a:gd name="connsiteX1925" fmla="*/ 918400 w 2431019"/>
              <a:gd name="connsiteY1925" fmla="*/ 249420 h 3729957"/>
              <a:gd name="connsiteX1926" fmla="*/ 919456 w 2431019"/>
              <a:gd name="connsiteY1926" fmla="*/ 249109 h 3729957"/>
              <a:gd name="connsiteX1927" fmla="*/ 919083 w 2431019"/>
              <a:gd name="connsiteY1927" fmla="*/ 250103 h 3729957"/>
              <a:gd name="connsiteX1928" fmla="*/ 928647 w 2431019"/>
              <a:gd name="connsiteY1928" fmla="*/ 676692 h 3729957"/>
              <a:gd name="connsiteX1929" fmla="*/ 927716 w 2431019"/>
              <a:gd name="connsiteY1929" fmla="*/ 677313 h 3729957"/>
              <a:gd name="connsiteX1930" fmla="*/ 928274 w 2431019"/>
              <a:gd name="connsiteY1930" fmla="*/ 676381 h 3729957"/>
              <a:gd name="connsiteX1931" fmla="*/ 929517 w 2431019"/>
              <a:gd name="connsiteY1931" fmla="*/ 675326 h 3729957"/>
              <a:gd name="connsiteX1932" fmla="*/ 928585 w 2431019"/>
              <a:gd name="connsiteY1932" fmla="*/ 676754 h 3729957"/>
              <a:gd name="connsiteX1933" fmla="*/ 967648 w 2431019"/>
              <a:gd name="connsiteY1933" fmla="*/ 885235 h 3729957"/>
              <a:gd name="connsiteX1934" fmla="*/ 965537 w 2431019"/>
              <a:gd name="connsiteY1934" fmla="*/ 884676 h 3729957"/>
              <a:gd name="connsiteX1935" fmla="*/ 968393 w 2431019"/>
              <a:gd name="connsiteY1935" fmla="*/ 883558 h 3729957"/>
              <a:gd name="connsiteX1936" fmla="*/ 969760 w 2431019"/>
              <a:gd name="connsiteY1936" fmla="*/ 884676 h 3729957"/>
              <a:gd name="connsiteX1937" fmla="*/ 967648 w 2431019"/>
              <a:gd name="connsiteY1937" fmla="*/ 885235 h 3729957"/>
              <a:gd name="connsiteX1938" fmla="*/ 973237 w 2431019"/>
              <a:gd name="connsiteY1938" fmla="*/ 232776 h 3729957"/>
              <a:gd name="connsiteX1939" fmla="*/ 971126 w 2431019"/>
              <a:gd name="connsiteY1939" fmla="*/ 233832 h 3729957"/>
              <a:gd name="connsiteX1940" fmla="*/ 946160 w 2431019"/>
              <a:gd name="connsiteY1940" fmla="*/ 233584 h 3729957"/>
              <a:gd name="connsiteX1941" fmla="*/ 944546 w 2431019"/>
              <a:gd name="connsiteY1941" fmla="*/ 234267 h 3729957"/>
              <a:gd name="connsiteX1942" fmla="*/ 939018 w 2431019"/>
              <a:gd name="connsiteY1942" fmla="*/ 240104 h 3729957"/>
              <a:gd name="connsiteX1943" fmla="*/ 937776 w 2431019"/>
              <a:gd name="connsiteY1943" fmla="*/ 240291 h 3729957"/>
              <a:gd name="connsiteX1944" fmla="*/ 935541 w 2431019"/>
              <a:gd name="connsiteY1944" fmla="*/ 242899 h 3729957"/>
              <a:gd name="connsiteX1945" fmla="*/ 933615 w 2431019"/>
              <a:gd name="connsiteY1945" fmla="*/ 242340 h 3729957"/>
              <a:gd name="connsiteX1946" fmla="*/ 937776 w 2431019"/>
              <a:gd name="connsiteY1946" fmla="*/ 240291 h 3729957"/>
              <a:gd name="connsiteX1947" fmla="*/ 938459 w 2431019"/>
              <a:gd name="connsiteY1947" fmla="*/ 239546 h 3729957"/>
              <a:gd name="connsiteX1948" fmla="*/ 943987 w 2431019"/>
              <a:gd name="connsiteY1948" fmla="*/ 233584 h 3729957"/>
              <a:gd name="connsiteX1949" fmla="*/ 946222 w 2431019"/>
              <a:gd name="connsiteY1949" fmla="*/ 233584 h 3729957"/>
              <a:gd name="connsiteX1950" fmla="*/ 973113 w 2431019"/>
              <a:gd name="connsiteY1950" fmla="*/ 231348 h 3729957"/>
              <a:gd name="connsiteX1951" fmla="*/ 973362 w 2431019"/>
              <a:gd name="connsiteY1951" fmla="*/ 232714 h 3729957"/>
              <a:gd name="connsiteX1952" fmla="*/ 1159734 w 2431019"/>
              <a:gd name="connsiteY1952" fmla="*/ 926348 h 3729957"/>
              <a:gd name="connsiteX1953" fmla="*/ 1157995 w 2431019"/>
              <a:gd name="connsiteY1953" fmla="*/ 924981 h 3729957"/>
              <a:gd name="connsiteX1954" fmla="*/ 1159548 w 2431019"/>
              <a:gd name="connsiteY1954" fmla="*/ 921007 h 3729957"/>
              <a:gd name="connsiteX1955" fmla="*/ 1165758 w 2431019"/>
              <a:gd name="connsiteY1955" fmla="*/ 919889 h 3729957"/>
              <a:gd name="connsiteX1956" fmla="*/ 1166752 w 2431019"/>
              <a:gd name="connsiteY1956" fmla="*/ 921566 h 3729957"/>
              <a:gd name="connsiteX1957" fmla="*/ 1159734 w 2431019"/>
              <a:gd name="connsiteY1957" fmla="*/ 926348 h 3729957"/>
              <a:gd name="connsiteX1958" fmla="*/ 1157374 w 2431019"/>
              <a:gd name="connsiteY1958" fmla="*/ 843253 h 3729957"/>
              <a:gd name="connsiteX1959" fmla="*/ 1155511 w 2431019"/>
              <a:gd name="connsiteY1959" fmla="*/ 842073 h 3729957"/>
              <a:gd name="connsiteX1960" fmla="*/ 1155822 w 2431019"/>
              <a:gd name="connsiteY1960" fmla="*/ 839900 h 3729957"/>
              <a:gd name="connsiteX1961" fmla="*/ 1166069 w 2431019"/>
              <a:gd name="connsiteY1961" fmla="*/ 835677 h 3729957"/>
              <a:gd name="connsiteX1962" fmla="*/ 1166938 w 2431019"/>
              <a:gd name="connsiteY1962" fmla="*/ 837602 h 3729957"/>
              <a:gd name="connsiteX1963" fmla="*/ 1157374 w 2431019"/>
              <a:gd name="connsiteY1963" fmla="*/ 843315 h 3729957"/>
              <a:gd name="connsiteX1964" fmla="*/ 1166752 w 2431019"/>
              <a:gd name="connsiteY1964" fmla="*/ 666569 h 3729957"/>
              <a:gd name="connsiteX1965" fmla="*/ 1167435 w 2431019"/>
              <a:gd name="connsiteY1965" fmla="*/ 664830 h 3729957"/>
              <a:gd name="connsiteX1966" fmla="*/ 1168118 w 2431019"/>
              <a:gd name="connsiteY1966" fmla="*/ 666569 h 3729957"/>
              <a:gd name="connsiteX1967" fmla="*/ 1166690 w 2431019"/>
              <a:gd name="connsiteY1967" fmla="*/ 666569 h 3729957"/>
              <a:gd name="connsiteX1968" fmla="*/ 1180973 w 2431019"/>
              <a:gd name="connsiteY1968" fmla="*/ 462497 h 3729957"/>
              <a:gd name="connsiteX1969" fmla="*/ 1185259 w 2431019"/>
              <a:gd name="connsiteY1969" fmla="*/ 463615 h 3729957"/>
              <a:gd name="connsiteX1970" fmla="*/ 1186501 w 2431019"/>
              <a:gd name="connsiteY1970" fmla="*/ 465478 h 3729957"/>
              <a:gd name="connsiteX1971" fmla="*/ 1186190 w 2431019"/>
              <a:gd name="connsiteY1971" fmla="*/ 467403 h 3729957"/>
              <a:gd name="connsiteX1972" fmla="*/ 1182278 w 2431019"/>
              <a:gd name="connsiteY1972" fmla="*/ 467403 h 3729957"/>
              <a:gd name="connsiteX1973" fmla="*/ 1180911 w 2431019"/>
              <a:gd name="connsiteY1973" fmla="*/ 462435 h 3729957"/>
              <a:gd name="connsiteX1974" fmla="*/ 985223 w 2431019"/>
              <a:gd name="connsiteY1974" fmla="*/ 367727 h 3729957"/>
              <a:gd name="connsiteX1975" fmla="*/ 986093 w 2431019"/>
              <a:gd name="connsiteY1975" fmla="*/ 367417 h 3729957"/>
              <a:gd name="connsiteX1976" fmla="*/ 986341 w 2431019"/>
              <a:gd name="connsiteY1976" fmla="*/ 366423 h 3729957"/>
              <a:gd name="connsiteX1977" fmla="*/ 986093 w 2431019"/>
              <a:gd name="connsiteY1977" fmla="*/ 367417 h 3729957"/>
              <a:gd name="connsiteX1978" fmla="*/ 985844 w 2431019"/>
              <a:gd name="connsiteY1978" fmla="*/ 368348 h 3729957"/>
              <a:gd name="connsiteX1979" fmla="*/ 984106 w 2431019"/>
              <a:gd name="connsiteY1979" fmla="*/ 369155 h 3729957"/>
              <a:gd name="connsiteX1980" fmla="*/ 985223 w 2431019"/>
              <a:gd name="connsiteY1980" fmla="*/ 367727 h 3729957"/>
              <a:gd name="connsiteX1981" fmla="*/ 1005966 w 2431019"/>
              <a:gd name="connsiteY1981" fmla="*/ 650981 h 3729957"/>
              <a:gd name="connsiteX1982" fmla="*/ 1004600 w 2431019"/>
              <a:gd name="connsiteY1982" fmla="*/ 649677 h 3729957"/>
              <a:gd name="connsiteX1983" fmla="*/ 1006649 w 2431019"/>
              <a:gd name="connsiteY1983" fmla="*/ 650298 h 3729957"/>
              <a:gd name="connsiteX1984" fmla="*/ 1006960 w 2431019"/>
              <a:gd name="connsiteY1984" fmla="*/ 651478 h 3729957"/>
              <a:gd name="connsiteX1985" fmla="*/ 1005966 w 2431019"/>
              <a:gd name="connsiteY1985" fmla="*/ 650981 h 3729957"/>
              <a:gd name="connsiteX1986" fmla="*/ 1010499 w 2431019"/>
              <a:gd name="connsiteY1986" fmla="*/ 476719 h 3729957"/>
              <a:gd name="connsiteX1987" fmla="*/ 989260 w 2431019"/>
              <a:gd name="connsiteY1987" fmla="*/ 477278 h 3729957"/>
              <a:gd name="connsiteX1988" fmla="*/ 987521 w 2431019"/>
              <a:gd name="connsiteY1988" fmla="*/ 471812 h 3729957"/>
              <a:gd name="connsiteX1989" fmla="*/ 997830 w 2431019"/>
              <a:gd name="connsiteY1989" fmla="*/ 464546 h 3729957"/>
              <a:gd name="connsiteX1990" fmla="*/ 1011742 w 2431019"/>
              <a:gd name="connsiteY1990" fmla="*/ 453927 h 3729957"/>
              <a:gd name="connsiteX1991" fmla="*/ 1019380 w 2431019"/>
              <a:gd name="connsiteY1991" fmla="*/ 444363 h 3729957"/>
              <a:gd name="connsiteX1992" fmla="*/ 1023355 w 2431019"/>
              <a:gd name="connsiteY1992" fmla="*/ 442251 h 3729957"/>
              <a:gd name="connsiteX1993" fmla="*/ 1035776 w 2431019"/>
              <a:gd name="connsiteY1993" fmla="*/ 444176 h 3729957"/>
              <a:gd name="connsiteX1994" fmla="*/ 1039502 w 2431019"/>
              <a:gd name="connsiteY1994" fmla="*/ 436351 h 3729957"/>
              <a:gd name="connsiteX1995" fmla="*/ 1032298 w 2431019"/>
              <a:gd name="connsiteY1995" fmla="*/ 429396 h 3729957"/>
              <a:gd name="connsiteX1996" fmla="*/ 1015095 w 2431019"/>
              <a:gd name="connsiteY1996" fmla="*/ 425049 h 3729957"/>
              <a:gd name="connsiteX1997" fmla="*/ 982180 w 2431019"/>
              <a:gd name="connsiteY1997" fmla="*/ 423185 h 3729957"/>
              <a:gd name="connsiteX1998" fmla="*/ 980814 w 2431019"/>
              <a:gd name="connsiteY1998" fmla="*/ 421509 h 3729957"/>
              <a:gd name="connsiteX1999" fmla="*/ 982988 w 2431019"/>
              <a:gd name="connsiteY1999" fmla="*/ 417224 h 3729957"/>
              <a:gd name="connsiteX2000" fmla="*/ 987770 w 2431019"/>
              <a:gd name="connsiteY2000" fmla="*/ 416106 h 3729957"/>
              <a:gd name="connsiteX2001" fmla="*/ 1026150 w 2431019"/>
              <a:gd name="connsiteY2001" fmla="*/ 414739 h 3729957"/>
              <a:gd name="connsiteX2002" fmla="*/ 1053848 w 2431019"/>
              <a:gd name="connsiteY2002" fmla="*/ 410330 h 3729957"/>
              <a:gd name="connsiteX2003" fmla="*/ 1078751 w 2431019"/>
              <a:gd name="connsiteY2003" fmla="*/ 404492 h 3729957"/>
              <a:gd name="connsiteX2004" fmla="*/ 1086328 w 2431019"/>
              <a:gd name="connsiteY2004" fmla="*/ 404803 h 3729957"/>
              <a:gd name="connsiteX2005" fmla="*/ 1089992 w 2431019"/>
              <a:gd name="connsiteY2005" fmla="*/ 407535 h 3729957"/>
              <a:gd name="connsiteX2006" fmla="*/ 1088315 w 2431019"/>
              <a:gd name="connsiteY2006" fmla="*/ 411821 h 3729957"/>
              <a:gd name="connsiteX2007" fmla="*/ 1067076 w 2431019"/>
              <a:gd name="connsiteY2007" fmla="*/ 420204 h 3729957"/>
              <a:gd name="connsiteX2008" fmla="*/ 1065461 w 2431019"/>
              <a:gd name="connsiteY2008" fmla="*/ 426912 h 3729957"/>
              <a:gd name="connsiteX2009" fmla="*/ 1066889 w 2431019"/>
              <a:gd name="connsiteY2009" fmla="*/ 429023 h 3729957"/>
              <a:gd name="connsiteX2010" fmla="*/ 1071050 w 2431019"/>
              <a:gd name="connsiteY2010" fmla="*/ 432066 h 3729957"/>
              <a:gd name="connsiteX2011" fmla="*/ 1105890 w 2431019"/>
              <a:gd name="connsiteY2011" fmla="*/ 433060 h 3729957"/>
              <a:gd name="connsiteX2012" fmla="*/ 1108250 w 2431019"/>
              <a:gd name="connsiteY2012" fmla="*/ 432811 h 3729957"/>
              <a:gd name="connsiteX2013" fmla="*/ 1109492 w 2431019"/>
              <a:gd name="connsiteY2013" fmla="*/ 437159 h 3729957"/>
              <a:gd name="connsiteX2014" fmla="*/ 1104710 w 2431019"/>
              <a:gd name="connsiteY2014" fmla="*/ 445977 h 3729957"/>
              <a:gd name="connsiteX2015" fmla="*/ 1094650 w 2431019"/>
              <a:gd name="connsiteY2015" fmla="*/ 453865 h 3729957"/>
              <a:gd name="connsiteX2016" fmla="*/ 1091172 w 2431019"/>
              <a:gd name="connsiteY2016" fmla="*/ 460385 h 3729957"/>
              <a:gd name="connsiteX2017" fmla="*/ 1078937 w 2431019"/>
              <a:gd name="connsiteY2017" fmla="*/ 464609 h 3729957"/>
              <a:gd name="connsiteX2018" fmla="*/ 1057636 w 2431019"/>
              <a:gd name="connsiteY2018" fmla="*/ 461690 h 3729957"/>
              <a:gd name="connsiteX2019" fmla="*/ 1052544 w 2431019"/>
              <a:gd name="connsiteY2019" fmla="*/ 466844 h 3729957"/>
              <a:gd name="connsiteX2020" fmla="*/ 1038136 w 2431019"/>
              <a:gd name="connsiteY2020" fmla="*/ 481128 h 3729957"/>
              <a:gd name="connsiteX2021" fmla="*/ 1037887 w 2431019"/>
              <a:gd name="connsiteY2021" fmla="*/ 481997 h 3729957"/>
              <a:gd name="connsiteX2022" fmla="*/ 1036210 w 2431019"/>
              <a:gd name="connsiteY2022" fmla="*/ 482060 h 3729957"/>
              <a:gd name="connsiteX2023" fmla="*/ 1028013 w 2431019"/>
              <a:gd name="connsiteY2023" fmla="*/ 485662 h 3729957"/>
              <a:gd name="connsiteX2024" fmla="*/ 1027143 w 2431019"/>
              <a:gd name="connsiteY2024" fmla="*/ 486717 h 3729957"/>
              <a:gd name="connsiteX2025" fmla="*/ 1025839 w 2431019"/>
              <a:gd name="connsiteY2025" fmla="*/ 486904 h 3729957"/>
              <a:gd name="connsiteX2026" fmla="*/ 1023790 w 2431019"/>
              <a:gd name="connsiteY2026" fmla="*/ 489450 h 3729957"/>
              <a:gd name="connsiteX2027" fmla="*/ 1021927 w 2431019"/>
              <a:gd name="connsiteY2027" fmla="*/ 489015 h 3729957"/>
              <a:gd name="connsiteX2028" fmla="*/ 1025839 w 2431019"/>
              <a:gd name="connsiteY2028" fmla="*/ 486904 h 3729957"/>
              <a:gd name="connsiteX2029" fmla="*/ 1026522 w 2431019"/>
              <a:gd name="connsiteY2029" fmla="*/ 486034 h 3729957"/>
              <a:gd name="connsiteX2030" fmla="*/ 1028013 w 2431019"/>
              <a:gd name="connsiteY2030" fmla="*/ 485662 h 3729957"/>
              <a:gd name="connsiteX2031" fmla="*/ 1036210 w 2431019"/>
              <a:gd name="connsiteY2031" fmla="*/ 482060 h 3729957"/>
              <a:gd name="connsiteX2032" fmla="*/ 1037266 w 2431019"/>
              <a:gd name="connsiteY2032" fmla="*/ 481376 h 3729957"/>
              <a:gd name="connsiteX2033" fmla="*/ 1038136 w 2431019"/>
              <a:gd name="connsiteY2033" fmla="*/ 481128 h 3729957"/>
              <a:gd name="connsiteX2034" fmla="*/ 1041738 w 2431019"/>
              <a:gd name="connsiteY2034" fmla="*/ 470011 h 3729957"/>
              <a:gd name="connsiteX2035" fmla="*/ 1034285 w 2431019"/>
              <a:gd name="connsiteY2035" fmla="*/ 462373 h 3729957"/>
              <a:gd name="connsiteX2036" fmla="*/ 1020312 w 2431019"/>
              <a:gd name="connsiteY2036" fmla="*/ 468397 h 3729957"/>
              <a:gd name="connsiteX2037" fmla="*/ 1010748 w 2431019"/>
              <a:gd name="connsiteY2037" fmla="*/ 476843 h 3729957"/>
              <a:gd name="connsiteX2038" fmla="*/ 1070616 w 2431019"/>
              <a:gd name="connsiteY2038" fmla="*/ 492928 h 3729957"/>
              <a:gd name="connsiteX2039" fmla="*/ 1067573 w 2431019"/>
              <a:gd name="connsiteY2039" fmla="*/ 494915 h 3729957"/>
              <a:gd name="connsiteX2040" fmla="*/ 1067324 w 2431019"/>
              <a:gd name="connsiteY2040" fmla="*/ 496095 h 3729957"/>
              <a:gd name="connsiteX2041" fmla="*/ 1066517 w 2431019"/>
              <a:gd name="connsiteY2041" fmla="*/ 497275 h 3729957"/>
              <a:gd name="connsiteX2042" fmla="*/ 1066268 w 2431019"/>
              <a:gd name="connsiteY2042" fmla="*/ 500132 h 3729957"/>
              <a:gd name="connsiteX2043" fmla="*/ 1066517 w 2431019"/>
              <a:gd name="connsiteY2043" fmla="*/ 497275 h 3729957"/>
              <a:gd name="connsiteX2044" fmla="*/ 1066703 w 2431019"/>
              <a:gd name="connsiteY2044" fmla="*/ 495474 h 3729957"/>
              <a:gd name="connsiteX2045" fmla="*/ 1067635 w 2431019"/>
              <a:gd name="connsiteY2045" fmla="*/ 494915 h 3729957"/>
              <a:gd name="connsiteX2046" fmla="*/ 1070367 w 2431019"/>
              <a:gd name="connsiteY2046" fmla="*/ 490940 h 3729957"/>
              <a:gd name="connsiteX2047" fmla="*/ 1070740 w 2431019"/>
              <a:gd name="connsiteY2047" fmla="*/ 492990 h 3729957"/>
              <a:gd name="connsiteX2048" fmla="*/ 1049811 w 2431019"/>
              <a:gd name="connsiteY2048" fmla="*/ 571737 h 3729957"/>
              <a:gd name="connsiteX2049" fmla="*/ 1047451 w 2431019"/>
              <a:gd name="connsiteY2049" fmla="*/ 573911 h 3729957"/>
              <a:gd name="connsiteX2050" fmla="*/ 1035651 w 2431019"/>
              <a:gd name="connsiteY2050" fmla="*/ 561987 h 3729957"/>
              <a:gd name="connsiteX2051" fmla="*/ 1038632 w 2431019"/>
              <a:gd name="connsiteY2051" fmla="*/ 558571 h 3729957"/>
              <a:gd name="connsiteX2052" fmla="*/ 1043290 w 2431019"/>
              <a:gd name="connsiteY2052" fmla="*/ 558509 h 3729957"/>
              <a:gd name="connsiteX2053" fmla="*/ 1049873 w 2431019"/>
              <a:gd name="connsiteY2053" fmla="*/ 571799 h 3729957"/>
              <a:gd name="connsiteX2054" fmla="*/ 1031366 w 2431019"/>
              <a:gd name="connsiteY2054" fmla="*/ 705322 h 3729957"/>
              <a:gd name="connsiteX2055" fmla="*/ 1031490 w 2431019"/>
              <a:gd name="connsiteY2055" fmla="*/ 703831 h 3729957"/>
              <a:gd name="connsiteX2056" fmla="*/ 1033602 w 2431019"/>
              <a:gd name="connsiteY2056" fmla="*/ 704763 h 3729957"/>
              <a:gd name="connsiteX2057" fmla="*/ 1031366 w 2431019"/>
              <a:gd name="connsiteY2057" fmla="*/ 705322 h 3729957"/>
              <a:gd name="connsiteX2058" fmla="*/ 1071237 w 2431019"/>
              <a:gd name="connsiteY2058" fmla="*/ 782765 h 3729957"/>
              <a:gd name="connsiteX2059" fmla="*/ 1069498 w 2431019"/>
              <a:gd name="connsiteY2059" fmla="*/ 783634 h 3729957"/>
              <a:gd name="connsiteX2060" fmla="*/ 1068504 w 2431019"/>
              <a:gd name="connsiteY2060" fmla="*/ 779411 h 3729957"/>
              <a:gd name="connsiteX2061" fmla="*/ 1070243 w 2431019"/>
              <a:gd name="connsiteY2061" fmla="*/ 778728 h 3729957"/>
              <a:gd name="connsiteX2062" fmla="*/ 1071547 w 2431019"/>
              <a:gd name="connsiteY2062" fmla="*/ 780529 h 3729957"/>
              <a:gd name="connsiteX2063" fmla="*/ 1071175 w 2431019"/>
              <a:gd name="connsiteY2063" fmla="*/ 782765 h 3729957"/>
              <a:gd name="connsiteX2064" fmla="*/ 1081297 w 2431019"/>
              <a:gd name="connsiteY2064" fmla="*/ 669115 h 3729957"/>
              <a:gd name="connsiteX2065" fmla="*/ 1068380 w 2431019"/>
              <a:gd name="connsiteY2065" fmla="*/ 676506 h 3729957"/>
              <a:gd name="connsiteX2066" fmla="*/ 1045712 w 2431019"/>
              <a:gd name="connsiteY2066" fmla="*/ 680418 h 3729957"/>
              <a:gd name="connsiteX2067" fmla="*/ 1029876 w 2431019"/>
              <a:gd name="connsiteY2067" fmla="*/ 673959 h 3729957"/>
              <a:gd name="connsiteX2068" fmla="*/ 1021678 w 2431019"/>
              <a:gd name="connsiteY2068" fmla="*/ 664271 h 3729957"/>
              <a:gd name="connsiteX2069" fmla="*/ 1022361 w 2431019"/>
              <a:gd name="connsiteY2069" fmla="*/ 662656 h 3729957"/>
              <a:gd name="connsiteX2070" fmla="*/ 1024721 w 2431019"/>
              <a:gd name="connsiteY2070" fmla="*/ 662097 h 3729957"/>
              <a:gd name="connsiteX2071" fmla="*/ 1034409 w 2431019"/>
              <a:gd name="connsiteY2071" fmla="*/ 664954 h 3729957"/>
              <a:gd name="connsiteX2072" fmla="*/ 1041489 w 2431019"/>
              <a:gd name="connsiteY2072" fmla="*/ 663277 h 3729957"/>
              <a:gd name="connsiteX2073" fmla="*/ 1052047 w 2431019"/>
              <a:gd name="connsiteY2073" fmla="*/ 652161 h 3729957"/>
              <a:gd name="connsiteX2074" fmla="*/ 1065399 w 2431019"/>
              <a:gd name="connsiteY2074" fmla="*/ 646820 h 3729957"/>
              <a:gd name="connsiteX2075" fmla="*/ 1070429 w 2431019"/>
              <a:gd name="connsiteY2075" fmla="*/ 646261 h 3729957"/>
              <a:gd name="connsiteX2076" fmla="*/ 1076329 w 2431019"/>
              <a:gd name="connsiteY2076" fmla="*/ 638995 h 3729957"/>
              <a:gd name="connsiteX2077" fmla="*/ 1075460 w 2431019"/>
              <a:gd name="connsiteY2077" fmla="*/ 631418 h 3729957"/>
              <a:gd name="connsiteX2078" fmla="*/ 1072417 w 2431019"/>
              <a:gd name="connsiteY2078" fmla="*/ 616389 h 3729957"/>
              <a:gd name="connsiteX2079" fmla="*/ 1073969 w 2431019"/>
              <a:gd name="connsiteY2079" fmla="*/ 612663 h 3729957"/>
              <a:gd name="connsiteX2080" fmla="*/ 1076205 w 2431019"/>
              <a:gd name="connsiteY2080" fmla="*/ 613657 h 3729957"/>
              <a:gd name="connsiteX2081" fmla="*/ 1093283 w 2431019"/>
              <a:gd name="connsiteY2081" fmla="*/ 635766 h 3729957"/>
              <a:gd name="connsiteX2082" fmla="*/ 1104089 w 2431019"/>
              <a:gd name="connsiteY2082" fmla="*/ 641665 h 3729957"/>
              <a:gd name="connsiteX2083" fmla="*/ 1135017 w 2431019"/>
              <a:gd name="connsiteY2083" fmla="*/ 632288 h 3729957"/>
              <a:gd name="connsiteX2084" fmla="*/ 1162839 w 2431019"/>
              <a:gd name="connsiteY2084" fmla="*/ 620488 h 3729957"/>
              <a:gd name="connsiteX2085" fmla="*/ 1175136 w 2431019"/>
              <a:gd name="connsiteY2085" fmla="*/ 620923 h 3729957"/>
              <a:gd name="connsiteX2086" fmla="*/ 1175570 w 2431019"/>
              <a:gd name="connsiteY2086" fmla="*/ 620364 h 3729957"/>
              <a:gd name="connsiteX2087" fmla="*/ 1176626 w 2431019"/>
              <a:gd name="connsiteY2087" fmla="*/ 619805 h 3729957"/>
              <a:gd name="connsiteX2088" fmla="*/ 1175570 w 2431019"/>
              <a:gd name="connsiteY2088" fmla="*/ 620985 h 3729957"/>
              <a:gd name="connsiteX2089" fmla="*/ 1175136 w 2431019"/>
              <a:gd name="connsiteY2089" fmla="*/ 620985 h 3729957"/>
              <a:gd name="connsiteX2090" fmla="*/ 1168925 w 2431019"/>
              <a:gd name="connsiteY2090" fmla="*/ 627941 h 3729957"/>
              <a:gd name="connsiteX2091" fmla="*/ 1157685 w 2431019"/>
              <a:gd name="connsiteY2091" fmla="*/ 633965 h 3729957"/>
              <a:gd name="connsiteX2092" fmla="*/ 1133526 w 2431019"/>
              <a:gd name="connsiteY2092" fmla="*/ 647938 h 3729957"/>
              <a:gd name="connsiteX2093" fmla="*/ 1104338 w 2431019"/>
              <a:gd name="connsiteY2093" fmla="*/ 663650 h 3729957"/>
              <a:gd name="connsiteX2094" fmla="*/ 1099370 w 2431019"/>
              <a:gd name="connsiteY2094" fmla="*/ 663650 h 3729957"/>
              <a:gd name="connsiteX2095" fmla="*/ 1081297 w 2431019"/>
              <a:gd name="connsiteY2095" fmla="*/ 669115 h 3729957"/>
              <a:gd name="connsiteX2096" fmla="*/ 1098500 w 2431019"/>
              <a:gd name="connsiteY2096" fmla="*/ 888092 h 3729957"/>
              <a:gd name="connsiteX2097" fmla="*/ 1097569 w 2431019"/>
              <a:gd name="connsiteY2097" fmla="*/ 886726 h 3729957"/>
              <a:gd name="connsiteX2098" fmla="*/ 1095830 w 2431019"/>
              <a:gd name="connsiteY2098" fmla="*/ 882813 h 3729957"/>
              <a:gd name="connsiteX2099" fmla="*/ 1097941 w 2431019"/>
              <a:gd name="connsiteY2099" fmla="*/ 886539 h 3729957"/>
              <a:gd name="connsiteX2100" fmla="*/ 1098500 w 2431019"/>
              <a:gd name="connsiteY2100" fmla="*/ 888092 h 3729957"/>
              <a:gd name="connsiteX2101" fmla="*/ 1102599 w 2431019"/>
              <a:gd name="connsiteY2101" fmla="*/ 781585 h 3729957"/>
              <a:gd name="connsiteX2102" fmla="*/ 1098190 w 2431019"/>
              <a:gd name="connsiteY2102" fmla="*/ 780529 h 3729957"/>
              <a:gd name="connsiteX2103" fmla="*/ 1098376 w 2431019"/>
              <a:gd name="connsiteY2103" fmla="*/ 778355 h 3729957"/>
              <a:gd name="connsiteX2104" fmla="*/ 1104648 w 2431019"/>
              <a:gd name="connsiteY2104" fmla="*/ 770530 h 3729957"/>
              <a:gd name="connsiteX2105" fmla="*/ 1132967 w 2431019"/>
              <a:gd name="connsiteY2105" fmla="*/ 754321 h 3729957"/>
              <a:gd name="connsiteX2106" fmla="*/ 1137687 w 2431019"/>
              <a:gd name="connsiteY2106" fmla="*/ 755129 h 3729957"/>
              <a:gd name="connsiteX2107" fmla="*/ 1153151 w 2431019"/>
              <a:gd name="connsiteY2107" fmla="*/ 762022 h 3729957"/>
              <a:gd name="connsiteX2108" fmla="*/ 1154952 w 2431019"/>
              <a:gd name="connsiteY2108" fmla="*/ 765748 h 3729957"/>
              <a:gd name="connsiteX2109" fmla="*/ 1153524 w 2431019"/>
              <a:gd name="connsiteY2109" fmla="*/ 767487 h 3729957"/>
              <a:gd name="connsiteX2110" fmla="*/ 1136135 w 2431019"/>
              <a:gd name="connsiteY2110" fmla="*/ 769474 h 3729957"/>
              <a:gd name="connsiteX2111" fmla="*/ 1136073 w 2431019"/>
              <a:gd name="connsiteY2111" fmla="*/ 768357 h 3729957"/>
              <a:gd name="connsiteX2112" fmla="*/ 1128496 w 2431019"/>
              <a:gd name="connsiteY2112" fmla="*/ 768357 h 3729957"/>
              <a:gd name="connsiteX2113" fmla="*/ 1108250 w 2431019"/>
              <a:gd name="connsiteY2113" fmla="*/ 776865 h 3729957"/>
              <a:gd name="connsiteX2114" fmla="*/ 1102537 w 2431019"/>
              <a:gd name="connsiteY2114" fmla="*/ 781585 h 3729957"/>
              <a:gd name="connsiteX2115" fmla="*/ 1368464 w 2431019"/>
              <a:gd name="connsiteY2115" fmla="*/ 2105258 h 3729957"/>
              <a:gd name="connsiteX2116" fmla="*/ 1366663 w 2431019"/>
              <a:gd name="connsiteY2116" fmla="*/ 2106935 h 3729957"/>
              <a:gd name="connsiteX2117" fmla="*/ 1357161 w 2431019"/>
              <a:gd name="connsiteY2117" fmla="*/ 2098923 h 3729957"/>
              <a:gd name="connsiteX2118" fmla="*/ 1358838 w 2431019"/>
              <a:gd name="connsiteY2118" fmla="*/ 2097184 h 3729957"/>
              <a:gd name="connsiteX2119" fmla="*/ 1368712 w 2431019"/>
              <a:gd name="connsiteY2119" fmla="*/ 2102898 h 3729957"/>
              <a:gd name="connsiteX2120" fmla="*/ 1368526 w 2431019"/>
              <a:gd name="connsiteY2120" fmla="*/ 2105320 h 3729957"/>
              <a:gd name="connsiteX2121" fmla="*/ 1656624 w 2431019"/>
              <a:gd name="connsiteY2121" fmla="*/ 2147861 h 3729957"/>
              <a:gd name="connsiteX2122" fmla="*/ 1651469 w 2431019"/>
              <a:gd name="connsiteY2122" fmla="*/ 2152208 h 3729957"/>
              <a:gd name="connsiteX2123" fmla="*/ 1647805 w 2431019"/>
              <a:gd name="connsiteY2123" fmla="*/ 2149165 h 3729957"/>
              <a:gd name="connsiteX2124" fmla="*/ 1651283 w 2431019"/>
              <a:gd name="connsiteY2124" fmla="*/ 2132211 h 3729957"/>
              <a:gd name="connsiteX2125" fmla="*/ 1655506 w 2431019"/>
              <a:gd name="connsiteY2125" fmla="*/ 2131155 h 3729957"/>
              <a:gd name="connsiteX2126" fmla="*/ 1656375 w 2431019"/>
              <a:gd name="connsiteY2126" fmla="*/ 2133267 h 3729957"/>
              <a:gd name="connsiteX2127" fmla="*/ 1657245 w 2431019"/>
              <a:gd name="connsiteY2127" fmla="*/ 2141464 h 3729957"/>
              <a:gd name="connsiteX2128" fmla="*/ 1656562 w 2431019"/>
              <a:gd name="connsiteY2128" fmla="*/ 2147861 h 3729957"/>
              <a:gd name="connsiteX2129" fmla="*/ 1707362 w 2431019"/>
              <a:gd name="connsiteY2129" fmla="*/ 3521155 h 3729957"/>
              <a:gd name="connsiteX2130" fmla="*/ 1706244 w 2431019"/>
              <a:gd name="connsiteY2130" fmla="*/ 3520410 h 3729957"/>
              <a:gd name="connsiteX2131" fmla="*/ 1706307 w 2431019"/>
              <a:gd name="connsiteY2131" fmla="*/ 3518236 h 3729957"/>
              <a:gd name="connsiteX2132" fmla="*/ 1707983 w 2431019"/>
              <a:gd name="connsiteY2132" fmla="*/ 3519168 h 3729957"/>
              <a:gd name="connsiteX2133" fmla="*/ 1707362 w 2431019"/>
              <a:gd name="connsiteY2133" fmla="*/ 3521155 h 3729957"/>
              <a:gd name="connsiteX2134" fmla="*/ 1713945 w 2431019"/>
              <a:gd name="connsiteY2134" fmla="*/ 2704929 h 3729957"/>
              <a:gd name="connsiteX2135" fmla="*/ 1713635 w 2431019"/>
              <a:gd name="connsiteY2135" fmla="*/ 2704246 h 3729957"/>
              <a:gd name="connsiteX2136" fmla="*/ 1696929 w 2431019"/>
              <a:gd name="connsiteY2136" fmla="*/ 2693316 h 3729957"/>
              <a:gd name="connsiteX2137" fmla="*/ 1697674 w 2431019"/>
              <a:gd name="connsiteY2137" fmla="*/ 2689031 h 3729957"/>
              <a:gd name="connsiteX2138" fmla="*/ 1699724 w 2431019"/>
              <a:gd name="connsiteY2138" fmla="*/ 2688906 h 3729957"/>
              <a:gd name="connsiteX2139" fmla="*/ 1713635 w 2431019"/>
              <a:gd name="connsiteY2139" fmla="*/ 2704184 h 3729957"/>
              <a:gd name="connsiteX2140" fmla="*/ 1714566 w 2431019"/>
              <a:gd name="connsiteY2140" fmla="*/ 2704308 h 3729957"/>
              <a:gd name="connsiteX2141" fmla="*/ 1715746 w 2431019"/>
              <a:gd name="connsiteY2141" fmla="*/ 2705488 h 3729957"/>
              <a:gd name="connsiteX2142" fmla="*/ 1713945 w 2431019"/>
              <a:gd name="connsiteY2142" fmla="*/ 2704867 h 3729957"/>
              <a:gd name="connsiteX2143" fmla="*/ 1761517 w 2431019"/>
              <a:gd name="connsiteY2143" fmla="*/ 3618098 h 3729957"/>
              <a:gd name="connsiteX2144" fmla="*/ 1761268 w 2431019"/>
              <a:gd name="connsiteY2144" fmla="*/ 3619030 h 3729957"/>
              <a:gd name="connsiteX2145" fmla="*/ 1759653 w 2431019"/>
              <a:gd name="connsiteY2145" fmla="*/ 3619775 h 3729957"/>
              <a:gd name="connsiteX2146" fmla="*/ 1760647 w 2431019"/>
              <a:gd name="connsiteY2146" fmla="*/ 3618471 h 3729957"/>
              <a:gd name="connsiteX2147" fmla="*/ 1761517 w 2431019"/>
              <a:gd name="connsiteY2147" fmla="*/ 3618160 h 3729957"/>
              <a:gd name="connsiteX2148" fmla="*/ 1761765 w 2431019"/>
              <a:gd name="connsiteY2148" fmla="*/ 3617105 h 3729957"/>
              <a:gd name="connsiteX2149" fmla="*/ 1761517 w 2431019"/>
              <a:gd name="connsiteY2149" fmla="*/ 3618160 h 3729957"/>
              <a:gd name="connsiteX2150" fmla="*/ 1775179 w 2431019"/>
              <a:gd name="connsiteY2150" fmla="*/ 3643747 h 3729957"/>
              <a:gd name="connsiteX2151" fmla="*/ 1770832 w 2431019"/>
              <a:gd name="connsiteY2151" fmla="*/ 3645734 h 3729957"/>
              <a:gd name="connsiteX2152" fmla="*/ 1768845 w 2431019"/>
              <a:gd name="connsiteY2152" fmla="*/ 3644679 h 3729957"/>
              <a:gd name="connsiteX2153" fmla="*/ 1770459 w 2431019"/>
              <a:gd name="connsiteY2153" fmla="*/ 3641263 h 3729957"/>
              <a:gd name="connsiteX2154" fmla="*/ 1775241 w 2431019"/>
              <a:gd name="connsiteY2154" fmla="*/ 3641884 h 3729957"/>
              <a:gd name="connsiteX2155" fmla="*/ 1775117 w 2431019"/>
              <a:gd name="connsiteY2155" fmla="*/ 3643747 h 3729957"/>
              <a:gd name="connsiteX2156" fmla="*/ 1779713 w 2431019"/>
              <a:gd name="connsiteY2156" fmla="*/ 3673681 h 3729957"/>
              <a:gd name="connsiteX2157" fmla="*/ 1779154 w 2431019"/>
              <a:gd name="connsiteY2157" fmla="*/ 3672377 h 3729957"/>
              <a:gd name="connsiteX2158" fmla="*/ 1780955 w 2431019"/>
              <a:gd name="connsiteY2158" fmla="*/ 3671942 h 3729957"/>
              <a:gd name="connsiteX2159" fmla="*/ 1781452 w 2431019"/>
              <a:gd name="connsiteY2159" fmla="*/ 3673308 h 3729957"/>
              <a:gd name="connsiteX2160" fmla="*/ 1779713 w 2431019"/>
              <a:gd name="connsiteY2160" fmla="*/ 3673681 h 3729957"/>
              <a:gd name="connsiteX2161" fmla="*/ 1792258 w 2431019"/>
              <a:gd name="connsiteY2161" fmla="*/ 3653932 h 3729957"/>
              <a:gd name="connsiteX2162" fmla="*/ 1791823 w 2431019"/>
              <a:gd name="connsiteY2162" fmla="*/ 3654739 h 3729957"/>
              <a:gd name="connsiteX2163" fmla="*/ 1790705 w 2431019"/>
              <a:gd name="connsiteY2163" fmla="*/ 3655360 h 3729957"/>
              <a:gd name="connsiteX2164" fmla="*/ 1787352 w 2431019"/>
              <a:gd name="connsiteY2164" fmla="*/ 3658714 h 3729957"/>
              <a:gd name="connsiteX2165" fmla="*/ 1786731 w 2431019"/>
              <a:gd name="connsiteY2165" fmla="*/ 3659832 h 3729957"/>
              <a:gd name="connsiteX2166" fmla="*/ 1785551 w 2431019"/>
              <a:gd name="connsiteY2166" fmla="*/ 3660763 h 3729957"/>
              <a:gd name="connsiteX2167" fmla="*/ 1786110 w 2431019"/>
              <a:gd name="connsiteY2167" fmla="*/ 3659211 h 3729957"/>
              <a:gd name="connsiteX2168" fmla="*/ 1787352 w 2431019"/>
              <a:gd name="connsiteY2168" fmla="*/ 3658714 h 3729957"/>
              <a:gd name="connsiteX2169" fmla="*/ 1790705 w 2431019"/>
              <a:gd name="connsiteY2169" fmla="*/ 3655360 h 3729957"/>
              <a:gd name="connsiteX2170" fmla="*/ 1791202 w 2431019"/>
              <a:gd name="connsiteY2170" fmla="*/ 3654118 h 3729957"/>
              <a:gd name="connsiteX2171" fmla="*/ 1792258 w 2431019"/>
              <a:gd name="connsiteY2171" fmla="*/ 3653932 h 3729957"/>
              <a:gd name="connsiteX2172" fmla="*/ 1792879 w 2431019"/>
              <a:gd name="connsiteY2172" fmla="*/ 3652628 h 3729957"/>
              <a:gd name="connsiteX2173" fmla="*/ 1792258 w 2431019"/>
              <a:gd name="connsiteY2173" fmla="*/ 3653932 h 3729957"/>
              <a:gd name="connsiteX2174" fmla="*/ 1829209 w 2431019"/>
              <a:gd name="connsiteY2174" fmla="*/ 3666974 h 3729957"/>
              <a:gd name="connsiteX2175" fmla="*/ 1833370 w 2431019"/>
              <a:gd name="connsiteY2175" fmla="*/ 3667968 h 3729957"/>
              <a:gd name="connsiteX2176" fmla="*/ 1832501 w 2431019"/>
              <a:gd name="connsiteY2176" fmla="*/ 3669893 h 3729957"/>
              <a:gd name="connsiteX2177" fmla="*/ 1828588 w 2431019"/>
              <a:gd name="connsiteY2177" fmla="*/ 3672749 h 3729957"/>
              <a:gd name="connsiteX2178" fmla="*/ 1826415 w 2431019"/>
              <a:gd name="connsiteY2178" fmla="*/ 3672377 h 3729957"/>
              <a:gd name="connsiteX2179" fmla="*/ 1829271 w 2431019"/>
              <a:gd name="connsiteY2179" fmla="*/ 3666912 h 3729957"/>
              <a:gd name="connsiteX2180" fmla="*/ 1812628 w 2431019"/>
              <a:gd name="connsiteY2180" fmla="*/ 3685356 h 3729957"/>
              <a:gd name="connsiteX2181" fmla="*/ 1812876 w 2431019"/>
              <a:gd name="connsiteY2181" fmla="*/ 3686536 h 3729957"/>
              <a:gd name="connsiteX2182" fmla="*/ 1822378 w 2431019"/>
              <a:gd name="connsiteY2182" fmla="*/ 3691629 h 3729957"/>
              <a:gd name="connsiteX2183" fmla="*/ 1822875 w 2431019"/>
              <a:gd name="connsiteY2183" fmla="*/ 3691442 h 3729957"/>
              <a:gd name="connsiteX2184" fmla="*/ 1823309 w 2431019"/>
              <a:gd name="connsiteY2184" fmla="*/ 3691256 h 3729957"/>
              <a:gd name="connsiteX2185" fmla="*/ 1823309 w 2431019"/>
              <a:gd name="connsiteY2185" fmla="*/ 3687530 h 3729957"/>
              <a:gd name="connsiteX2186" fmla="*/ 1826477 w 2431019"/>
              <a:gd name="connsiteY2186" fmla="*/ 3685170 h 3729957"/>
              <a:gd name="connsiteX2187" fmla="*/ 1828402 w 2431019"/>
              <a:gd name="connsiteY2187" fmla="*/ 3686350 h 3729957"/>
              <a:gd name="connsiteX2188" fmla="*/ 1827284 w 2431019"/>
              <a:gd name="connsiteY2188" fmla="*/ 3689952 h 3729957"/>
              <a:gd name="connsiteX2189" fmla="*/ 1823309 w 2431019"/>
              <a:gd name="connsiteY2189" fmla="*/ 3691256 h 3729957"/>
              <a:gd name="connsiteX2190" fmla="*/ 1823309 w 2431019"/>
              <a:gd name="connsiteY2190" fmla="*/ 3692126 h 3729957"/>
              <a:gd name="connsiteX2191" fmla="*/ 1822316 w 2431019"/>
              <a:gd name="connsiteY2191" fmla="*/ 3691629 h 3729957"/>
              <a:gd name="connsiteX2192" fmla="*/ 1818465 w 2431019"/>
              <a:gd name="connsiteY2192" fmla="*/ 3692995 h 3729957"/>
              <a:gd name="connsiteX2193" fmla="*/ 1813435 w 2431019"/>
              <a:gd name="connsiteY2193" fmla="*/ 3689890 h 3729957"/>
              <a:gd name="connsiteX2194" fmla="*/ 1812752 w 2431019"/>
              <a:gd name="connsiteY2194" fmla="*/ 3686536 h 3729957"/>
              <a:gd name="connsiteX2195" fmla="*/ 1811820 w 2431019"/>
              <a:gd name="connsiteY2195" fmla="*/ 3686040 h 3729957"/>
              <a:gd name="connsiteX2196" fmla="*/ 1811199 w 2431019"/>
              <a:gd name="connsiteY2196" fmla="*/ 3685046 h 3729957"/>
              <a:gd name="connsiteX2197" fmla="*/ 1807659 w 2431019"/>
              <a:gd name="connsiteY2197" fmla="*/ 3682624 h 3729957"/>
              <a:gd name="connsiteX2198" fmla="*/ 1809523 w 2431019"/>
              <a:gd name="connsiteY2198" fmla="*/ 3682251 h 3729957"/>
              <a:gd name="connsiteX2199" fmla="*/ 1811199 w 2431019"/>
              <a:gd name="connsiteY2199" fmla="*/ 3685046 h 3729957"/>
              <a:gd name="connsiteX2200" fmla="*/ 1812441 w 2431019"/>
              <a:gd name="connsiteY2200" fmla="*/ 3685356 h 3729957"/>
              <a:gd name="connsiteX2201" fmla="*/ 1834550 w 2431019"/>
              <a:gd name="connsiteY2201" fmla="*/ 2197420 h 3729957"/>
              <a:gd name="connsiteX2202" fmla="*/ 1835482 w 2431019"/>
              <a:gd name="connsiteY2202" fmla="*/ 2195867 h 3729957"/>
              <a:gd name="connsiteX2203" fmla="*/ 1835792 w 2431019"/>
              <a:gd name="connsiteY2203" fmla="*/ 2197792 h 3729957"/>
              <a:gd name="connsiteX2204" fmla="*/ 1834550 w 2431019"/>
              <a:gd name="connsiteY2204" fmla="*/ 2197482 h 3729957"/>
              <a:gd name="connsiteX2205" fmla="*/ 1872992 w 2431019"/>
              <a:gd name="connsiteY2205" fmla="*/ 3037493 h 3729957"/>
              <a:gd name="connsiteX2206" fmla="*/ 1868956 w 2431019"/>
              <a:gd name="connsiteY2206" fmla="*/ 3035878 h 3729957"/>
              <a:gd name="connsiteX2207" fmla="*/ 1870943 w 2431019"/>
              <a:gd name="connsiteY2207" fmla="*/ 3034636 h 3729957"/>
              <a:gd name="connsiteX2208" fmla="*/ 1873303 w 2431019"/>
              <a:gd name="connsiteY2208" fmla="*/ 3034636 h 3729957"/>
              <a:gd name="connsiteX2209" fmla="*/ 1874980 w 2431019"/>
              <a:gd name="connsiteY2209" fmla="*/ 3036251 h 3729957"/>
              <a:gd name="connsiteX2210" fmla="*/ 1872992 w 2431019"/>
              <a:gd name="connsiteY2210" fmla="*/ 3037555 h 3729957"/>
              <a:gd name="connsiteX2211" fmla="*/ 1991113 w 2431019"/>
              <a:gd name="connsiteY2211" fmla="*/ 2245736 h 3729957"/>
              <a:gd name="connsiteX2212" fmla="*/ 1990492 w 2431019"/>
              <a:gd name="connsiteY2212" fmla="*/ 2244059 h 3729957"/>
              <a:gd name="connsiteX2213" fmla="*/ 1994094 w 2431019"/>
              <a:gd name="connsiteY2213" fmla="*/ 2242507 h 3729957"/>
              <a:gd name="connsiteX2214" fmla="*/ 1994715 w 2431019"/>
              <a:gd name="connsiteY2214" fmla="*/ 2244494 h 3729957"/>
              <a:gd name="connsiteX2215" fmla="*/ 1991175 w 2431019"/>
              <a:gd name="connsiteY2215" fmla="*/ 2245798 h 3729957"/>
              <a:gd name="connsiteX2216" fmla="*/ 2090975 w 2431019"/>
              <a:gd name="connsiteY2216" fmla="*/ 2366155 h 3729957"/>
              <a:gd name="connsiteX2217" fmla="*/ 2082467 w 2431019"/>
              <a:gd name="connsiteY2217" fmla="*/ 2367769 h 3729957"/>
              <a:gd name="connsiteX2218" fmla="*/ 2080915 w 2431019"/>
              <a:gd name="connsiteY2218" fmla="*/ 2361435 h 3729957"/>
              <a:gd name="connsiteX2219" fmla="*/ 2084020 w 2431019"/>
              <a:gd name="connsiteY2219" fmla="*/ 2356218 h 3729957"/>
              <a:gd name="connsiteX2220" fmla="*/ 2084827 w 2431019"/>
              <a:gd name="connsiteY2220" fmla="*/ 2359944 h 3729957"/>
              <a:gd name="connsiteX2221" fmla="*/ 2090541 w 2431019"/>
              <a:gd name="connsiteY2221" fmla="*/ 2362863 h 3729957"/>
              <a:gd name="connsiteX2222" fmla="*/ 2093584 w 2431019"/>
              <a:gd name="connsiteY2222" fmla="*/ 2361497 h 3729957"/>
              <a:gd name="connsiteX2223" fmla="*/ 2090975 w 2431019"/>
              <a:gd name="connsiteY2223" fmla="*/ 2366155 h 3729957"/>
              <a:gd name="connsiteX2224" fmla="*/ 2116500 w 2431019"/>
              <a:gd name="connsiteY2224" fmla="*/ 2394287 h 3729957"/>
              <a:gd name="connsiteX2225" fmla="*/ 2116748 w 2431019"/>
              <a:gd name="connsiteY2225" fmla="*/ 2392735 h 3729957"/>
              <a:gd name="connsiteX2226" fmla="*/ 2121096 w 2431019"/>
              <a:gd name="connsiteY2226" fmla="*/ 2390996 h 3729957"/>
              <a:gd name="connsiteX2227" fmla="*/ 2122338 w 2431019"/>
              <a:gd name="connsiteY2227" fmla="*/ 2392549 h 3729957"/>
              <a:gd name="connsiteX2228" fmla="*/ 2121096 w 2431019"/>
              <a:gd name="connsiteY2228" fmla="*/ 2394163 h 3729957"/>
              <a:gd name="connsiteX2229" fmla="*/ 2116500 w 2431019"/>
              <a:gd name="connsiteY2229" fmla="*/ 2394287 h 3729957"/>
              <a:gd name="connsiteX2230" fmla="*/ 2123145 w 2431019"/>
              <a:gd name="connsiteY2230" fmla="*/ 2451857 h 3729957"/>
              <a:gd name="connsiteX2231" fmla="*/ 2121779 w 2431019"/>
              <a:gd name="connsiteY2231" fmla="*/ 2451733 h 3729957"/>
              <a:gd name="connsiteX2232" fmla="*/ 2117991 w 2431019"/>
              <a:gd name="connsiteY2232" fmla="*/ 2445647 h 3729957"/>
              <a:gd name="connsiteX2233" fmla="*/ 2119046 w 2431019"/>
              <a:gd name="connsiteY2233" fmla="*/ 2441797 h 3729957"/>
              <a:gd name="connsiteX2234" fmla="*/ 2120909 w 2431019"/>
              <a:gd name="connsiteY2234" fmla="*/ 2443101 h 3729957"/>
              <a:gd name="connsiteX2235" fmla="*/ 2123828 w 2431019"/>
              <a:gd name="connsiteY2235" fmla="*/ 2449063 h 3729957"/>
              <a:gd name="connsiteX2236" fmla="*/ 2123145 w 2431019"/>
              <a:gd name="connsiteY2236" fmla="*/ 2451857 h 3729957"/>
              <a:gd name="connsiteX2237" fmla="*/ 2140720 w 2431019"/>
              <a:gd name="connsiteY2237" fmla="*/ 2748774 h 3729957"/>
              <a:gd name="connsiteX2238" fmla="*/ 2138919 w 2431019"/>
              <a:gd name="connsiteY2238" fmla="*/ 2748091 h 3729957"/>
              <a:gd name="connsiteX2239" fmla="*/ 2140720 w 2431019"/>
              <a:gd name="connsiteY2239" fmla="*/ 2747408 h 3729957"/>
              <a:gd name="connsiteX2240" fmla="*/ 2140720 w 2431019"/>
              <a:gd name="connsiteY2240" fmla="*/ 2748774 h 3729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Lst>
            <a:rect l="l" t="t" r="r" b="b"/>
            <a:pathLst>
              <a:path w="2431019" h="3729957">
                <a:moveTo>
                  <a:pt x="2418136" y="2468874"/>
                </a:moveTo>
                <a:cubicBezTo>
                  <a:pt x="2417329" y="2466762"/>
                  <a:pt x="2414907" y="2464651"/>
                  <a:pt x="2412733" y="2463781"/>
                </a:cubicBezTo>
                <a:cubicBezTo>
                  <a:pt x="2408883" y="2462166"/>
                  <a:pt x="2404536" y="2460241"/>
                  <a:pt x="2400499" y="2460614"/>
                </a:cubicBezTo>
                <a:cubicBezTo>
                  <a:pt x="2393047" y="2461235"/>
                  <a:pt x="2387085" y="2458751"/>
                  <a:pt x="2381744" y="2454217"/>
                </a:cubicBezTo>
                <a:cubicBezTo>
                  <a:pt x="2375223" y="2448690"/>
                  <a:pt x="2365907" y="2446765"/>
                  <a:pt x="2361063" y="2439375"/>
                </a:cubicBezTo>
                <a:cubicBezTo>
                  <a:pt x="2353176" y="2427078"/>
                  <a:pt x="2340383" y="2421924"/>
                  <a:pt x="2328583" y="2415154"/>
                </a:cubicBezTo>
                <a:cubicBezTo>
                  <a:pt x="2323180" y="2412049"/>
                  <a:pt x="2317405" y="2410621"/>
                  <a:pt x="2311381" y="2410807"/>
                </a:cubicBezTo>
                <a:cubicBezTo>
                  <a:pt x="2290638" y="2411552"/>
                  <a:pt x="2270579" y="2407826"/>
                  <a:pt x="2250706" y="2402609"/>
                </a:cubicBezTo>
                <a:cubicBezTo>
                  <a:pt x="2248408" y="2401988"/>
                  <a:pt x="2245613" y="2402609"/>
                  <a:pt x="2243315" y="2403355"/>
                </a:cubicBezTo>
                <a:cubicBezTo>
                  <a:pt x="2240148" y="2404472"/>
                  <a:pt x="2237229" y="2406398"/>
                  <a:pt x="2234124" y="2407888"/>
                </a:cubicBezTo>
                <a:cubicBezTo>
                  <a:pt x="2231764" y="2409006"/>
                  <a:pt x="2229404" y="2407764"/>
                  <a:pt x="2228286" y="2404845"/>
                </a:cubicBezTo>
                <a:cubicBezTo>
                  <a:pt x="2226796" y="2400870"/>
                  <a:pt x="2225926" y="2396523"/>
                  <a:pt x="2223753" y="2392921"/>
                </a:cubicBezTo>
                <a:cubicBezTo>
                  <a:pt x="2222076" y="2390251"/>
                  <a:pt x="2219033" y="2386649"/>
                  <a:pt x="2216362" y="2386463"/>
                </a:cubicBezTo>
                <a:cubicBezTo>
                  <a:pt x="2204749" y="2385655"/>
                  <a:pt x="2195744" y="2378762"/>
                  <a:pt x="2185621" y="2374539"/>
                </a:cubicBezTo>
                <a:cubicBezTo>
                  <a:pt x="2177672" y="2371185"/>
                  <a:pt x="2169723" y="2368701"/>
                  <a:pt x="2160904" y="2368204"/>
                </a:cubicBezTo>
                <a:cubicBezTo>
                  <a:pt x="2153265" y="2367831"/>
                  <a:pt x="2147428" y="2369322"/>
                  <a:pt x="2143701" y="2376340"/>
                </a:cubicBezTo>
                <a:cubicBezTo>
                  <a:pt x="2143391" y="2377023"/>
                  <a:pt x="2142397" y="2377644"/>
                  <a:pt x="2141714" y="2377644"/>
                </a:cubicBezTo>
                <a:cubicBezTo>
                  <a:pt x="2140037" y="2377644"/>
                  <a:pt x="2139540" y="2376277"/>
                  <a:pt x="2140037" y="2374228"/>
                </a:cubicBezTo>
                <a:cubicBezTo>
                  <a:pt x="2140472" y="2372613"/>
                  <a:pt x="2140782" y="2370874"/>
                  <a:pt x="2141155" y="2369260"/>
                </a:cubicBezTo>
                <a:cubicBezTo>
                  <a:pt x="2142770" y="2362428"/>
                  <a:pt x="2138485" y="2358454"/>
                  <a:pt x="2134510" y="2356901"/>
                </a:cubicBezTo>
                <a:cubicBezTo>
                  <a:pt x="2128300" y="2354479"/>
                  <a:pt x="2121779" y="2352678"/>
                  <a:pt x="2115382" y="2350691"/>
                </a:cubicBezTo>
                <a:cubicBezTo>
                  <a:pt x="2115072" y="2352119"/>
                  <a:pt x="2114761" y="2353610"/>
                  <a:pt x="2114451" y="2355038"/>
                </a:cubicBezTo>
                <a:cubicBezTo>
                  <a:pt x="2114575" y="2355038"/>
                  <a:pt x="2114699" y="2355038"/>
                  <a:pt x="2114885" y="2355038"/>
                </a:cubicBezTo>
                <a:lnTo>
                  <a:pt x="2115631" y="2355845"/>
                </a:lnTo>
                <a:lnTo>
                  <a:pt x="2114326" y="2355473"/>
                </a:lnTo>
                <a:cubicBezTo>
                  <a:pt x="2114326" y="2355473"/>
                  <a:pt x="2114388" y="2355162"/>
                  <a:pt x="2114451" y="2355038"/>
                </a:cubicBezTo>
                <a:cubicBezTo>
                  <a:pt x="2107247" y="2353982"/>
                  <a:pt x="2100291" y="2354355"/>
                  <a:pt x="2094577" y="2359758"/>
                </a:cubicBezTo>
                <a:cubicBezTo>
                  <a:pt x="2092590" y="2355721"/>
                  <a:pt x="2088802" y="2355286"/>
                  <a:pt x="2084951" y="2354976"/>
                </a:cubicBezTo>
                <a:cubicBezTo>
                  <a:pt x="2090417" y="2349573"/>
                  <a:pt x="2097248" y="2346654"/>
                  <a:pt x="2104576" y="2344853"/>
                </a:cubicBezTo>
                <a:cubicBezTo>
                  <a:pt x="2106315" y="2338456"/>
                  <a:pt x="2108302" y="2332060"/>
                  <a:pt x="2109731" y="2325601"/>
                </a:cubicBezTo>
                <a:cubicBezTo>
                  <a:pt x="2110662" y="2321440"/>
                  <a:pt x="2110476" y="2317093"/>
                  <a:pt x="2107433" y="2313429"/>
                </a:cubicBezTo>
                <a:cubicBezTo>
                  <a:pt x="2104204" y="2309516"/>
                  <a:pt x="2102340" y="2304796"/>
                  <a:pt x="2098738" y="2300884"/>
                </a:cubicBezTo>
                <a:cubicBezTo>
                  <a:pt x="2091721" y="2293307"/>
                  <a:pt x="2086690" y="2284364"/>
                  <a:pt x="2084951" y="2273931"/>
                </a:cubicBezTo>
                <a:cubicBezTo>
                  <a:pt x="2084082" y="2268714"/>
                  <a:pt x="2081784" y="2264119"/>
                  <a:pt x="2078058" y="2260455"/>
                </a:cubicBezTo>
                <a:cubicBezTo>
                  <a:pt x="2064147" y="2246543"/>
                  <a:pt x="2050608" y="2232073"/>
                  <a:pt x="2029866" y="2228285"/>
                </a:cubicBezTo>
                <a:cubicBezTo>
                  <a:pt x="2027444" y="2227850"/>
                  <a:pt x="2025022" y="2226670"/>
                  <a:pt x="2022786" y="2225490"/>
                </a:cubicBezTo>
                <a:cubicBezTo>
                  <a:pt x="2014153" y="2220957"/>
                  <a:pt x="2004962" y="2220211"/>
                  <a:pt x="1995398" y="2220522"/>
                </a:cubicBezTo>
                <a:cubicBezTo>
                  <a:pt x="1986021" y="2220832"/>
                  <a:pt x="1976581" y="2220522"/>
                  <a:pt x="1967203" y="2220211"/>
                </a:cubicBezTo>
                <a:cubicBezTo>
                  <a:pt x="1964781" y="2220149"/>
                  <a:pt x="1962173" y="2219218"/>
                  <a:pt x="1960061" y="2217976"/>
                </a:cubicBezTo>
                <a:cubicBezTo>
                  <a:pt x="1951305" y="2212821"/>
                  <a:pt x="1944411" y="2204748"/>
                  <a:pt x="1933729" y="2202760"/>
                </a:cubicBezTo>
                <a:cubicBezTo>
                  <a:pt x="1932549" y="2202574"/>
                  <a:pt x="1931245" y="2200400"/>
                  <a:pt x="1930811" y="2198972"/>
                </a:cubicBezTo>
                <a:cubicBezTo>
                  <a:pt x="1929569" y="2194811"/>
                  <a:pt x="1927705" y="2191023"/>
                  <a:pt x="1924600" y="2187980"/>
                </a:cubicBezTo>
                <a:cubicBezTo>
                  <a:pt x="1919135" y="2182577"/>
                  <a:pt x="1914043" y="2176801"/>
                  <a:pt x="1908143" y="2171957"/>
                </a:cubicBezTo>
                <a:cubicBezTo>
                  <a:pt x="1904292" y="2168790"/>
                  <a:pt x="1899510" y="2166430"/>
                  <a:pt x="1894728" y="2164815"/>
                </a:cubicBezTo>
                <a:cubicBezTo>
                  <a:pt x="1890816" y="2163511"/>
                  <a:pt x="1886282" y="2163759"/>
                  <a:pt x="1882059" y="2163263"/>
                </a:cubicBezTo>
                <a:cubicBezTo>
                  <a:pt x="1879389" y="2162952"/>
                  <a:pt x="1877153" y="2161586"/>
                  <a:pt x="1877340" y="2158605"/>
                </a:cubicBezTo>
                <a:cubicBezTo>
                  <a:pt x="1877712" y="2150593"/>
                  <a:pt x="1873551" y="2145936"/>
                  <a:pt x="1866596" y="2143017"/>
                </a:cubicBezTo>
                <a:cubicBezTo>
                  <a:pt x="1860323" y="2140346"/>
                  <a:pt x="1854113" y="2137490"/>
                  <a:pt x="1848089" y="2134322"/>
                </a:cubicBezTo>
                <a:cubicBezTo>
                  <a:pt x="1845977" y="2133267"/>
                  <a:pt x="1843431" y="2131404"/>
                  <a:pt x="1842872" y="2129416"/>
                </a:cubicBezTo>
                <a:cubicBezTo>
                  <a:pt x="1842065" y="2126311"/>
                  <a:pt x="1845480" y="2126063"/>
                  <a:pt x="1847716" y="2125255"/>
                </a:cubicBezTo>
                <a:cubicBezTo>
                  <a:pt x="1848523" y="2125007"/>
                  <a:pt x="1849331" y="2124696"/>
                  <a:pt x="1850076" y="2124324"/>
                </a:cubicBezTo>
                <a:cubicBezTo>
                  <a:pt x="1851877" y="2123516"/>
                  <a:pt x="1852560" y="2122150"/>
                  <a:pt x="1851753" y="2120535"/>
                </a:cubicBezTo>
                <a:cubicBezTo>
                  <a:pt x="1851442" y="2119914"/>
                  <a:pt x="1850449" y="2119418"/>
                  <a:pt x="1849641" y="2119169"/>
                </a:cubicBezTo>
                <a:cubicBezTo>
                  <a:pt x="1842127" y="2116623"/>
                  <a:pt x="1834426" y="2117741"/>
                  <a:pt x="1826725" y="2118175"/>
                </a:cubicBezTo>
                <a:cubicBezTo>
                  <a:pt x="1822068" y="2118486"/>
                  <a:pt x="1818652" y="2116747"/>
                  <a:pt x="1815484" y="2113394"/>
                </a:cubicBezTo>
                <a:cubicBezTo>
                  <a:pt x="1814242" y="2111965"/>
                  <a:pt x="1812007" y="2112710"/>
                  <a:pt x="1811137" y="2114574"/>
                </a:cubicBezTo>
                <a:cubicBezTo>
                  <a:pt x="1810019" y="2116809"/>
                  <a:pt x="1810019" y="2120101"/>
                  <a:pt x="1808405" y="2121591"/>
                </a:cubicBezTo>
                <a:cubicBezTo>
                  <a:pt x="1800642" y="2128422"/>
                  <a:pt x="1788097" y="2133825"/>
                  <a:pt x="1778036" y="2126497"/>
                </a:cubicBezTo>
                <a:cubicBezTo>
                  <a:pt x="1771950" y="2122026"/>
                  <a:pt x="1765615" y="2121715"/>
                  <a:pt x="1758598" y="2122461"/>
                </a:cubicBezTo>
                <a:cubicBezTo>
                  <a:pt x="1750959" y="2123268"/>
                  <a:pt x="1743258" y="2123578"/>
                  <a:pt x="1735619" y="2124013"/>
                </a:cubicBezTo>
                <a:cubicBezTo>
                  <a:pt x="1731893" y="2124137"/>
                  <a:pt x="1729471" y="2122398"/>
                  <a:pt x="1727981" y="2118672"/>
                </a:cubicBezTo>
                <a:cubicBezTo>
                  <a:pt x="1727670" y="2117865"/>
                  <a:pt x="1727670" y="2116995"/>
                  <a:pt x="1727484" y="2116126"/>
                </a:cubicBezTo>
                <a:cubicBezTo>
                  <a:pt x="1726304" y="2110537"/>
                  <a:pt x="1722950" y="2107059"/>
                  <a:pt x="1717423" y="2105817"/>
                </a:cubicBezTo>
                <a:cubicBezTo>
                  <a:pt x="1714070" y="2105072"/>
                  <a:pt x="1710716" y="2104388"/>
                  <a:pt x="1707362" y="2103954"/>
                </a:cubicBezTo>
                <a:cubicBezTo>
                  <a:pt x="1700717" y="2103146"/>
                  <a:pt x="1696494" y="2099731"/>
                  <a:pt x="1694631" y="2093210"/>
                </a:cubicBezTo>
                <a:cubicBezTo>
                  <a:pt x="1693886" y="2090726"/>
                  <a:pt x="1692085" y="2088987"/>
                  <a:pt x="1689228" y="2088614"/>
                </a:cubicBezTo>
                <a:cubicBezTo>
                  <a:pt x="1686620" y="2088304"/>
                  <a:pt x="1682148" y="2090788"/>
                  <a:pt x="1680968" y="2093582"/>
                </a:cubicBezTo>
                <a:cubicBezTo>
                  <a:pt x="1680285" y="2095135"/>
                  <a:pt x="1679478" y="2096750"/>
                  <a:pt x="1679416" y="2098427"/>
                </a:cubicBezTo>
                <a:cubicBezTo>
                  <a:pt x="1679043" y="2104388"/>
                  <a:pt x="1675876" y="2107556"/>
                  <a:pt x="1670287" y="2109233"/>
                </a:cubicBezTo>
                <a:cubicBezTo>
                  <a:pt x="1666188" y="2110413"/>
                  <a:pt x="1662399" y="2112462"/>
                  <a:pt x="1658425" y="2114077"/>
                </a:cubicBezTo>
                <a:cubicBezTo>
                  <a:pt x="1656003" y="2115070"/>
                  <a:pt x="1654140" y="2114201"/>
                  <a:pt x="1652339" y="2111096"/>
                </a:cubicBezTo>
                <a:cubicBezTo>
                  <a:pt x="1651035" y="2108860"/>
                  <a:pt x="1649668" y="2106500"/>
                  <a:pt x="1651966" y="2104202"/>
                </a:cubicBezTo>
                <a:cubicBezTo>
                  <a:pt x="1655506" y="2100600"/>
                  <a:pt x="1659356" y="2097184"/>
                  <a:pt x="1662772" y="2093520"/>
                </a:cubicBezTo>
                <a:cubicBezTo>
                  <a:pt x="1664697" y="2091533"/>
                  <a:pt x="1663207" y="2086068"/>
                  <a:pt x="1660288" y="2084640"/>
                </a:cubicBezTo>
                <a:cubicBezTo>
                  <a:pt x="1658114" y="2083646"/>
                  <a:pt x="1655382" y="2082776"/>
                  <a:pt x="1653146" y="2083149"/>
                </a:cubicBezTo>
                <a:cubicBezTo>
                  <a:pt x="1647184" y="2084143"/>
                  <a:pt x="1641719" y="2086751"/>
                  <a:pt x="1637372" y="2091160"/>
                </a:cubicBezTo>
                <a:cubicBezTo>
                  <a:pt x="1631845" y="2096688"/>
                  <a:pt x="1625324" y="2101035"/>
                  <a:pt x="1617871" y="2102960"/>
                </a:cubicBezTo>
                <a:cubicBezTo>
                  <a:pt x="1609674" y="2105010"/>
                  <a:pt x="1600917" y="2104947"/>
                  <a:pt x="1594024" y="2111158"/>
                </a:cubicBezTo>
                <a:cubicBezTo>
                  <a:pt x="1593092" y="2111965"/>
                  <a:pt x="1590732" y="2111282"/>
                  <a:pt x="1588993" y="2111096"/>
                </a:cubicBezTo>
                <a:cubicBezTo>
                  <a:pt x="1583342" y="2110475"/>
                  <a:pt x="1579057" y="2113145"/>
                  <a:pt x="1575517" y="2116995"/>
                </a:cubicBezTo>
                <a:cubicBezTo>
                  <a:pt x="1570921" y="2122088"/>
                  <a:pt x="1566388" y="2127553"/>
                  <a:pt x="1565456" y="2134571"/>
                </a:cubicBezTo>
                <a:cubicBezTo>
                  <a:pt x="1564649" y="2140968"/>
                  <a:pt x="1562165" y="2145501"/>
                  <a:pt x="1556637" y="2149165"/>
                </a:cubicBezTo>
                <a:cubicBezTo>
                  <a:pt x="1551669" y="2152457"/>
                  <a:pt x="1547135" y="2156555"/>
                  <a:pt x="1543223" y="2160965"/>
                </a:cubicBezTo>
                <a:cubicBezTo>
                  <a:pt x="1541360" y="2163076"/>
                  <a:pt x="1540987" y="2166554"/>
                  <a:pt x="1540056" y="2169597"/>
                </a:cubicBezTo>
                <a:cubicBezTo>
                  <a:pt x="1540180" y="2169597"/>
                  <a:pt x="1540366" y="2169597"/>
                  <a:pt x="1540490" y="2169659"/>
                </a:cubicBezTo>
                <a:lnTo>
                  <a:pt x="1540490" y="2171212"/>
                </a:lnTo>
                <a:cubicBezTo>
                  <a:pt x="1540490" y="2171212"/>
                  <a:pt x="1539869" y="2170280"/>
                  <a:pt x="1539869" y="2170280"/>
                </a:cubicBezTo>
                <a:cubicBezTo>
                  <a:pt x="1539931" y="2170032"/>
                  <a:pt x="1539994" y="2169783"/>
                  <a:pt x="1540056" y="2169597"/>
                </a:cubicBezTo>
                <a:cubicBezTo>
                  <a:pt x="1538565" y="2169100"/>
                  <a:pt x="1536888" y="2168914"/>
                  <a:pt x="1535833" y="2168045"/>
                </a:cubicBezTo>
                <a:cubicBezTo>
                  <a:pt x="1531299" y="2164194"/>
                  <a:pt x="1526890" y="2160157"/>
                  <a:pt x="1522729" y="2155996"/>
                </a:cubicBezTo>
                <a:cubicBezTo>
                  <a:pt x="1517077" y="2150345"/>
                  <a:pt x="1510184" y="2147488"/>
                  <a:pt x="1502607" y="2145749"/>
                </a:cubicBezTo>
                <a:cubicBezTo>
                  <a:pt x="1492298" y="2143452"/>
                  <a:pt x="1482424" y="2143514"/>
                  <a:pt x="1472984" y="2148979"/>
                </a:cubicBezTo>
                <a:cubicBezTo>
                  <a:pt x="1470065" y="2150656"/>
                  <a:pt x="1466774" y="2151773"/>
                  <a:pt x="1463855" y="2153512"/>
                </a:cubicBezTo>
                <a:cubicBezTo>
                  <a:pt x="1456961" y="2157673"/>
                  <a:pt x="1450006" y="2160219"/>
                  <a:pt x="1442429" y="2155375"/>
                </a:cubicBezTo>
                <a:cubicBezTo>
                  <a:pt x="1428394" y="2154009"/>
                  <a:pt x="1419699" y="2144694"/>
                  <a:pt x="1411874" y="2134447"/>
                </a:cubicBezTo>
                <a:cubicBezTo>
                  <a:pt x="1407279" y="2128422"/>
                  <a:pt x="1403552" y="2121653"/>
                  <a:pt x="1399764" y="2115008"/>
                </a:cubicBezTo>
                <a:cubicBezTo>
                  <a:pt x="1398584" y="2112897"/>
                  <a:pt x="1397839" y="2110226"/>
                  <a:pt x="1397777" y="2107804"/>
                </a:cubicBezTo>
                <a:cubicBezTo>
                  <a:pt x="1397590" y="2099234"/>
                  <a:pt x="1397590" y="2090850"/>
                  <a:pt x="1403180" y="2083397"/>
                </a:cubicBezTo>
                <a:cubicBezTo>
                  <a:pt x="1405105" y="2080851"/>
                  <a:pt x="1406036" y="2077063"/>
                  <a:pt x="1406099" y="2073833"/>
                </a:cubicBezTo>
                <a:cubicBezTo>
                  <a:pt x="1406347" y="2065201"/>
                  <a:pt x="1408645" y="2057376"/>
                  <a:pt x="1411191" y="2049178"/>
                </a:cubicBezTo>
                <a:cubicBezTo>
                  <a:pt x="1413613" y="2041291"/>
                  <a:pt x="1412992" y="2032473"/>
                  <a:pt x="1413303" y="2023964"/>
                </a:cubicBezTo>
                <a:cubicBezTo>
                  <a:pt x="1413365" y="2022598"/>
                  <a:pt x="1411936" y="2020611"/>
                  <a:pt x="1410694" y="2019928"/>
                </a:cubicBezTo>
                <a:cubicBezTo>
                  <a:pt x="1407713" y="2018313"/>
                  <a:pt x="1404422" y="2017381"/>
                  <a:pt x="1401317" y="2016201"/>
                </a:cubicBezTo>
                <a:lnTo>
                  <a:pt x="1401317" y="2016201"/>
                </a:lnTo>
                <a:cubicBezTo>
                  <a:pt x="1401317" y="2016201"/>
                  <a:pt x="1401751" y="2016636"/>
                  <a:pt x="1401938" y="2016822"/>
                </a:cubicBezTo>
                <a:lnTo>
                  <a:pt x="1400447" y="2017319"/>
                </a:lnTo>
                <a:lnTo>
                  <a:pt x="1401317" y="2016264"/>
                </a:lnTo>
                <a:cubicBezTo>
                  <a:pt x="1395789" y="2011171"/>
                  <a:pt x="1389765" y="2007445"/>
                  <a:pt x="1381692" y="2007197"/>
                </a:cubicBezTo>
                <a:cubicBezTo>
                  <a:pt x="1374053" y="2006886"/>
                  <a:pt x="1366290" y="2006141"/>
                  <a:pt x="1358900" y="2004340"/>
                </a:cubicBezTo>
                <a:cubicBezTo>
                  <a:pt x="1350081" y="2002228"/>
                  <a:pt x="1342256" y="2006886"/>
                  <a:pt x="1333686" y="2006451"/>
                </a:cubicBezTo>
                <a:cubicBezTo>
                  <a:pt x="1326917" y="2006141"/>
                  <a:pt x="1320085" y="2007569"/>
                  <a:pt x="1313316" y="2007569"/>
                </a:cubicBezTo>
                <a:cubicBezTo>
                  <a:pt x="1309155" y="2007569"/>
                  <a:pt x="1304932" y="2006575"/>
                  <a:pt x="1300833" y="2005644"/>
                </a:cubicBezTo>
                <a:cubicBezTo>
                  <a:pt x="1298722" y="2005209"/>
                  <a:pt x="1297976" y="2003284"/>
                  <a:pt x="1299218" y="2002042"/>
                </a:cubicBezTo>
                <a:cubicBezTo>
                  <a:pt x="1306981" y="1994403"/>
                  <a:pt x="1310583" y="1985460"/>
                  <a:pt x="1309590" y="1974406"/>
                </a:cubicBezTo>
                <a:cubicBezTo>
                  <a:pt x="1309155" y="1969376"/>
                  <a:pt x="1310397" y="1964221"/>
                  <a:pt x="1311142" y="1959190"/>
                </a:cubicBezTo>
                <a:cubicBezTo>
                  <a:pt x="1311515" y="1956582"/>
                  <a:pt x="1312881" y="1954284"/>
                  <a:pt x="1315862" y="1954222"/>
                </a:cubicBezTo>
                <a:cubicBezTo>
                  <a:pt x="1322135" y="1954036"/>
                  <a:pt x="1325053" y="1950248"/>
                  <a:pt x="1326047" y="1944782"/>
                </a:cubicBezTo>
                <a:cubicBezTo>
                  <a:pt x="1327165" y="1938945"/>
                  <a:pt x="1328593" y="1932983"/>
                  <a:pt x="1328283" y="1927145"/>
                </a:cubicBezTo>
                <a:cubicBezTo>
                  <a:pt x="1327786" y="1918885"/>
                  <a:pt x="1330332" y="1912302"/>
                  <a:pt x="1335673" y="1906278"/>
                </a:cubicBezTo>
                <a:cubicBezTo>
                  <a:pt x="1339027" y="1902490"/>
                  <a:pt x="1342132" y="1898391"/>
                  <a:pt x="1345051" y="1894168"/>
                </a:cubicBezTo>
                <a:cubicBezTo>
                  <a:pt x="1346417" y="1892057"/>
                  <a:pt x="1347100" y="1889510"/>
                  <a:pt x="1347908" y="1887088"/>
                </a:cubicBezTo>
                <a:cubicBezTo>
                  <a:pt x="1349336" y="1882803"/>
                  <a:pt x="1344740" y="1875972"/>
                  <a:pt x="1340145" y="1875848"/>
                </a:cubicBezTo>
                <a:cubicBezTo>
                  <a:pt x="1329960" y="1875537"/>
                  <a:pt x="1319588" y="1873860"/>
                  <a:pt x="1309900" y="1878208"/>
                </a:cubicBezTo>
                <a:cubicBezTo>
                  <a:pt x="1301889" y="1881810"/>
                  <a:pt x="1293443" y="1882369"/>
                  <a:pt x="1284935" y="1882617"/>
                </a:cubicBezTo>
                <a:cubicBezTo>
                  <a:pt x="1277172" y="1882865"/>
                  <a:pt x="1272266" y="1887088"/>
                  <a:pt x="1269222" y="1893796"/>
                </a:cubicBezTo>
                <a:cubicBezTo>
                  <a:pt x="1267484" y="1897646"/>
                  <a:pt x="1265869" y="1901621"/>
                  <a:pt x="1264813" y="1905719"/>
                </a:cubicBezTo>
                <a:cubicBezTo>
                  <a:pt x="1261584" y="1918264"/>
                  <a:pt x="1256926" y="1929940"/>
                  <a:pt x="1246617" y="1938510"/>
                </a:cubicBezTo>
                <a:cubicBezTo>
                  <a:pt x="1243450" y="1948571"/>
                  <a:pt x="1237115" y="1948322"/>
                  <a:pt x="1228731" y="1945093"/>
                </a:cubicBezTo>
                <a:cubicBezTo>
                  <a:pt x="1225129" y="1943727"/>
                  <a:pt x="1220223" y="1944534"/>
                  <a:pt x="1216248" y="1945590"/>
                </a:cubicBezTo>
                <a:cubicBezTo>
                  <a:pt x="1208051" y="1947763"/>
                  <a:pt x="1200163" y="1951365"/>
                  <a:pt x="1191904" y="1953229"/>
                </a:cubicBezTo>
                <a:cubicBezTo>
                  <a:pt x="1185383" y="1954657"/>
                  <a:pt x="1178303" y="1955216"/>
                  <a:pt x="1172962" y="1948943"/>
                </a:cubicBezTo>
                <a:cubicBezTo>
                  <a:pt x="1168987" y="1944286"/>
                  <a:pt x="1163522" y="1941677"/>
                  <a:pt x="1157809" y="1939752"/>
                </a:cubicBezTo>
                <a:cubicBezTo>
                  <a:pt x="1150791" y="1937392"/>
                  <a:pt x="1146444" y="1932238"/>
                  <a:pt x="1143711" y="1925841"/>
                </a:cubicBezTo>
                <a:cubicBezTo>
                  <a:pt x="1139985" y="1917084"/>
                  <a:pt x="1135452" y="1909011"/>
                  <a:pt x="1129179" y="1901869"/>
                </a:cubicBezTo>
                <a:cubicBezTo>
                  <a:pt x="1126260" y="1898577"/>
                  <a:pt x="1124894" y="1894541"/>
                  <a:pt x="1124149" y="1890256"/>
                </a:cubicBezTo>
                <a:cubicBezTo>
                  <a:pt x="1122782" y="1882679"/>
                  <a:pt x="1121230" y="1875227"/>
                  <a:pt x="1120174" y="1867650"/>
                </a:cubicBezTo>
                <a:cubicBezTo>
                  <a:pt x="1119429" y="1862620"/>
                  <a:pt x="1118870" y="1857465"/>
                  <a:pt x="1119181" y="1852373"/>
                </a:cubicBezTo>
                <a:cubicBezTo>
                  <a:pt x="1120174" y="1834487"/>
                  <a:pt x="1121975" y="1816663"/>
                  <a:pt x="1125888" y="1799150"/>
                </a:cubicBezTo>
                <a:cubicBezTo>
                  <a:pt x="1126633" y="1795920"/>
                  <a:pt x="1127502" y="1792256"/>
                  <a:pt x="1129614" y="1789834"/>
                </a:cubicBezTo>
                <a:cubicBezTo>
                  <a:pt x="1135700" y="1782755"/>
                  <a:pt x="1137004" y="1774867"/>
                  <a:pt x="1136135" y="1765987"/>
                </a:cubicBezTo>
                <a:cubicBezTo>
                  <a:pt x="1134893" y="1753876"/>
                  <a:pt x="1137563" y="1742139"/>
                  <a:pt x="1141476" y="1730836"/>
                </a:cubicBezTo>
                <a:cubicBezTo>
                  <a:pt x="1144953" y="1720713"/>
                  <a:pt x="1151785" y="1711832"/>
                  <a:pt x="1162156" y="1709969"/>
                </a:cubicBezTo>
                <a:cubicBezTo>
                  <a:pt x="1174515" y="1707796"/>
                  <a:pt x="1185010" y="1703138"/>
                  <a:pt x="1193891" y="1694940"/>
                </a:cubicBezTo>
                <a:cubicBezTo>
                  <a:pt x="1200474" y="1688854"/>
                  <a:pt x="1209106" y="1687860"/>
                  <a:pt x="1216807" y="1684755"/>
                </a:cubicBezTo>
                <a:cubicBezTo>
                  <a:pt x="1223142" y="1682147"/>
                  <a:pt x="1230284" y="1683700"/>
                  <a:pt x="1236804" y="1686184"/>
                </a:cubicBezTo>
                <a:cubicBezTo>
                  <a:pt x="1241711" y="1688109"/>
                  <a:pt x="1246927" y="1689103"/>
                  <a:pt x="1251771" y="1686929"/>
                </a:cubicBezTo>
                <a:cubicBezTo>
                  <a:pt x="1257485" y="1684320"/>
                  <a:pt x="1262515" y="1685563"/>
                  <a:pt x="1265310" y="1690158"/>
                </a:cubicBezTo>
                <a:cubicBezTo>
                  <a:pt x="1271458" y="1700281"/>
                  <a:pt x="1280587" y="1700095"/>
                  <a:pt x="1290027" y="1698418"/>
                </a:cubicBezTo>
                <a:cubicBezTo>
                  <a:pt x="1294809" y="1697611"/>
                  <a:pt x="1299218" y="1694940"/>
                  <a:pt x="1303814" y="1693015"/>
                </a:cubicBezTo>
                <a:cubicBezTo>
                  <a:pt x="1305056" y="1688233"/>
                  <a:pt x="1306981" y="1683451"/>
                  <a:pt x="1307292" y="1678607"/>
                </a:cubicBezTo>
                <a:cubicBezTo>
                  <a:pt x="1307665" y="1673080"/>
                  <a:pt x="1311329" y="1671465"/>
                  <a:pt x="1315179" y="1670037"/>
                </a:cubicBezTo>
                <a:cubicBezTo>
                  <a:pt x="1318346" y="1668919"/>
                  <a:pt x="1321886" y="1668857"/>
                  <a:pt x="1325178" y="1668236"/>
                </a:cubicBezTo>
                <a:cubicBezTo>
                  <a:pt x="1337164" y="1666124"/>
                  <a:pt x="1349025" y="1669292"/>
                  <a:pt x="1361011" y="1668608"/>
                </a:cubicBezTo>
                <a:cubicBezTo>
                  <a:pt x="1374488" y="1667863"/>
                  <a:pt x="1386350" y="1670844"/>
                  <a:pt x="1395727" y="1681402"/>
                </a:cubicBezTo>
                <a:cubicBezTo>
                  <a:pt x="1398895" y="1684880"/>
                  <a:pt x="1403490" y="1684445"/>
                  <a:pt x="1407651" y="1682830"/>
                </a:cubicBezTo>
                <a:cubicBezTo>
                  <a:pt x="1410818" y="1681588"/>
                  <a:pt x="1413861" y="1679973"/>
                  <a:pt x="1417091" y="1678918"/>
                </a:cubicBezTo>
                <a:cubicBezTo>
                  <a:pt x="1420631" y="1677738"/>
                  <a:pt x="1424171" y="1678607"/>
                  <a:pt x="1426468" y="1681277"/>
                </a:cubicBezTo>
                <a:cubicBezTo>
                  <a:pt x="1432058" y="1687736"/>
                  <a:pt x="1437212" y="1694568"/>
                  <a:pt x="1442429" y="1701337"/>
                </a:cubicBezTo>
                <a:cubicBezTo>
                  <a:pt x="1445224" y="1705001"/>
                  <a:pt x="1445720" y="1709038"/>
                  <a:pt x="1444106" y="1713385"/>
                </a:cubicBezTo>
                <a:cubicBezTo>
                  <a:pt x="1443236" y="1715807"/>
                  <a:pt x="1442615" y="1718291"/>
                  <a:pt x="1441560" y="1720651"/>
                </a:cubicBezTo>
                <a:cubicBezTo>
                  <a:pt x="1439262" y="1725744"/>
                  <a:pt x="1439200" y="1730525"/>
                  <a:pt x="1443050" y="1734935"/>
                </a:cubicBezTo>
                <a:cubicBezTo>
                  <a:pt x="1446590" y="1749095"/>
                  <a:pt x="1454601" y="1761329"/>
                  <a:pt x="1459880" y="1774743"/>
                </a:cubicBezTo>
                <a:cubicBezTo>
                  <a:pt x="1462302" y="1780829"/>
                  <a:pt x="1467457" y="1785984"/>
                  <a:pt x="1471866" y="1791139"/>
                </a:cubicBezTo>
                <a:cubicBezTo>
                  <a:pt x="1475903" y="1795796"/>
                  <a:pt x="1484349" y="1794678"/>
                  <a:pt x="1487454" y="1789586"/>
                </a:cubicBezTo>
                <a:cubicBezTo>
                  <a:pt x="1493851" y="1779215"/>
                  <a:pt x="1497639" y="1767974"/>
                  <a:pt x="1498695" y="1755802"/>
                </a:cubicBezTo>
                <a:cubicBezTo>
                  <a:pt x="1498881" y="1754125"/>
                  <a:pt x="1498943" y="1752324"/>
                  <a:pt x="1498446" y="1750709"/>
                </a:cubicBezTo>
                <a:cubicBezTo>
                  <a:pt x="1496459" y="1744188"/>
                  <a:pt x="1493664" y="1737854"/>
                  <a:pt x="1492236" y="1731209"/>
                </a:cubicBezTo>
                <a:cubicBezTo>
                  <a:pt x="1490808" y="1724626"/>
                  <a:pt x="1490683" y="1717794"/>
                  <a:pt x="1489938" y="1711025"/>
                </a:cubicBezTo>
                <a:cubicBezTo>
                  <a:pt x="1489876" y="1710218"/>
                  <a:pt x="1489503" y="1709348"/>
                  <a:pt x="1489193" y="1708541"/>
                </a:cubicBezTo>
                <a:cubicBezTo>
                  <a:pt x="1481368" y="1688792"/>
                  <a:pt x="1482299" y="1668298"/>
                  <a:pt x="1484287" y="1647804"/>
                </a:cubicBezTo>
                <a:cubicBezTo>
                  <a:pt x="1484597" y="1644574"/>
                  <a:pt x="1485653" y="1640724"/>
                  <a:pt x="1487702" y="1638364"/>
                </a:cubicBezTo>
                <a:cubicBezTo>
                  <a:pt x="1496707" y="1628179"/>
                  <a:pt x="1505029" y="1617000"/>
                  <a:pt x="1519189" y="1613398"/>
                </a:cubicBezTo>
                <a:cubicBezTo>
                  <a:pt x="1520866" y="1612964"/>
                  <a:pt x="1522418" y="1612218"/>
                  <a:pt x="1524033" y="1611660"/>
                </a:cubicBezTo>
                <a:cubicBezTo>
                  <a:pt x="1529125" y="1610107"/>
                  <a:pt x="1532976" y="1606691"/>
                  <a:pt x="1536329" y="1602779"/>
                </a:cubicBezTo>
                <a:cubicBezTo>
                  <a:pt x="1539124" y="1599549"/>
                  <a:pt x="1541360" y="1595823"/>
                  <a:pt x="1544217" y="1592718"/>
                </a:cubicBezTo>
                <a:cubicBezTo>
                  <a:pt x="1546514" y="1590296"/>
                  <a:pt x="1549123" y="1587377"/>
                  <a:pt x="1552104" y="1586570"/>
                </a:cubicBezTo>
                <a:cubicBezTo>
                  <a:pt x="1558190" y="1584893"/>
                  <a:pt x="1562599" y="1581167"/>
                  <a:pt x="1567009" y="1577068"/>
                </a:cubicBezTo>
                <a:cubicBezTo>
                  <a:pt x="1573964" y="1570547"/>
                  <a:pt x="1581789" y="1565579"/>
                  <a:pt x="1591415" y="1563716"/>
                </a:cubicBezTo>
                <a:cubicBezTo>
                  <a:pt x="1596011" y="1562846"/>
                  <a:pt x="1598681" y="1559493"/>
                  <a:pt x="1598806" y="1554586"/>
                </a:cubicBezTo>
                <a:cubicBezTo>
                  <a:pt x="1598868" y="1551419"/>
                  <a:pt x="1601290" y="1550612"/>
                  <a:pt x="1603463" y="1549245"/>
                </a:cubicBezTo>
                <a:cubicBezTo>
                  <a:pt x="1606320" y="1547445"/>
                  <a:pt x="1609115" y="1545457"/>
                  <a:pt x="1611475" y="1543097"/>
                </a:cubicBezTo>
                <a:cubicBezTo>
                  <a:pt x="1613276" y="1541358"/>
                  <a:pt x="1614704" y="1538626"/>
                  <a:pt x="1613214" y="1536266"/>
                </a:cubicBezTo>
                <a:cubicBezTo>
                  <a:pt x="1610916" y="1532540"/>
                  <a:pt x="1609053" y="1529559"/>
                  <a:pt x="1611413" y="1524715"/>
                </a:cubicBezTo>
                <a:cubicBezTo>
                  <a:pt x="1614456" y="1518504"/>
                  <a:pt x="1615636" y="1511797"/>
                  <a:pt x="1611288" y="1505152"/>
                </a:cubicBezTo>
                <a:cubicBezTo>
                  <a:pt x="1609984" y="1503103"/>
                  <a:pt x="1609239" y="1500308"/>
                  <a:pt x="1609301" y="1497886"/>
                </a:cubicBezTo>
                <a:cubicBezTo>
                  <a:pt x="1609611" y="1490309"/>
                  <a:pt x="1610357" y="1482733"/>
                  <a:pt x="1611102" y="1475156"/>
                </a:cubicBezTo>
                <a:cubicBezTo>
                  <a:pt x="1611102" y="1474783"/>
                  <a:pt x="1612406" y="1474225"/>
                  <a:pt x="1613089" y="1474225"/>
                </a:cubicBezTo>
                <a:cubicBezTo>
                  <a:pt x="1613834" y="1474225"/>
                  <a:pt x="1614704" y="1474597"/>
                  <a:pt x="1615325" y="1475094"/>
                </a:cubicBezTo>
                <a:cubicBezTo>
                  <a:pt x="1619300" y="1478261"/>
                  <a:pt x="1618058" y="1482671"/>
                  <a:pt x="1618306" y="1486832"/>
                </a:cubicBezTo>
                <a:cubicBezTo>
                  <a:pt x="1618306" y="1488074"/>
                  <a:pt x="1620045" y="1489316"/>
                  <a:pt x="1621225" y="1490309"/>
                </a:cubicBezTo>
                <a:cubicBezTo>
                  <a:pt x="1621535" y="1490558"/>
                  <a:pt x="1623026" y="1489875"/>
                  <a:pt x="1623398" y="1489316"/>
                </a:cubicBezTo>
                <a:cubicBezTo>
                  <a:pt x="1627808" y="1483043"/>
                  <a:pt x="1632404" y="1476895"/>
                  <a:pt x="1636316" y="1470374"/>
                </a:cubicBezTo>
                <a:cubicBezTo>
                  <a:pt x="1637993" y="1467579"/>
                  <a:pt x="1638303" y="1463915"/>
                  <a:pt x="1638862" y="1460624"/>
                </a:cubicBezTo>
                <a:cubicBezTo>
                  <a:pt x="1639297" y="1458140"/>
                  <a:pt x="1638986" y="1455531"/>
                  <a:pt x="1639111" y="1452985"/>
                </a:cubicBezTo>
                <a:cubicBezTo>
                  <a:pt x="1639235" y="1450936"/>
                  <a:pt x="1640477" y="1450066"/>
                  <a:pt x="1642651" y="1450191"/>
                </a:cubicBezTo>
                <a:cubicBezTo>
                  <a:pt x="1647370" y="1450377"/>
                  <a:pt x="1650600" y="1447582"/>
                  <a:pt x="1653581" y="1444477"/>
                </a:cubicBezTo>
                <a:cubicBezTo>
                  <a:pt x="1660909" y="1436962"/>
                  <a:pt x="1666436" y="1428082"/>
                  <a:pt x="1668051" y="1417835"/>
                </a:cubicBezTo>
                <a:cubicBezTo>
                  <a:pt x="1669479" y="1408830"/>
                  <a:pt x="1674634" y="1406967"/>
                  <a:pt x="1682210" y="1406407"/>
                </a:cubicBezTo>
                <a:cubicBezTo>
                  <a:pt x="1687241" y="1406035"/>
                  <a:pt x="1692333" y="1405041"/>
                  <a:pt x="1697302" y="1403799"/>
                </a:cubicBezTo>
                <a:cubicBezTo>
                  <a:pt x="1699724" y="1403240"/>
                  <a:pt x="1701897" y="1401626"/>
                  <a:pt x="1704071" y="1400321"/>
                </a:cubicBezTo>
                <a:cubicBezTo>
                  <a:pt x="1704692" y="1399949"/>
                  <a:pt x="1705313" y="1398955"/>
                  <a:pt x="1705313" y="1398272"/>
                </a:cubicBezTo>
                <a:cubicBezTo>
                  <a:pt x="1705313" y="1397527"/>
                  <a:pt x="1704692" y="1396409"/>
                  <a:pt x="1704071" y="1396160"/>
                </a:cubicBezTo>
                <a:cubicBezTo>
                  <a:pt x="1702518" y="1395477"/>
                  <a:pt x="1700841" y="1394980"/>
                  <a:pt x="1699165" y="1394856"/>
                </a:cubicBezTo>
                <a:cubicBezTo>
                  <a:pt x="1696805" y="1394732"/>
                  <a:pt x="1695749" y="1393925"/>
                  <a:pt x="1696432" y="1392124"/>
                </a:cubicBezTo>
                <a:cubicBezTo>
                  <a:pt x="1696556" y="1391689"/>
                  <a:pt x="1697985" y="1391689"/>
                  <a:pt x="1698854" y="1391565"/>
                </a:cubicBezTo>
                <a:cubicBezTo>
                  <a:pt x="1699661" y="1391441"/>
                  <a:pt x="1700593" y="1391379"/>
                  <a:pt x="1701400" y="1391565"/>
                </a:cubicBezTo>
                <a:cubicBezTo>
                  <a:pt x="1716119" y="1393739"/>
                  <a:pt x="1729782" y="1386348"/>
                  <a:pt x="1744376" y="1386659"/>
                </a:cubicBezTo>
                <a:cubicBezTo>
                  <a:pt x="1746488" y="1386659"/>
                  <a:pt x="1748785" y="1384237"/>
                  <a:pt x="1750773" y="1382684"/>
                </a:cubicBezTo>
                <a:cubicBezTo>
                  <a:pt x="1756114" y="1378585"/>
                  <a:pt x="1755865" y="1376660"/>
                  <a:pt x="1749531" y="1372437"/>
                </a:cubicBezTo>
                <a:cubicBezTo>
                  <a:pt x="1744811" y="1369270"/>
                  <a:pt x="1741954" y="1363867"/>
                  <a:pt x="1743196" y="1359892"/>
                </a:cubicBezTo>
                <a:cubicBezTo>
                  <a:pt x="1744997" y="1354179"/>
                  <a:pt x="1746612" y="1348403"/>
                  <a:pt x="1749096" y="1343000"/>
                </a:cubicBezTo>
                <a:cubicBezTo>
                  <a:pt x="1753505" y="1333374"/>
                  <a:pt x="1760150" y="1325797"/>
                  <a:pt x="1770273" y="1321761"/>
                </a:cubicBezTo>
                <a:cubicBezTo>
                  <a:pt x="1775800" y="1319525"/>
                  <a:pt x="1781452" y="1317413"/>
                  <a:pt x="1785861" y="1313128"/>
                </a:cubicBezTo>
                <a:cubicBezTo>
                  <a:pt x="1789153" y="1309961"/>
                  <a:pt x="1793438" y="1308533"/>
                  <a:pt x="1797599" y="1308905"/>
                </a:cubicBezTo>
                <a:cubicBezTo>
                  <a:pt x="1809150" y="1309899"/>
                  <a:pt x="1819273" y="1304496"/>
                  <a:pt x="1830079" y="1302509"/>
                </a:cubicBezTo>
                <a:cubicBezTo>
                  <a:pt x="1834053" y="1301763"/>
                  <a:pt x="1834612" y="1298286"/>
                  <a:pt x="1835792" y="1295056"/>
                </a:cubicBezTo>
                <a:cubicBezTo>
                  <a:pt x="1836538" y="1293007"/>
                  <a:pt x="1839084" y="1290833"/>
                  <a:pt x="1841195" y="1290274"/>
                </a:cubicBezTo>
                <a:cubicBezTo>
                  <a:pt x="1849393" y="1288100"/>
                  <a:pt x="1857777" y="1286486"/>
                  <a:pt x="1866099" y="1284809"/>
                </a:cubicBezTo>
                <a:cubicBezTo>
                  <a:pt x="1866720" y="1284685"/>
                  <a:pt x="1868210" y="1285554"/>
                  <a:pt x="1868148" y="1285740"/>
                </a:cubicBezTo>
                <a:cubicBezTo>
                  <a:pt x="1867776" y="1287169"/>
                  <a:pt x="1867589" y="1289280"/>
                  <a:pt x="1866658" y="1289777"/>
                </a:cubicBezTo>
                <a:cubicBezTo>
                  <a:pt x="1863739" y="1291392"/>
                  <a:pt x="1860323" y="1292199"/>
                  <a:pt x="1857280" y="1293752"/>
                </a:cubicBezTo>
                <a:cubicBezTo>
                  <a:pt x="1850200" y="1297354"/>
                  <a:pt x="1844611" y="1302633"/>
                  <a:pt x="1841630" y="1310023"/>
                </a:cubicBezTo>
                <a:cubicBezTo>
                  <a:pt x="1840388" y="1313004"/>
                  <a:pt x="1839829" y="1316792"/>
                  <a:pt x="1840450" y="1319897"/>
                </a:cubicBezTo>
                <a:cubicBezTo>
                  <a:pt x="1841444" y="1325052"/>
                  <a:pt x="1844673" y="1329213"/>
                  <a:pt x="1849269" y="1331945"/>
                </a:cubicBezTo>
                <a:cubicBezTo>
                  <a:pt x="1850635" y="1332753"/>
                  <a:pt x="1852809" y="1333312"/>
                  <a:pt x="1854051" y="1332753"/>
                </a:cubicBezTo>
                <a:cubicBezTo>
                  <a:pt x="1864298" y="1328219"/>
                  <a:pt x="1873862" y="1322506"/>
                  <a:pt x="1880569" y="1313314"/>
                </a:cubicBezTo>
                <a:cubicBezTo>
                  <a:pt x="1884544" y="1307849"/>
                  <a:pt x="1889015" y="1305303"/>
                  <a:pt x="1895598" y="1306856"/>
                </a:cubicBezTo>
                <a:cubicBezTo>
                  <a:pt x="1908578" y="1302633"/>
                  <a:pt x="1921557" y="1298472"/>
                  <a:pt x="1934537" y="1294249"/>
                </a:cubicBezTo>
                <a:cubicBezTo>
                  <a:pt x="1938573" y="1292945"/>
                  <a:pt x="1942548" y="1291454"/>
                  <a:pt x="1946523" y="1290088"/>
                </a:cubicBezTo>
                <a:cubicBezTo>
                  <a:pt x="1948510" y="1280896"/>
                  <a:pt x="1957639" y="1283691"/>
                  <a:pt x="1963042" y="1280338"/>
                </a:cubicBezTo>
                <a:cubicBezTo>
                  <a:pt x="1965216" y="1278971"/>
                  <a:pt x="1967762" y="1278350"/>
                  <a:pt x="1970060" y="1277170"/>
                </a:cubicBezTo>
                <a:cubicBezTo>
                  <a:pt x="1971550" y="1276425"/>
                  <a:pt x="1972855" y="1275307"/>
                  <a:pt x="1974283" y="1274376"/>
                </a:cubicBezTo>
                <a:cubicBezTo>
                  <a:pt x="1975960" y="1273320"/>
                  <a:pt x="1977140" y="1268724"/>
                  <a:pt x="1975711" y="1267544"/>
                </a:cubicBezTo>
                <a:cubicBezTo>
                  <a:pt x="1970308" y="1262886"/>
                  <a:pt x="1965899" y="1257980"/>
                  <a:pt x="1969128" y="1250093"/>
                </a:cubicBezTo>
                <a:cubicBezTo>
                  <a:pt x="1969377" y="1249472"/>
                  <a:pt x="1968632" y="1248541"/>
                  <a:pt x="1968383" y="1247671"/>
                </a:cubicBezTo>
                <a:cubicBezTo>
                  <a:pt x="1967762" y="1245684"/>
                  <a:pt x="1963415" y="1244131"/>
                  <a:pt x="1961924" y="1245373"/>
                </a:cubicBezTo>
                <a:cubicBezTo>
                  <a:pt x="1953478" y="1252639"/>
                  <a:pt x="1946895" y="1261582"/>
                  <a:pt x="1940685" y="1270712"/>
                </a:cubicBezTo>
                <a:cubicBezTo>
                  <a:pt x="1938325" y="1274189"/>
                  <a:pt x="1936276" y="1275183"/>
                  <a:pt x="1932487" y="1274127"/>
                </a:cubicBezTo>
                <a:cubicBezTo>
                  <a:pt x="1930128" y="1273444"/>
                  <a:pt x="1927581" y="1273196"/>
                  <a:pt x="1925097" y="1272761"/>
                </a:cubicBezTo>
                <a:cubicBezTo>
                  <a:pt x="1924041" y="1274438"/>
                  <a:pt x="1922551" y="1275556"/>
                  <a:pt x="1920564" y="1275059"/>
                </a:cubicBezTo>
                <a:cubicBezTo>
                  <a:pt x="1918701" y="1274562"/>
                  <a:pt x="1916962" y="1273444"/>
                  <a:pt x="1915223" y="1272512"/>
                </a:cubicBezTo>
                <a:cubicBezTo>
                  <a:pt x="1912801" y="1272140"/>
                  <a:pt x="1910378" y="1271643"/>
                  <a:pt x="1907957" y="1271457"/>
                </a:cubicBezTo>
                <a:cubicBezTo>
                  <a:pt x="1901995" y="1270960"/>
                  <a:pt x="1899697" y="1267358"/>
                  <a:pt x="1899262" y="1262141"/>
                </a:cubicBezTo>
                <a:cubicBezTo>
                  <a:pt x="1889822" y="1261396"/>
                  <a:pt x="1885289" y="1256179"/>
                  <a:pt x="1883923" y="1246491"/>
                </a:cubicBezTo>
                <a:cubicBezTo>
                  <a:pt x="1882680" y="1237921"/>
                  <a:pt x="1882556" y="1229972"/>
                  <a:pt x="1886407" y="1222022"/>
                </a:cubicBezTo>
                <a:cubicBezTo>
                  <a:pt x="1888021" y="1218731"/>
                  <a:pt x="1885972" y="1216060"/>
                  <a:pt x="1881687" y="1214943"/>
                </a:cubicBezTo>
                <a:cubicBezTo>
                  <a:pt x="1880072" y="1214508"/>
                  <a:pt x="1878271" y="1214694"/>
                  <a:pt x="1876594" y="1214446"/>
                </a:cubicBezTo>
                <a:cubicBezTo>
                  <a:pt x="1875849" y="1214322"/>
                  <a:pt x="1875166" y="1213701"/>
                  <a:pt x="1874421" y="1213266"/>
                </a:cubicBezTo>
                <a:cubicBezTo>
                  <a:pt x="1875911" y="1212769"/>
                  <a:pt x="1877464" y="1212334"/>
                  <a:pt x="1878954" y="1211775"/>
                </a:cubicBezTo>
                <a:cubicBezTo>
                  <a:pt x="1885289" y="1209415"/>
                  <a:pt x="1891313" y="1206310"/>
                  <a:pt x="1896405" y="1201715"/>
                </a:cubicBezTo>
                <a:cubicBezTo>
                  <a:pt x="1899200" y="1199230"/>
                  <a:pt x="1900566" y="1193517"/>
                  <a:pt x="1898641" y="1189977"/>
                </a:cubicBezTo>
                <a:cubicBezTo>
                  <a:pt x="1897026" y="1187058"/>
                  <a:pt x="1895287" y="1183767"/>
                  <a:pt x="1892741" y="1181966"/>
                </a:cubicBezTo>
                <a:cubicBezTo>
                  <a:pt x="1885661" y="1176873"/>
                  <a:pt x="1877526" y="1173892"/>
                  <a:pt x="1868831" y="1176066"/>
                </a:cubicBezTo>
                <a:cubicBezTo>
                  <a:pt x="1846164" y="1181904"/>
                  <a:pt x="1822937" y="1186375"/>
                  <a:pt x="1803188" y="1200224"/>
                </a:cubicBezTo>
                <a:cubicBezTo>
                  <a:pt x="1803188" y="1200535"/>
                  <a:pt x="1803188" y="1200845"/>
                  <a:pt x="1803188" y="1201156"/>
                </a:cubicBezTo>
                <a:cubicBezTo>
                  <a:pt x="1802691" y="1201218"/>
                  <a:pt x="1802257" y="1201280"/>
                  <a:pt x="1801822" y="1201404"/>
                </a:cubicBezTo>
                <a:cubicBezTo>
                  <a:pt x="1799027" y="1204323"/>
                  <a:pt x="1796294" y="1207180"/>
                  <a:pt x="1793500" y="1210099"/>
                </a:cubicBezTo>
                <a:cubicBezTo>
                  <a:pt x="1793438" y="1210595"/>
                  <a:pt x="1793376" y="1210968"/>
                  <a:pt x="1793314" y="1211527"/>
                </a:cubicBezTo>
                <a:cubicBezTo>
                  <a:pt x="1789587" y="1212893"/>
                  <a:pt x="1785861" y="1214322"/>
                  <a:pt x="1782135" y="1215688"/>
                </a:cubicBezTo>
                <a:cubicBezTo>
                  <a:pt x="1780086" y="1217240"/>
                  <a:pt x="1778098" y="1218793"/>
                  <a:pt x="1776111" y="1220346"/>
                </a:cubicBezTo>
                <a:lnTo>
                  <a:pt x="1775614" y="1221650"/>
                </a:lnTo>
                <a:lnTo>
                  <a:pt x="1776049" y="1219662"/>
                </a:lnTo>
                <a:cubicBezTo>
                  <a:pt x="1777850" y="1218110"/>
                  <a:pt x="1779713" y="1216557"/>
                  <a:pt x="1781576" y="1215067"/>
                </a:cubicBezTo>
                <a:cubicBezTo>
                  <a:pt x="1785240" y="1213701"/>
                  <a:pt x="1788904" y="1212396"/>
                  <a:pt x="1792630" y="1211030"/>
                </a:cubicBezTo>
                <a:cubicBezTo>
                  <a:pt x="1792941" y="1210720"/>
                  <a:pt x="1793251" y="1210409"/>
                  <a:pt x="1793562" y="1210099"/>
                </a:cubicBezTo>
                <a:cubicBezTo>
                  <a:pt x="1794556" y="1203143"/>
                  <a:pt x="1795114" y="1202522"/>
                  <a:pt x="1801884" y="1201404"/>
                </a:cubicBezTo>
                <a:cubicBezTo>
                  <a:pt x="1802132" y="1201156"/>
                  <a:pt x="1802381" y="1200845"/>
                  <a:pt x="1802691" y="1200597"/>
                </a:cubicBezTo>
                <a:cubicBezTo>
                  <a:pt x="1802877" y="1200472"/>
                  <a:pt x="1803064" y="1200348"/>
                  <a:pt x="1803250" y="1200224"/>
                </a:cubicBezTo>
                <a:cubicBezTo>
                  <a:pt x="1802877" y="1196001"/>
                  <a:pt x="1804927" y="1192710"/>
                  <a:pt x="1807970" y="1190039"/>
                </a:cubicBezTo>
                <a:cubicBezTo>
                  <a:pt x="1816354" y="1182649"/>
                  <a:pt x="1825918" y="1177122"/>
                  <a:pt x="1836600" y="1173768"/>
                </a:cubicBezTo>
                <a:cubicBezTo>
                  <a:pt x="1843307" y="1171656"/>
                  <a:pt x="1849331" y="1168986"/>
                  <a:pt x="1852126" y="1161844"/>
                </a:cubicBezTo>
                <a:cubicBezTo>
                  <a:pt x="1852746" y="1160292"/>
                  <a:pt x="1853802" y="1158801"/>
                  <a:pt x="1855106" y="1157745"/>
                </a:cubicBezTo>
                <a:cubicBezTo>
                  <a:pt x="1860199" y="1153274"/>
                  <a:pt x="1865043" y="1148368"/>
                  <a:pt x="1870757" y="1144766"/>
                </a:cubicBezTo>
                <a:cubicBezTo>
                  <a:pt x="1876160" y="1141350"/>
                  <a:pt x="1882370" y="1144952"/>
                  <a:pt x="1888208" y="1145076"/>
                </a:cubicBezTo>
                <a:cubicBezTo>
                  <a:pt x="1912055" y="1145573"/>
                  <a:pt x="1935717" y="1148678"/>
                  <a:pt x="1959254" y="1152094"/>
                </a:cubicBezTo>
                <a:cubicBezTo>
                  <a:pt x="1969563" y="1153584"/>
                  <a:pt x="1979313" y="1148740"/>
                  <a:pt x="1989623" y="1150541"/>
                </a:cubicBezTo>
                <a:cubicBezTo>
                  <a:pt x="1991983" y="1150976"/>
                  <a:pt x="1994653" y="1149920"/>
                  <a:pt x="1997075" y="1149175"/>
                </a:cubicBezTo>
                <a:cubicBezTo>
                  <a:pt x="1999497" y="1148430"/>
                  <a:pt x="2001857" y="1147374"/>
                  <a:pt x="2004093" y="1146132"/>
                </a:cubicBezTo>
                <a:cubicBezTo>
                  <a:pt x="2010800" y="1142344"/>
                  <a:pt x="2016824" y="1137810"/>
                  <a:pt x="2021233" y="1131227"/>
                </a:cubicBezTo>
                <a:cubicBezTo>
                  <a:pt x="2024711" y="1126073"/>
                  <a:pt x="2030114" y="1123464"/>
                  <a:pt x="2036262" y="1122471"/>
                </a:cubicBezTo>
                <a:cubicBezTo>
                  <a:pt x="2040485" y="1121849"/>
                  <a:pt x="2044646" y="1120670"/>
                  <a:pt x="2048869" y="1120545"/>
                </a:cubicBezTo>
                <a:cubicBezTo>
                  <a:pt x="2061538" y="1120173"/>
                  <a:pt x="2071413" y="1113528"/>
                  <a:pt x="2081039" y="1106572"/>
                </a:cubicBezTo>
                <a:cubicBezTo>
                  <a:pt x="2086069" y="1102970"/>
                  <a:pt x="2089112" y="1097505"/>
                  <a:pt x="2086380" y="1090922"/>
                </a:cubicBezTo>
                <a:cubicBezTo>
                  <a:pt x="2084641" y="1086823"/>
                  <a:pt x="2083834" y="1083097"/>
                  <a:pt x="2085945" y="1078874"/>
                </a:cubicBezTo>
                <a:cubicBezTo>
                  <a:pt x="2087435" y="1075831"/>
                  <a:pt x="2088740" y="1072601"/>
                  <a:pt x="2089299" y="1069310"/>
                </a:cubicBezTo>
                <a:cubicBezTo>
                  <a:pt x="2089671" y="1066950"/>
                  <a:pt x="2089299" y="1063969"/>
                  <a:pt x="2088181" y="1061982"/>
                </a:cubicBezTo>
                <a:cubicBezTo>
                  <a:pt x="2084144" y="1055212"/>
                  <a:pt x="2078865" y="1050120"/>
                  <a:pt x="2070109" y="1051424"/>
                </a:cubicBezTo>
                <a:cubicBezTo>
                  <a:pt x="2070109" y="1051424"/>
                  <a:pt x="2070109" y="1051548"/>
                  <a:pt x="2070109" y="1051610"/>
                </a:cubicBezTo>
                <a:lnTo>
                  <a:pt x="2068494" y="1052480"/>
                </a:lnTo>
                <a:lnTo>
                  <a:pt x="2069612" y="1051424"/>
                </a:lnTo>
                <a:cubicBezTo>
                  <a:pt x="2069612" y="1051424"/>
                  <a:pt x="2069922" y="1051424"/>
                  <a:pt x="2070047" y="1051424"/>
                </a:cubicBezTo>
                <a:cubicBezTo>
                  <a:pt x="2069674" y="1048940"/>
                  <a:pt x="2069612" y="1046394"/>
                  <a:pt x="2068867" y="1044034"/>
                </a:cubicBezTo>
                <a:cubicBezTo>
                  <a:pt x="2067562" y="1039687"/>
                  <a:pt x="2064830" y="1036519"/>
                  <a:pt x="2060172" y="1035650"/>
                </a:cubicBezTo>
                <a:cubicBezTo>
                  <a:pt x="2057688" y="1035215"/>
                  <a:pt x="2055080" y="1035339"/>
                  <a:pt x="2052533" y="1035091"/>
                </a:cubicBezTo>
                <a:cubicBezTo>
                  <a:pt x="2051726" y="1035029"/>
                  <a:pt x="2050919" y="1034656"/>
                  <a:pt x="2050111" y="1034408"/>
                </a:cubicBezTo>
                <a:cubicBezTo>
                  <a:pt x="2051105" y="1033600"/>
                  <a:pt x="2051974" y="1032483"/>
                  <a:pt x="2053092" y="1031986"/>
                </a:cubicBezTo>
                <a:cubicBezTo>
                  <a:pt x="2055390" y="1030930"/>
                  <a:pt x="2057936" y="1030433"/>
                  <a:pt x="2060172" y="1029315"/>
                </a:cubicBezTo>
                <a:cubicBezTo>
                  <a:pt x="2063277" y="1027763"/>
                  <a:pt x="2063836" y="1023726"/>
                  <a:pt x="2061600" y="1020497"/>
                </a:cubicBezTo>
                <a:cubicBezTo>
                  <a:pt x="2059178" y="1017019"/>
                  <a:pt x="2056694" y="1013479"/>
                  <a:pt x="2051540" y="1013976"/>
                </a:cubicBezTo>
                <a:cubicBezTo>
                  <a:pt x="2049863" y="1014162"/>
                  <a:pt x="2047255" y="1014535"/>
                  <a:pt x="2046571" y="1013665"/>
                </a:cubicBezTo>
                <a:cubicBezTo>
                  <a:pt x="2040485" y="1005778"/>
                  <a:pt x="2031232" y="1003418"/>
                  <a:pt x="2022972" y="999257"/>
                </a:cubicBezTo>
                <a:cubicBezTo>
                  <a:pt x="2021544" y="998512"/>
                  <a:pt x="2019867" y="997084"/>
                  <a:pt x="2019619" y="995655"/>
                </a:cubicBezTo>
                <a:cubicBezTo>
                  <a:pt x="2017755" y="986526"/>
                  <a:pt x="2010986" y="981309"/>
                  <a:pt x="2004714" y="975472"/>
                </a:cubicBezTo>
                <a:cubicBezTo>
                  <a:pt x="2001608" y="972615"/>
                  <a:pt x="1999187" y="969075"/>
                  <a:pt x="1996516" y="965783"/>
                </a:cubicBezTo>
                <a:cubicBezTo>
                  <a:pt x="1993908" y="962554"/>
                  <a:pt x="1993721" y="959263"/>
                  <a:pt x="1996268" y="956468"/>
                </a:cubicBezTo>
                <a:cubicBezTo>
                  <a:pt x="1999187" y="953363"/>
                  <a:pt x="2002292" y="950444"/>
                  <a:pt x="2005211" y="947277"/>
                </a:cubicBezTo>
                <a:cubicBezTo>
                  <a:pt x="2007819" y="944420"/>
                  <a:pt x="2008067" y="941066"/>
                  <a:pt x="2006018" y="937961"/>
                </a:cubicBezTo>
                <a:cubicBezTo>
                  <a:pt x="2002168" y="932123"/>
                  <a:pt x="1999683" y="926286"/>
                  <a:pt x="2001298" y="918957"/>
                </a:cubicBezTo>
                <a:cubicBezTo>
                  <a:pt x="2001733" y="917156"/>
                  <a:pt x="1999559" y="914176"/>
                  <a:pt x="1997820" y="912561"/>
                </a:cubicBezTo>
                <a:cubicBezTo>
                  <a:pt x="1994467" y="909518"/>
                  <a:pt x="1996827" y="904239"/>
                  <a:pt x="1992541" y="901569"/>
                </a:cubicBezTo>
                <a:cubicBezTo>
                  <a:pt x="1989188" y="899457"/>
                  <a:pt x="1992169" y="895296"/>
                  <a:pt x="1991113" y="892005"/>
                </a:cubicBezTo>
                <a:cubicBezTo>
                  <a:pt x="1989809" y="888154"/>
                  <a:pt x="1990616" y="883683"/>
                  <a:pt x="1989871" y="879584"/>
                </a:cubicBezTo>
                <a:cubicBezTo>
                  <a:pt x="1988939" y="874553"/>
                  <a:pt x="1987884" y="869523"/>
                  <a:pt x="1986083" y="864741"/>
                </a:cubicBezTo>
                <a:cubicBezTo>
                  <a:pt x="1981735" y="853500"/>
                  <a:pt x="1979748" y="841763"/>
                  <a:pt x="1978382" y="829963"/>
                </a:cubicBezTo>
                <a:cubicBezTo>
                  <a:pt x="1978009" y="826610"/>
                  <a:pt x="1977574" y="823132"/>
                  <a:pt x="1976581" y="819902"/>
                </a:cubicBezTo>
                <a:cubicBezTo>
                  <a:pt x="1976208" y="818785"/>
                  <a:pt x="1974221" y="817977"/>
                  <a:pt x="1972793" y="817418"/>
                </a:cubicBezTo>
                <a:cubicBezTo>
                  <a:pt x="1972171" y="817170"/>
                  <a:pt x="1970805" y="817542"/>
                  <a:pt x="1970495" y="818101"/>
                </a:cubicBezTo>
                <a:cubicBezTo>
                  <a:pt x="1964284" y="828162"/>
                  <a:pt x="1956087" y="836919"/>
                  <a:pt x="1950994" y="847787"/>
                </a:cubicBezTo>
                <a:cubicBezTo>
                  <a:pt x="1945902" y="858717"/>
                  <a:pt x="1939567" y="868716"/>
                  <a:pt x="1927395" y="873498"/>
                </a:cubicBezTo>
                <a:cubicBezTo>
                  <a:pt x="1924352" y="874678"/>
                  <a:pt x="1922240" y="877969"/>
                  <a:pt x="1919384" y="879708"/>
                </a:cubicBezTo>
                <a:cubicBezTo>
                  <a:pt x="1915782" y="881882"/>
                  <a:pt x="1911931" y="883745"/>
                  <a:pt x="1907957" y="885297"/>
                </a:cubicBezTo>
                <a:cubicBezTo>
                  <a:pt x="1903485" y="887036"/>
                  <a:pt x="1899697" y="885173"/>
                  <a:pt x="1896095" y="882503"/>
                </a:cubicBezTo>
                <a:cubicBezTo>
                  <a:pt x="1893238" y="880391"/>
                  <a:pt x="1891375" y="877721"/>
                  <a:pt x="1890257" y="874367"/>
                </a:cubicBezTo>
                <a:cubicBezTo>
                  <a:pt x="1888767" y="870082"/>
                  <a:pt x="1885661" y="867287"/>
                  <a:pt x="1881687" y="865300"/>
                </a:cubicBezTo>
                <a:cubicBezTo>
                  <a:pt x="1876222" y="862443"/>
                  <a:pt x="1875539" y="857227"/>
                  <a:pt x="1875849" y="852134"/>
                </a:cubicBezTo>
                <a:cubicBezTo>
                  <a:pt x="1876284" y="843874"/>
                  <a:pt x="1881749" y="836111"/>
                  <a:pt x="1878209" y="827231"/>
                </a:cubicBezTo>
                <a:cubicBezTo>
                  <a:pt x="1877526" y="825430"/>
                  <a:pt x="1879637" y="822573"/>
                  <a:pt x="1880569" y="820151"/>
                </a:cubicBezTo>
                <a:cubicBezTo>
                  <a:pt x="1883612" y="812202"/>
                  <a:pt x="1886344" y="804128"/>
                  <a:pt x="1891127" y="796986"/>
                </a:cubicBezTo>
                <a:cubicBezTo>
                  <a:pt x="1892369" y="795185"/>
                  <a:pt x="1890816" y="791024"/>
                  <a:pt x="1888394" y="790714"/>
                </a:cubicBezTo>
                <a:cubicBezTo>
                  <a:pt x="1880755" y="789720"/>
                  <a:pt x="1875973" y="782143"/>
                  <a:pt x="1867713" y="782206"/>
                </a:cubicBezTo>
                <a:cubicBezTo>
                  <a:pt x="1864670" y="782206"/>
                  <a:pt x="1861565" y="779473"/>
                  <a:pt x="1858584" y="777858"/>
                </a:cubicBezTo>
                <a:cubicBezTo>
                  <a:pt x="1856038" y="776554"/>
                  <a:pt x="1855231" y="774256"/>
                  <a:pt x="1855355" y="771524"/>
                </a:cubicBezTo>
                <a:cubicBezTo>
                  <a:pt x="1855479" y="769040"/>
                  <a:pt x="1856100" y="766493"/>
                  <a:pt x="1854237" y="764258"/>
                </a:cubicBezTo>
                <a:cubicBezTo>
                  <a:pt x="1849828" y="759041"/>
                  <a:pt x="1846226" y="753452"/>
                  <a:pt x="1844052" y="746745"/>
                </a:cubicBezTo>
                <a:cubicBezTo>
                  <a:pt x="1842810" y="742894"/>
                  <a:pt x="1839767" y="739541"/>
                  <a:pt x="1837221" y="736125"/>
                </a:cubicBezTo>
                <a:cubicBezTo>
                  <a:pt x="1832811" y="730101"/>
                  <a:pt x="1827595" y="726747"/>
                  <a:pt x="1819645" y="730039"/>
                </a:cubicBezTo>
                <a:cubicBezTo>
                  <a:pt x="1816664" y="731281"/>
                  <a:pt x="1812814" y="731715"/>
                  <a:pt x="1809709" y="730970"/>
                </a:cubicBezTo>
                <a:cubicBezTo>
                  <a:pt x="1799897" y="728797"/>
                  <a:pt x="1789401" y="728983"/>
                  <a:pt x="1780707" y="722400"/>
                </a:cubicBezTo>
                <a:cubicBezTo>
                  <a:pt x="1777415" y="719916"/>
                  <a:pt x="1773006" y="718736"/>
                  <a:pt x="1768907" y="717618"/>
                </a:cubicBezTo>
                <a:cubicBezTo>
                  <a:pt x="1758846" y="714761"/>
                  <a:pt x="1747978" y="720972"/>
                  <a:pt x="1744252" y="730908"/>
                </a:cubicBezTo>
                <a:cubicBezTo>
                  <a:pt x="1742016" y="736870"/>
                  <a:pt x="1741581" y="742522"/>
                  <a:pt x="1744873" y="748173"/>
                </a:cubicBezTo>
                <a:cubicBezTo>
                  <a:pt x="1747233" y="752147"/>
                  <a:pt x="1747792" y="756122"/>
                  <a:pt x="1744873" y="760097"/>
                </a:cubicBezTo>
                <a:cubicBezTo>
                  <a:pt x="1740836" y="765562"/>
                  <a:pt x="1735495" y="770530"/>
                  <a:pt x="1733011" y="776616"/>
                </a:cubicBezTo>
                <a:cubicBezTo>
                  <a:pt x="1730092" y="783696"/>
                  <a:pt x="1736613" y="791086"/>
                  <a:pt x="1734874" y="798974"/>
                </a:cubicBezTo>
                <a:cubicBezTo>
                  <a:pt x="1734191" y="802141"/>
                  <a:pt x="1734998" y="805867"/>
                  <a:pt x="1735992" y="809096"/>
                </a:cubicBezTo>
                <a:cubicBezTo>
                  <a:pt x="1737917" y="815307"/>
                  <a:pt x="1734812" y="818660"/>
                  <a:pt x="1730030" y="821517"/>
                </a:cubicBezTo>
                <a:cubicBezTo>
                  <a:pt x="1727857" y="822821"/>
                  <a:pt x="1724689" y="823815"/>
                  <a:pt x="1723820" y="825802"/>
                </a:cubicBezTo>
                <a:cubicBezTo>
                  <a:pt x="1718976" y="836298"/>
                  <a:pt x="1709660" y="842694"/>
                  <a:pt x="1702394" y="851016"/>
                </a:cubicBezTo>
                <a:cubicBezTo>
                  <a:pt x="1698792" y="855115"/>
                  <a:pt x="1698668" y="860083"/>
                  <a:pt x="1702332" y="865052"/>
                </a:cubicBezTo>
                <a:cubicBezTo>
                  <a:pt x="1704878" y="868467"/>
                  <a:pt x="1707921" y="871573"/>
                  <a:pt x="1710281" y="875112"/>
                </a:cubicBezTo>
                <a:cubicBezTo>
                  <a:pt x="1712144" y="877907"/>
                  <a:pt x="1713883" y="881074"/>
                  <a:pt x="1714504" y="884304"/>
                </a:cubicBezTo>
                <a:cubicBezTo>
                  <a:pt x="1716181" y="893557"/>
                  <a:pt x="1716926" y="902935"/>
                  <a:pt x="1718727" y="912126"/>
                </a:cubicBezTo>
                <a:cubicBezTo>
                  <a:pt x="1720777" y="922435"/>
                  <a:pt x="1713448" y="932061"/>
                  <a:pt x="1717175" y="942433"/>
                </a:cubicBezTo>
                <a:cubicBezTo>
                  <a:pt x="1717485" y="943364"/>
                  <a:pt x="1715871" y="945414"/>
                  <a:pt x="1714691" y="946283"/>
                </a:cubicBezTo>
                <a:cubicBezTo>
                  <a:pt x="1711337" y="948829"/>
                  <a:pt x="1707176" y="950568"/>
                  <a:pt x="1704319" y="953549"/>
                </a:cubicBezTo>
                <a:cubicBezTo>
                  <a:pt x="1693948" y="964231"/>
                  <a:pt x="1681217" y="971000"/>
                  <a:pt x="1667678" y="976589"/>
                </a:cubicBezTo>
                <a:cubicBezTo>
                  <a:pt x="1661344" y="979198"/>
                  <a:pt x="1655009" y="981682"/>
                  <a:pt x="1648612" y="984228"/>
                </a:cubicBezTo>
                <a:cubicBezTo>
                  <a:pt x="1644079" y="986029"/>
                  <a:pt x="1641968" y="989631"/>
                  <a:pt x="1642216" y="994165"/>
                </a:cubicBezTo>
                <a:cubicBezTo>
                  <a:pt x="1642588" y="1004412"/>
                  <a:pt x="1643644" y="1014597"/>
                  <a:pt x="1641843" y="1024906"/>
                </a:cubicBezTo>
                <a:cubicBezTo>
                  <a:pt x="1640725" y="1031613"/>
                  <a:pt x="1639794" y="1038382"/>
                  <a:pt x="1639608" y="1045152"/>
                </a:cubicBezTo>
                <a:cubicBezTo>
                  <a:pt x="1639421" y="1051859"/>
                  <a:pt x="1640415" y="1058566"/>
                  <a:pt x="1640601" y="1065335"/>
                </a:cubicBezTo>
                <a:cubicBezTo>
                  <a:pt x="1640663" y="1067757"/>
                  <a:pt x="1640415" y="1070490"/>
                  <a:pt x="1639421" y="1072664"/>
                </a:cubicBezTo>
                <a:cubicBezTo>
                  <a:pt x="1637310" y="1077321"/>
                  <a:pt x="1634763" y="1081793"/>
                  <a:pt x="1632093" y="1086140"/>
                </a:cubicBezTo>
                <a:cubicBezTo>
                  <a:pt x="1631348" y="1087320"/>
                  <a:pt x="1629298" y="1088562"/>
                  <a:pt x="1628118" y="1088314"/>
                </a:cubicBezTo>
                <a:cubicBezTo>
                  <a:pt x="1621908" y="1086947"/>
                  <a:pt x="1618927" y="1091729"/>
                  <a:pt x="1614890" y="1094648"/>
                </a:cubicBezTo>
                <a:cubicBezTo>
                  <a:pt x="1612406" y="1096449"/>
                  <a:pt x="1607127" y="1095331"/>
                  <a:pt x="1605885" y="1092785"/>
                </a:cubicBezTo>
                <a:cubicBezTo>
                  <a:pt x="1604767" y="1090487"/>
                  <a:pt x="1603960" y="1088127"/>
                  <a:pt x="1602904" y="1085830"/>
                </a:cubicBezTo>
                <a:cubicBezTo>
                  <a:pt x="1601227" y="1081979"/>
                  <a:pt x="1600482" y="1076949"/>
                  <a:pt x="1597563" y="1074465"/>
                </a:cubicBezTo>
                <a:cubicBezTo>
                  <a:pt x="1588683" y="1066764"/>
                  <a:pt x="1586136" y="1055647"/>
                  <a:pt x="1580485" y="1046270"/>
                </a:cubicBezTo>
                <a:cubicBezTo>
                  <a:pt x="1578498" y="1042978"/>
                  <a:pt x="1579057" y="1039811"/>
                  <a:pt x="1580671" y="1036644"/>
                </a:cubicBezTo>
                <a:cubicBezTo>
                  <a:pt x="1586385" y="1025154"/>
                  <a:pt x="1591912" y="1013727"/>
                  <a:pt x="1591291" y="1000189"/>
                </a:cubicBezTo>
                <a:cubicBezTo>
                  <a:pt x="1591105" y="996152"/>
                  <a:pt x="1593589" y="992053"/>
                  <a:pt x="1594831" y="987954"/>
                </a:cubicBezTo>
                <a:cubicBezTo>
                  <a:pt x="1596073" y="983918"/>
                  <a:pt x="1597315" y="979819"/>
                  <a:pt x="1598557" y="975720"/>
                </a:cubicBezTo>
                <a:cubicBezTo>
                  <a:pt x="1599054" y="973981"/>
                  <a:pt x="1596756" y="969510"/>
                  <a:pt x="1595203" y="969385"/>
                </a:cubicBezTo>
                <a:cubicBezTo>
                  <a:pt x="1581603" y="968143"/>
                  <a:pt x="1568685" y="962740"/>
                  <a:pt x="1554898" y="962989"/>
                </a:cubicBezTo>
                <a:cubicBezTo>
                  <a:pt x="1551483" y="962989"/>
                  <a:pt x="1548129" y="961623"/>
                  <a:pt x="1546018" y="958642"/>
                </a:cubicBezTo>
                <a:cubicBezTo>
                  <a:pt x="1539869" y="950071"/>
                  <a:pt x="1532044" y="943675"/>
                  <a:pt x="1522605" y="939141"/>
                </a:cubicBezTo>
                <a:cubicBezTo>
                  <a:pt x="1513848" y="934918"/>
                  <a:pt x="1507327" y="928583"/>
                  <a:pt x="1502794" y="919827"/>
                </a:cubicBezTo>
                <a:cubicBezTo>
                  <a:pt x="1498012" y="910511"/>
                  <a:pt x="1490373" y="903556"/>
                  <a:pt x="1481368" y="898215"/>
                </a:cubicBezTo>
                <a:cubicBezTo>
                  <a:pt x="1473294" y="893433"/>
                  <a:pt x="1465097" y="888899"/>
                  <a:pt x="1456899" y="884304"/>
                </a:cubicBezTo>
                <a:cubicBezTo>
                  <a:pt x="1453049" y="882130"/>
                  <a:pt x="1448826" y="881509"/>
                  <a:pt x="1444478" y="882565"/>
                </a:cubicBezTo>
                <a:cubicBezTo>
                  <a:pt x="1437337" y="884366"/>
                  <a:pt x="1430505" y="887471"/>
                  <a:pt x="1422866" y="886415"/>
                </a:cubicBezTo>
                <a:cubicBezTo>
                  <a:pt x="1422742" y="886602"/>
                  <a:pt x="1422680" y="886788"/>
                  <a:pt x="1422556" y="886974"/>
                </a:cubicBezTo>
                <a:lnTo>
                  <a:pt x="1421686" y="887657"/>
                </a:lnTo>
                <a:lnTo>
                  <a:pt x="1421997" y="886353"/>
                </a:lnTo>
                <a:cubicBezTo>
                  <a:pt x="1421997" y="886353"/>
                  <a:pt x="1422618" y="886353"/>
                  <a:pt x="1422929" y="886353"/>
                </a:cubicBezTo>
                <a:cubicBezTo>
                  <a:pt x="1426965" y="880081"/>
                  <a:pt x="1430008" y="873684"/>
                  <a:pt x="1429139" y="865548"/>
                </a:cubicBezTo>
                <a:cubicBezTo>
                  <a:pt x="1428207" y="856295"/>
                  <a:pt x="1428642" y="846917"/>
                  <a:pt x="1428269" y="837602"/>
                </a:cubicBezTo>
                <a:cubicBezTo>
                  <a:pt x="1428145" y="834248"/>
                  <a:pt x="1427711" y="830833"/>
                  <a:pt x="1426779" y="827603"/>
                </a:cubicBezTo>
                <a:cubicBezTo>
                  <a:pt x="1426406" y="826237"/>
                  <a:pt x="1424605" y="824746"/>
                  <a:pt x="1423177" y="824436"/>
                </a:cubicBezTo>
                <a:cubicBezTo>
                  <a:pt x="1419886" y="823753"/>
                  <a:pt x="1416532" y="823691"/>
                  <a:pt x="1413178" y="823442"/>
                </a:cubicBezTo>
                <a:cubicBezTo>
                  <a:pt x="1409390" y="823194"/>
                  <a:pt x="1406782" y="821331"/>
                  <a:pt x="1406036" y="817791"/>
                </a:cubicBezTo>
                <a:cubicBezTo>
                  <a:pt x="1405540" y="815369"/>
                  <a:pt x="1404794" y="812636"/>
                  <a:pt x="1405415" y="810339"/>
                </a:cubicBezTo>
                <a:cubicBezTo>
                  <a:pt x="1406657" y="805432"/>
                  <a:pt x="1409204" y="800837"/>
                  <a:pt x="1410322" y="795930"/>
                </a:cubicBezTo>
                <a:cubicBezTo>
                  <a:pt x="1414979" y="774753"/>
                  <a:pt x="1423115" y="755750"/>
                  <a:pt x="1440442" y="741590"/>
                </a:cubicBezTo>
                <a:cubicBezTo>
                  <a:pt x="1444292" y="738423"/>
                  <a:pt x="1446963" y="733827"/>
                  <a:pt x="1450006" y="729790"/>
                </a:cubicBezTo>
                <a:cubicBezTo>
                  <a:pt x="1459197" y="717618"/>
                  <a:pt x="1467581" y="704576"/>
                  <a:pt x="1483293" y="699670"/>
                </a:cubicBezTo>
                <a:cubicBezTo>
                  <a:pt x="1490000" y="693460"/>
                  <a:pt x="1498384" y="688678"/>
                  <a:pt x="1500806" y="678803"/>
                </a:cubicBezTo>
                <a:cubicBezTo>
                  <a:pt x="1501427" y="676257"/>
                  <a:pt x="1503353" y="674580"/>
                  <a:pt x="1506396" y="675139"/>
                </a:cubicBezTo>
                <a:cubicBezTo>
                  <a:pt x="1509749" y="675760"/>
                  <a:pt x="1513041" y="676692"/>
                  <a:pt x="1516394" y="676878"/>
                </a:cubicBezTo>
                <a:cubicBezTo>
                  <a:pt x="1524592" y="677313"/>
                  <a:pt x="1531485" y="671165"/>
                  <a:pt x="1531734" y="663215"/>
                </a:cubicBezTo>
                <a:cubicBezTo>
                  <a:pt x="1531858" y="659179"/>
                  <a:pt x="1531299" y="655204"/>
                  <a:pt x="1530988" y="651229"/>
                </a:cubicBezTo>
                <a:cubicBezTo>
                  <a:pt x="1530740" y="651229"/>
                  <a:pt x="1530554" y="651229"/>
                  <a:pt x="1530305" y="651229"/>
                </a:cubicBezTo>
                <a:cubicBezTo>
                  <a:pt x="1529871" y="650919"/>
                  <a:pt x="1529436" y="650546"/>
                  <a:pt x="1529001" y="650236"/>
                </a:cubicBezTo>
                <a:cubicBezTo>
                  <a:pt x="1529622" y="650360"/>
                  <a:pt x="1530305" y="650484"/>
                  <a:pt x="1530927" y="650608"/>
                </a:cubicBezTo>
                <a:cubicBezTo>
                  <a:pt x="1530927" y="650857"/>
                  <a:pt x="1530927" y="651043"/>
                  <a:pt x="1530927" y="651292"/>
                </a:cubicBezTo>
                <a:cubicBezTo>
                  <a:pt x="1542478" y="652099"/>
                  <a:pt x="1552042" y="649304"/>
                  <a:pt x="1556762" y="637070"/>
                </a:cubicBezTo>
                <a:cubicBezTo>
                  <a:pt x="1557693" y="634586"/>
                  <a:pt x="1560674" y="633903"/>
                  <a:pt x="1563158" y="634772"/>
                </a:cubicBezTo>
                <a:cubicBezTo>
                  <a:pt x="1567133" y="636138"/>
                  <a:pt x="1570921" y="638063"/>
                  <a:pt x="1574896" y="639492"/>
                </a:cubicBezTo>
                <a:cubicBezTo>
                  <a:pt x="1579057" y="640982"/>
                  <a:pt x="1583466" y="640982"/>
                  <a:pt x="1586820" y="637877"/>
                </a:cubicBezTo>
                <a:cubicBezTo>
                  <a:pt x="1599799" y="625829"/>
                  <a:pt x="1612655" y="613595"/>
                  <a:pt x="1625448" y="601298"/>
                </a:cubicBezTo>
                <a:cubicBezTo>
                  <a:pt x="1626504" y="600305"/>
                  <a:pt x="1627001" y="598193"/>
                  <a:pt x="1626876" y="596640"/>
                </a:cubicBezTo>
                <a:cubicBezTo>
                  <a:pt x="1626628" y="592976"/>
                  <a:pt x="1627746" y="590244"/>
                  <a:pt x="1630602" y="588008"/>
                </a:cubicBezTo>
                <a:cubicBezTo>
                  <a:pt x="1636502" y="583350"/>
                  <a:pt x="1642340" y="578506"/>
                  <a:pt x="1648178" y="573786"/>
                </a:cubicBezTo>
                <a:cubicBezTo>
                  <a:pt x="1649730" y="572234"/>
                  <a:pt x="1651283" y="570619"/>
                  <a:pt x="1652898" y="569067"/>
                </a:cubicBezTo>
                <a:cubicBezTo>
                  <a:pt x="1653022" y="568942"/>
                  <a:pt x="1653146" y="568818"/>
                  <a:pt x="1653270" y="568694"/>
                </a:cubicBezTo>
                <a:cubicBezTo>
                  <a:pt x="1654388" y="567638"/>
                  <a:pt x="1655506" y="566582"/>
                  <a:pt x="1656562" y="565527"/>
                </a:cubicBezTo>
                <a:cubicBezTo>
                  <a:pt x="1663083" y="559192"/>
                  <a:pt x="1663145" y="559068"/>
                  <a:pt x="1658673" y="550560"/>
                </a:cubicBezTo>
                <a:cubicBezTo>
                  <a:pt x="1658239" y="549814"/>
                  <a:pt x="1657928" y="549069"/>
                  <a:pt x="1657618" y="548262"/>
                </a:cubicBezTo>
                <a:cubicBezTo>
                  <a:pt x="1656872" y="546337"/>
                  <a:pt x="1657493" y="544598"/>
                  <a:pt x="1659543" y="544225"/>
                </a:cubicBezTo>
                <a:cubicBezTo>
                  <a:pt x="1667306" y="543045"/>
                  <a:pt x="1674882" y="542673"/>
                  <a:pt x="1678050" y="552299"/>
                </a:cubicBezTo>
                <a:cubicBezTo>
                  <a:pt x="1678298" y="552982"/>
                  <a:pt x="1679167" y="553603"/>
                  <a:pt x="1679913" y="553913"/>
                </a:cubicBezTo>
                <a:cubicBezTo>
                  <a:pt x="1692085" y="559006"/>
                  <a:pt x="1704444" y="560558"/>
                  <a:pt x="1716802" y="554721"/>
                </a:cubicBezTo>
                <a:cubicBezTo>
                  <a:pt x="1725310" y="550746"/>
                  <a:pt x="1733259" y="545902"/>
                  <a:pt x="1740277" y="539443"/>
                </a:cubicBezTo>
                <a:cubicBezTo>
                  <a:pt x="1742699" y="537207"/>
                  <a:pt x="1745618" y="534723"/>
                  <a:pt x="1748599" y="534040"/>
                </a:cubicBezTo>
                <a:cubicBezTo>
                  <a:pt x="1755430" y="532612"/>
                  <a:pt x="1758163" y="527395"/>
                  <a:pt x="1761206" y="522365"/>
                </a:cubicBezTo>
                <a:cubicBezTo>
                  <a:pt x="1763442" y="518639"/>
                  <a:pt x="1764435" y="514540"/>
                  <a:pt x="1763131" y="510130"/>
                </a:cubicBezTo>
                <a:cubicBezTo>
                  <a:pt x="1762138" y="506839"/>
                  <a:pt x="1761455" y="503423"/>
                  <a:pt x="1759964" y="500442"/>
                </a:cubicBezTo>
                <a:cubicBezTo>
                  <a:pt x="1757480" y="495536"/>
                  <a:pt x="1757604" y="490754"/>
                  <a:pt x="1759095" y="485662"/>
                </a:cubicBezTo>
                <a:cubicBezTo>
                  <a:pt x="1760461" y="480880"/>
                  <a:pt x="1761268" y="475911"/>
                  <a:pt x="1762262" y="471005"/>
                </a:cubicBezTo>
                <a:cubicBezTo>
                  <a:pt x="1762076" y="471005"/>
                  <a:pt x="1761889" y="470943"/>
                  <a:pt x="1761641" y="470881"/>
                </a:cubicBezTo>
                <a:lnTo>
                  <a:pt x="1760461" y="470322"/>
                </a:lnTo>
                <a:lnTo>
                  <a:pt x="1762324" y="470757"/>
                </a:lnTo>
                <a:cubicBezTo>
                  <a:pt x="1762324" y="470757"/>
                  <a:pt x="1762324" y="470943"/>
                  <a:pt x="1762262" y="471005"/>
                </a:cubicBezTo>
                <a:cubicBezTo>
                  <a:pt x="1765367" y="471502"/>
                  <a:pt x="1768472" y="472434"/>
                  <a:pt x="1771453" y="472185"/>
                </a:cubicBezTo>
                <a:cubicBezTo>
                  <a:pt x="1781017" y="471502"/>
                  <a:pt x="1784433" y="468086"/>
                  <a:pt x="1784992" y="458150"/>
                </a:cubicBezTo>
                <a:cubicBezTo>
                  <a:pt x="1785178" y="454672"/>
                  <a:pt x="1785551" y="451629"/>
                  <a:pt x="1787848" y="449020"/>
                </a:cubicBezTo>
                <a:cubicBezTo>
                  <a:pt x="1792009" y="444176"/>
                  <a:pt x="1789153" y="440015"/>
                  <a:pt x="1786731" y="435855"/>
                </a:cubicBezTo>
                <a:cubicBezTo>
                  <a:pt x="1780148" y="433184"/>
                  <a:pt x="1776546" y="428588"/>
                  <a:pt x="1776670" y="421074"/>
                </a:cubicBezTo>
                <a:cubicBezTo>
                  <a:pt x="1776794" y="415298"/>
                  <a:pt x="1774186" y="412069"/>
                  <a:pt x="1767727" y="412317"/>
                </a:cubicBezTo>
                <a:cubicBezTo>
                  <a:pt x="1762696" y="412504"/>
                  <a:pt x="1761455" y="408715"/>
                  <a:pt x="1760896" y="404617"/>
                </a:cubicBezTo>
                <a:cubicBezTo>
                  <a:pt x="1755120" y="404927"/>
                  <a:pt x="1750089" y="403188"/>
                  <a:pt x="1745680" y="399524"/>
                </a:cubicBezTo>
                <a:cubicBezTo>
                  <a:pt x="1745680" y="399400"/>
                  <a:pt x="1745618" y="399276"/>
                  <a:pt x="1745556" y="399089"/>
                </a:cubicBezTo>
                <a:cubicBezTo>
                  <a:pt x="1745370" y="399089"/>
                  <a:pt x="1745121" y="399089"/>
                  <a:pt x="1744935" y="398965"/>
                </a:cubicBezTo>
                <a:lnTo>
                  <a:pt x="1745680" y="399710"/>
                </a:lnTo>
                <a:cubicBezTo>
                  <a:pt x="1744065" y="400145"/>
                  <a:pt x="1742451" y="401015"/>
                  <a:pt x="1740774" y="401015"/>
                </a:cubicBezTo>
                <a:cubicBezTo>
                  <a:pt x="1732887" y="400952"/>
                  <a:pt x="1727981" y="404803"/>
                  <a:pt x="1726180" y="412193"/>
                </a:cubicBezTo>
                <a:cubicBezTo>
                  <a:pt x="1724441" y="419397"/>
                  <a:pt x="1719597" y="426104"/>
                  <a:pt x="1722081" y="434116"/>
                </a:cubicBezTo>
                <a:cubicBezTo>
                  <a:pt x="1722702" y="436041"/>
                  <a:pt x="1722578" y="437345"/>
                  <a:pt x="1721149" y="438711"/>
                </a:cubicBezTo>
                <a:cubicBezTo>
                  <a:pt x="1718168" y="441568"/>
                  <a:pt x="1715250" y="444549"/>
                  <a:pt x="1712331" y="447530"/>
                </a:cubicBezTo>
                <a:cubicBezTo>
                  <a:pt x="1704319" y="448213"/>
                  <a:pt x="1701214" y="454051"/>
                  <a:pt x="1698420" y="460447"/>
                </a:cubicBezTo>
                <a:cubicBezTo>
                  <a:pt x="1696681" y="464298"/>
                  <a:pt x="1694631" y="467962"/>
                  <a:pt x="1692333" y="471502"/>
                </a:cubicBezTo>
                <a:cubicBezTo>
                  <a:pt x="1690470" y="474359"/>
                  <a:pt x="1687427" y="475663"/>
                  <a:pt x="1684011" y="475787"/>
                </a:cubicBezTo>
                <a:cubicBezTo>
                  <a:pt x="1684136" y="476036"/>
                  <a:pt x="1684198" y="476222"/>
                  <a:pt x="1684322" y="476470"/>
                </a:cubicBezTo>
                <a:cubicBezTo>
                  <a:pt x="1683949" y="476843"/>
                  <a:pt x="1683639" y="477216"/>
                  <a:pt x="1683266" y="477526"/>
                </a:cubicBezTo>
                <a:cubicBezTo>
                  <a:pt x="1683453" y="476967"/>
                  <a:pt x="1683577" y="476408"/>
                  <a:pt x="1683701" y="475849"/>
                </a:cubicBezTo>
                <a:cubicBezTo>
                  <a:pt x="1683825" y="475849"/>
                  <a:pt x="1683887" y="475787"/>
                  <a:pt x="1684011" y="475787"/>
                </a:cubicBezTo>
                <a:cubicBezTo>
                  <a:pt x="1682707" y="472992"/>
                  <a:pt x="1681962" y="469763"/>
                  <a:pt x="1678360" y="468894"/>
                </a:cubicBezTo>
                <a:cubicBezTo>
                  <a:pt x="1675441" y="468148"/>
                  <a:pt x="1672833" y="471999"/>
                  <a:pt x="1671342" y="478085"/>
                </a:cubicBezTo>
                <a:cubicBezTo>
                  <a:pt x="1670535" y="481501"/>
                  <a:pt x="1670349" y="484730"/>
                  <a:pt x="1671653" y="488021"/>
                </a:cubicBezTo>
                <a:cubicBezTo>
                  <a:pt x="1673081" y="491623"/>
                  <a:pt x="1671591" y="494667"/>
                  <a:pt x="1669666" y="497585"/>
                </a:cubicBezTo>
                <a:cubicBezTo>
                  <a:pt x="1668113" y="500070"/>
                  <a:pt x="1663269" y="502119"/>
                  <a:pt x="1660661" y="500877"/>
                </a:cubicBezTo>
                <a:cubicBezTo>
                  <a:pt x="1658487" y="499883"/>
                  <a:pt x="1655879" y="498082"/>
                  <a:pt x="1655195" y="496095"/>
                </a:cubicBezTo>
                <a:cubicBezTo>
                  <a:pt x="1653519" y="491251"/>
                  <a:pt x="1652649" y="486220"/>
                  <a:pt x="1651904" y="481128"/>
                </a:cubicBezTo>
                <a:cubicBezTo>
                  <a:pt x="1650538" y="471378"/>
                  <a:pt x="1652525" y="462559"/>
                  <a:pt x="1660536" y="455914"/>
                </a:cubicBezTo>
                <a:cubicBezTo>
                  <a:pt x="1663331" y="453554"/>
                  <a:pt x="1664076" y="450325"/>
                  <a:pt x="1664635" y="446909"/>
                </a:cubicBezTo>
                <a:cubicBezTo>
                  <a:pt x="1666374" y="435358"/>
                  <a:pt x="1662399" y="425111"/>
                  <a:pt x="1656996" y="415298"/>
                </a:cubicBezTo>
                <a:cubicBezTo>
                  <a:pt x="1655941" y="413435"/>
                  <a:pt x="1651904" y="413435"/>
                  <a:pt x="1650165" y="415423"/>
                </a:cubicBezTo>
                <a:cubicBezTo>
                  <a:pt x="1645135" y="421198"/>
                  <a:pt x="1639608" y="426601"/>
                  <a:pt x="1637310" y="434240"/>
                </a:cubicBezTo>
                <a:cubicBezTo>
                  <a:pt x="1636068" y="438525"/>
                  <a:pt x="1633025" y="441506"/>
                  <a:pt x="1629671" y="444176"/>
                </a:cubicBezTo>
                <a:cubicBezTo>
                  <a:pt x="1629050" y="444673"/>
                  <a:pt x="1628181" y="445108"/>
                  <a:pt x="1627373" y="445170"/>
                </a:cubicBezTo>
                <a:cubicBezTo>
                  <a:pt x="1625510" y="445294"/>
                  <a:pt x="1624330" y="444052"/>
                  <a:pt x="1624951" y="442189"/>
                </a:cubicBezTo>
                <a:cubicBezTo>
                  <a:pt x="1627684" y="434054"/>
                  <a:pt x="1630168" y="425980"/>
                  <a:pt x="1629236" y="417161"/>
                </a:cubicBezTo>
                <a:cubicBezTo>
                  <a:pt x="1628801" y="412566"/>
                  <a:pt x="1632528" y="412317"/>
                  <a:pt x="1635509" y="410951"/>
                </a:cubicBezTo>
                <a:cubicBezTo>
                  <a:pt x="1640291" y="408653"/>
                  <a:pt x="1640663" y="404120"/>
                  <a:pt x="1636689" y="400952"/>
                </a:cubicBezTo>
                <a:cubicBezTo>
                  <a:pt x="1632714" y="397785"/>
                  <a:pt x="1628864" y="394121"/>
                  <a:pt x="1623523" y="393562"/>
                </a:cubicBezTo>
                <a:cubicBezTo>
                  <a:pt x="1618989" y="393065"/>
                  <a:pt x="1615574" y="390892"/>
                  <a:pt x="1612096" y="388345"/>
                </a:cubicBezTo>
                <a:cubicBezTo>
                  <a:pt x="1610357" y="387041"/>
                  <a:pt x="1609611" y="385613"/>
                  <a:pt x="1611040" y="383998"/>
                </a:cubicBezTo>
                <a:cubicBezTo>
                  <a:pt x="1615511" y="378968"/>
                  <a:pt x="1620107" y="374000"/>
                  <a:pt x="1624827" y="369218"/>
                </a:cubicBezTo>
                <a:cubicBezTo>
                  <a:pt x="1625821" y="368224"/>
                  <a:pt x="1627808" y="368162"/>
                  <a:pt x="1629360" y="367603"/>
                </a:cubicBezTo>
                <a:cubicBezTo>
                  <a:pt x="1635695" y="365305"/>
                  <a:pt x="1637248" y="363752"/>
                  <a:pt x="1636130" y="359281"/>
                </a:cubicBezTo>
                <a:cubicBezTo>
                  <a:pt x="1632279" y="343320"/>
                  <a:pt x="1630044" y="327484"/>
                  <a:pt x="1636440" y="311586"/>
                </a:cubicBezTo>
                <a:cubicBezTo>
                  <a:pt x="1637310" y="309412"/>
                  <a:pt x="1637372" y="306307"/>
                  <a:pt x="1636627" y="304071"/>
                </a:cubicBezTo>
                <a:cubicBezTo>
                  <a:pt x="1633211" y="294383"/>
                  <a:pt x="1634577" y="283701"/>
                  <a:pt x="1629919" y="274323"/>
                </a:cubicBezTo>
                <a:cubicBezTo>
                  <a:pt x="1628181" y="270846"/>
                  <a:pt x="1630044" y="268237"/>
                  <a:pt x="1633273" y="265939"/>
                </a:cubicBezTo>
                <a:cubicBezTo>
                  <a:pt x="1639483" y="261530"/>
                  <a:pt x="1645383" y="256562"/>
                  <a:pt x="1651469" y="251966"/>
                </a:cubicBezTo>
                <a:cubicBezTo>
                  <a:pt x="1655879" y="248675"/>
                  <a:pt x="1657990" y="244327"/>
                  <a:pt x="1658611" y="238924"/>
                </a:cubicBezTo>
                <a:cubicBezTo>
                  <a:pt x="1658798" y="237310"/>
                  <a:pt x="1659481" y="235509"/>
                  <a:pt x="1660474" y="234329"/>
                </a:cubicBezTo>
                <a:cubicBezTo>
                  <a:pt x="1661468" y="233149"/>
                  <a:pt x="1663579" y="231720"/>
                  <a:pt x="1664511" y="232031"/>
                </a:cubicBezTo>
                <a:cubicBezTo>
                  <a:pt x="1668486" y="233459"/>
                  <a:pt x="1672274" y="235385"/>
                  <a:pt x="1675938" y="237434"/>
                </a:cubicBezTo>
                <a:cubicBezTo>
                  <a:pt x="1681093" y="240229"/>
                  <a:pt x="1685813" y="239173"/>
                  <a:pt x="1690284" y="236192"/>
                </a:cubicBezTo>
                <a:cubicBezTo>
                  <a:pt x="1693141" y="234329"/>
                  <a:pt x="1695873" y="232217"/>
                  <a:pt x="1698357" y="229919"/>
                </a:cubicBezTo>
                <a:cubicBezTo>
                  <a:pt x="1710157" y="218803"/>
                  <a:pt x="1721895" y="207624"/>
                  <a:pt x="1733508" y="196322"/>
                </a:cubicBezTo>
                <a:cubicBezTo>
                  <a:pt x="1735930" y="193962"/>
                  <a:pt x="1737731" y="191043"/>
                  <a:pt x="1739594" y="188186"/>
                </a:cubicBezTo>
                <a:cubicBezTo>
                  <a:pt x="1742078" y="184460"/>
                  <a:pt x="1739718" y="176510"/>
                  <a:pt x="1735744" y="174709"/>
                </a:cubicBezTo>
                <a:cubicBezTo>
                  <a:pt x="1734998" y="174337"/>
                  <a:pt x="1734253" y="173778"/>
                  <a:pt x="1733446" y="173716"/>
                </a:cubicBezTo>
                <a:cubicBezTo>
                  <a:pt x="1722764" y="172971"/>
                  <a:pt x="1714318" y="167568"/>
                  <a:pt x="1706244" y="161233"/>
                </a:cubicBezTo>
                <a:cubicBezTo>
                  <a:pt x="1703636" y="159246"/>
                  <a:pt x="1700158" y="158066"/>
                  <a:pt x="1696929" y="157383"/>
                </a:cubicBezTo>
                <a:cubicBezTo>
                  <a:pt x="1689352" y="155892"/>
                  <a:pt x="1681652" y="155582"/>
                  <a:pt x="1674013" y="157258"/>
                </a:cubicBezTo>
                <a:cubicBezTo>
                  <a:pt x="1671653" y="157755"/>
                  <a:pt x="1668982" y="158935"/>
                  <a:pt x="1667368" y="160674"/>
                </a:cubicBezTo>
                <a:cubicBezTo>
                  <a:pt x="1663455" y="164959"/>
                  <a:pt x="1661033" y="170797"/>
                  <a:pt x="1654699" y="172536"/>
                </a:cubicBezTo>
                <a:cubicBezTo>
                  <a:pt x="1651593" y="177628"/>
                  <a:pt x="1648364" y="182597"/>
                  <a:pt x="1645445" y="187813"/>
                </a:cubicBezTo>
                <a:cubicBezTo>
                  <a:pt x="1640912" y="195949"/>
                  <a:pt x="1636316" y="204147"/>
                  <a:pt x="1632217" y="212655"/>
                </a:cubicBezTo>
                <a:cubicBezTo>
                  <a:pt x="1630044" y="217188"/>
                  <a:pt x="1627684" y="222281"/>
                  <a:pt x="1627684" y="227125"/>
                </a:cubicBezTo>
                <a:cubicBezTo>
                  <a:pt x="1627684" y="238738"/>
                  <a:pt x="1622281" y="248488"/>
                  <a:pt x="1618554" y="258798"/>
                </a:cubicBezTo>
                <a:cubicBezTo>
                  <a:pt x="1617623" y="261344"/>
                  <a:pt x="1616257" y="263021"/>
                  <a:pt x="1614083" y="264449"/>
                </a:cubicBezTo>
                <a:cubicBezTo>
                  <a:pt x="1609115" y="267740"/>
                  <a:pt x="1604395" y="271467"/>
                  <a:pt x="1599489" y="274758"/>
                </a:cubicBezTo>
                <a:cubicBezTo>
                  <a:pt x="1595203" y="277615"/>
                  <a:pt x="1595949" y="281714"/>
                  <a:pt x="1596073" y="285751"/>
                </a:cubicBezTo>
                <a:cubicBezTo>
                  <a:pt x="1596259" y="285751"/>
                  <a:pt x="1596508" y="285688"/>
                  <a:pt x="1596756" y="285626"/>
                </a:cubicBezTo>
                <a:cubicBezTo>
                  <a:pt x="1596756" y="286185"/>
                  <a:pt x="1596818" y="286372"/>
                  <a:pt x="1596880" y="286682"/>
                </a:cubicBezTo>
                <a:cubicBezTo>
                  <a:pt x="1597191" y="286868"/>
                  <a:pt x="1597563" y="287117"/>
                  <a:pt x="1597874" y="287303"/>
                </a:cubicBezTo>
                <a:cubicBezTo>
                  <a:pt x="1597253" y="288048"/>
                  <a:pt x="1597004" y="287614"/>
                  <a:pt x="1596880" y="286682"/>
                </a:cubicBezTo>
                <a:cubicBezTo>
                  <a:pt x="1596632" y="286496"/>
                  <a:pt x="1596383" y="286372"/>
                  <a:pt x="1596135" y="286185"/>
                </a:cubicBezTo>
                <a:cubicBezTo>
                  <a:pt x="1596135" y="286061"/>
                  <a:pt x="1596135" y="285875"/>
                  <a:pt x="1596135" y="285751"/>
                </a:cubicBezTo>
                <a:cubicBezTo>
                  <a:pt x="1592285" y="286744"/>
                  <a:pt x="1588062" y="287179"/>
                  <a:pt x="1584894" y="289166"/>
                </a:cubicBezTo>
                <a:cubicBezTo>
                  <a:pt x="1573716" y="296370"/>
                  <a:pt x="1567133" y="307114"/>
                  <a:pt x="1565208" y="320032"/>
                </a:cubicBezTo>
                <a:cubicBezTo>
                  <a:pt x="1564462" y="325310"/>
                  <a:pt x="1563717" y="329844"/>
                  <a:pt x="1559556" y="333384"/>
                </a:cubicBezTo>
                <a:cubicBezTo>
                  <a:pt x="1558252" y="334440"/>
                  <a:pt x="1557134" y="335806"/>
                  <a:pt x="1556078" y="337048"/>
                </a:cubicBezTo>
                <a:cubicBezTo>
                  <a:pt x="1552042" y="341830"/>
                  <a:pt x="1550489" y="347295"/>
                  <a:pt x="1551172" y="353505"/>
                </a:cubicBezTo>
                <a:cubicBezTo>
                  <a:pt x="1551793" y="359467"/>
                  <a:pt x="1552787" y="365057"/>
                  <a:pt x="1556762" y="370025"/>
                </a:cubicBezTo>
                <a:cubicBezTo>
                  <a:pt x="1558625" y="372385"/>
                  <a:pt x="1559494" y="375490"/>
                  <a:pt x="1560736" y="378347"/>
                </a:cubicBezTo>
                <a:cubicBezTo>
                  <a:pt x="1562972" y="378968"/>
                  <a:pt x="1565270" y="379340"/>
                  <a:pt x="1567195" y="380458"/>
                </a:cubicBezTo>
                <a:cubicBezTo>
                  <a:pt x="1572225" y="383501"/>
                  <a:pt x="1576945" y="386917"/>
                  <a:pt x="1581789" y="390209"/>
                </a:cubicBezTo>
                <a:cubicBezTo>
                  <a:pt x="1582410" y="390643"/>
                  <a:pt x="1583218" y="391326"/>
                  <a:pt x="1583280" y="391947"/>
                </a:cubicBezTo>
                <a:cubicBezTo>
                  <a:pt x="1583342" y="393562"/>
                  <a:pt x="1582038" y="393997"/>
                  <a:pt x="1580112" y="394369"/>
                </a:cubicBezTo>
                <a:cubicBezTo>
                  <a:pt x="1577752" y="394804"/>
                  <a:pt x="1574834" y="395301"/>
                  <a:pt x="1573405" y="396854"/>
                </a:cubicBezTo>
                <a:cubicBezTo>
                  <a:pt x="1569493" y="401139"/>
                  <a:pt x="1566139" y="405983"/>
                  <a:pt x="1562599" y="410641"/>
                </a:cubicBezTo>
                <a:cubicBezTo>
                  <a:pt x="1560550" y="413311"/>
                  <a:pt x="1561854" y="416540"/>
                  <a:pt x="1565829" y="418528"/>
                </a:cubicBezTo>
                <a:cubicBezTo>
                  <a:pt x="1567133" y="419149"/>
                  <a:pt x="1568685" y="419397"/>
                  <a:pt x="1570114" y="419770"/>
                </a:cubicBezTo>
                <a:cubicBezTo>
                  <a:pt x="1570114" y="419583"/>
                  <a:pt x="1570114" y="419459"/>
                  <a:pt x="1570052" y="419273"/>
                </a:cubicBezTo>
                <a:lnTo>
                  <a:pt x="1572039" y="418652"/>
                </a:lnTo>
                <a:lnTo>
                  <a:pt x="1570673" y="419894"/>
                </a:lnTo>
                <a:cubicBezTo>
                  <a:pt x="1570673" y="419894"/>
                  <a:pt x="1570300" y="419832"/>
                  <a:pt x="1570114" y="419770"/>
                </a:cubicBezTo>
                <a:cubicBezTo>
                  <a:pt x="1570735" y="423061"/>
                  <a:pt x="1570797" y="426353"/>
                  <a:pt x="1568313" y="428899"/>
                </a:cubicBezTo>
                <a:cubicBezTo>
                  <a:pt x="1564152" y="433122"/>
                  <a:pt x="1559742" y="437159"/>
                  <a:pt x="1555209" y="441009"/>
                </a:cubicBezTo>
                <a:cubicBezTo>
                  <a:pt x="1549992" y="445481"/>
                  <a:pt x="1544217" y="449020"/>
                  <a:pt x="1536951" y="449083"/>
                </a:cubicBezTo>
                <a:cubicBezTo>
                  <a:pt x="1527449" y="449083"/>
                  <a:pt x="1523598" y="455666"/>
                  <a:pt x="1521673" y="463491"/>
                </a:cubicBezTo>
                <a:cubicBezTo>
                  <a:pt x="1520183" y="469266"/>
                  <a:pt x="1519748" y="475228"/>
                  <a:pt x="1518630" y="481066"/>
                </a:cubicBezTo>
                <a:cubicBezTo>
                  <a:pt x="1518381" y="482246"/>
                  <a:pt x="1517140" y="483240"/>
                  <a:pt x="1516394" y="484357"/>
                </a:cubicBezTo>
                <a:cubicBezTo>
                  <a:pt x="1515835" y="483798"/>
                  <a:pt x="1515152" y="483302"/>
                  <a:pt x="1514655" y="482618"/>
                </a:cubicBezTo>
                <a:cubicBezTo>
                  <a:pt x="1512730" y="479824"/>
                  <a:pt x="1510867" y="477029"/>
                  <a:pt x="1509004" y="474172"/>
                </a:cubicBezTo>
                <a:cubicBezTo>
                  <a:pt x="1505837" y="469328"/>
                  <a:pt x="1505961" y="467403"/>
                  <a:pt x="1509439" y="462807"/>
                </a:cubicBezTo>
                <a:cubicBezTo>
                  <a:pt x="1514034" y="456659"/>
                  <a:pt x="1518568" y="450573"/>
                  <a:pt x="1523101" y="444425"/>
                </a:cubicBezTo>
                <a:cubicBezTo>
                  <a:pt x="1524344" y="442686"/>
                  <a:pt x="1523039" y="438525"/>
                  <a:pt x="1520804" y="438277"/>
                </a:cubicBezTo>
                <a:cubicBezTo>
                  <a:pt x="1512171" y="437531"/>
                  <a:pt x="1509563" y="431942"/>
                  <a:pt x="1508880" y="424490"/>
                </a:cubicBezTo>
                <a:cubicBezTo>
                  <a:pt x="1508134" y="423744"/>
                  <a:pt x="1507389" y="422999"/>
                  <a:pt x="1506644" y="422254"/>
                </a:cubicBezTo>
                <a:cubicBezTo>
                  <a:pt x="1507389" y="422999"/>
                  <a:pt x="1508134" y="423744"/>
                  <a:pt x="1508880" y="424428"/>
                </a:cubicBezTo>
                <a:lnTo>
                  <a:pt x="1508880" y="424428"/>
                </a:lnTo>
                <a:cubicBezTo>
                  <a:pt x="1508880" y="424428"/>
                  <a:pt x="1509377" y="424924"/>
                  <a:pt x="1509687" y="425173"/>
                </a:cubicBezTo>
                <a:lnTo>
                  <a:pt x="1508880" y="424365"/>
                </a:lnTo>
                <a:cubicBezTo>
                  <a:pt x="1512171" y="425173"/>
                  <a:pt x="1515463" y="425980"/>
                  <a:pt x="1518754" y="426912"/>
                </a:cubicBezTo>
                <a:cubicBezTo>
                  <a:pt x="1522108" y="427905"/>
                  <a:pt x="1525337" y="428526"/>
                  <a:pt x="1528691" y="426974"/>
                </a:cubicBezTo>
                <a:cubicBezTo>
                  <a:pt x="1534094" y="424490"/>
                  <a:pt x="1539559" y="422192"/>
                  <a:pt x="1544900" y="419521"/>
                </a:cubicBezTo>
                <a:cubicBezTo>
                  <a:pt x="1546080" y="418900"/>
                  <a:pt x="1547198" y="416851"/>
                  <a:pt x="1547198" y="415423"/>
                </a:cubicBezTo>
                <a:cubicBezTo>
                  <a:pt x="1547073" y="409523"/>
                  <a:pt x="1546577" y="403623"/>
                  <a:pt x="1546266" y="397723"/>
                </a:cubicBezTo>
                <a:cubicBezTo>
                  <a:pt x="1546018" y="393127"/>
                  <a:pt x="1545955" y="392382"/>
                  <a:pt x="1551669" y="391388"/>
                </a:cubicBezTo>
                <a:cubicBezTo>
                  <a:pt x="1559618" y="390084"/>
                  <a:pt x="1559805" y="384557"/>
                  <a:pt x="1560177" y="378844"/>
                </a:cubicBezTo>
                <a:cubicBezTo>
                  <a:pt x="1558811" y="378844"/>
                  <a:pt x="1557445" y="378781"/>
                  <a:pt x="1556078" y="378844"/>
                </a:cubicBezTo>
                <a:cubicBezTo>
                  <a:pt x="1544589" y="379651"/>
                  <a:pt x="1536267" y="375490"/>
                  <a:pt x="1532293" y="364125"/>
                </a:cubicBezTo>
                <a:cubicBezTo>
                  <a:pt x="1531796" y="362572"/>
                  <a:pt x="1530678" y="361206"/>
                  <a:pt x="1529809" y="359778"/>
                </a:cubicBezTo>
                <a:cubicBezTo>
                  <a:pt x="1528753" y="358163"/>
                  <a:pt x="1524281" y="357418"/>
                  <a:pt x="1522853" y="358722"/>
                </a:cubicBezTo>
                <a:cubicBezTo>
                  <a:pt x="1519810" y="361579"/>
                  <a:pt x="1516270" y="364187"/>
                  <a:pt x="1513848" y="367541"/>
                </a:cubicBezTo>
                <a:cubicBezTo>
                  <a:pt x="1507203" y="376732"/>
                  <a:pt x="1499626" y="384122"/>
                  <a:pt x="1487702" y="385551"/>
                </a:cubicBezTo>
                <a:cubicBezTo>
                  <a:pt x="1486150" y="385737"/>
                  <a:pt x="1484722" y="387165"/>
                  <a:pt x="1483355" y="388097"/>
                </a:cubicBezTo>
                <a:cubicBezTo>
                  <a:pt x="1482672" y="388532"/>
                  <a:pt x="1482237" y="389339"/>
                  <a:pt x="1481616" y="389898"/>
                </a:cubicBezTo>
                <a:cubicBezTo>
                  <a:pt x="1479940" y="391388"/>
                  <a:pt x="1479815" y="395487"/>
                  <a:pt x="1481616" y="396791"/>
                </a:cubicBezTo>
                <a:cubicBezTo>
                  <a:pt x="1490435" y="403250"/>
                  <a:pt x="1500061" y="408902"/>
                  <a:pt x="1504595" y="419708"/>
                </a:cubicBezTo>
                <a:lnTo>
                  <a:pt x="1503725" y="419087"/>
                </a:lnTo>
                <a:cubicBezTo>
                  <a:pt x="1503725" y="419087"/>
                  <a:pt x="1504222" y="419521"/>
                  <a:pt x="1504408" y="419770"/>
                </a:cubicBezTo>
                <a:cubicBezTo>
                  <a:pt x="1500309" y="420577"/>
                  <a:pt x="1496211" y="422068"/>
                  <a:pt x="1492174" y="422068"/>
                </a:cubicBezTo>
                <a:cubicBezTo>
                  <a:pt x="1487578" y="422068"/>
                  <a:pt x="1484225" y="422316"/>
                  <a:pt x="1481989" y="427160"/>
                </a:cubicBezTo>
                <a:cubicBezTo>
                  <a:pt x="1480685" y="430017"/>
                  <a:pt x="1477704" y="432253"/>
                  <a:pt x="1475282" y="434550"/>
                </a:cubicBezTo>
                <a:cubicBezTo>
                  <a:pt x="1473357" y="436351"/>
                  <a:pt x="1471618" y="437966"/>
                  <a:pt x="1471680" y="440885"/>
                </a:cubicBezTo>
                <a:cubicBezTo>
                  <a:pt x="1471680" y="443431"/>
                  <a:pt x="1471556" y="446040"/>
                  <a:pt x="1469071" y="447530"/>
                </a:cubicBezTo>
                <a:cubicBezTo>
                  <a:pt x="1465904" y="449393"/>
                  <a:pt x="1462488" y="449020"/>
                  <a:pt x="1459259" y="447592"/>
                </a:cubicBezTo>
                <a:cubicBezTo>
                  <a:pt x="1456154" y="446226"/>
                  <a:pt x="1453111" y="444549"/>
                  <a:pt x="1450006" y="443245"/>
                </a:cubicBezTo>
                <a:cubicBezTo>
                  <a:pt x="1444354" y="440947"/>
                  <a:pt x="1438641" y="439767"/>
                  <a:pt x="1432679" y="442624"/>
                </a:cubicBezTo>
                <a:cubicBezTo>
                  <a:pt x="1430443" y="443680"/>
                  <a:pt x="1427835" y="444176"/>
                  <a:pt x="1425288" y="444611"/>
                </a:cubicBezTo>
                <a:cubicBezTo>
                  <a:pt x="1421811" y="445232"/>
                  <a:pt x="1418519" y="444797"/>
                  <a:pt x="1415352" y="443121"/>
                </a:cubicBezTo>
                <a:cubicBezTo>
                  <a:pt x="1410011" y="440264"/>
                  <a:pt x="1404484" y="437469"/>
                  <a:pt x="1402000" y="431694"/>
                </a:cubicBezTo>
                <a:cubicBezTo>
                  <a:pt x="1398522" y="423744"/>
                  <a:pt x="1392312" y="420329"/>
                  <a:pt x="1384424" y="418403"/>
                </a:cubicBezTo>
                <a:cubicBezTo>
                  <a:pt x="1381071" y="417596"/>
                  <a:pt x="1378400" y="415174"/>
                  <a:pt x="1377345" y="411572"/>
                </a:cubicBezTo>
                <a:cubicBezTo>
                  <a:pt x="1374923" y="403561"/>
                  <a:pt x="1370389" y="395984"/>
                  <a:pt x="1371817" y="386979"/>
                </a:cubicBezTo>
                <a:cubicBezTo>
                  <a:pt x="1372190" y="384495"/>
                  <a:pt x="1371817" y="381887"/>
                  <a:pt x="1371569" y="379340"/>
                </a:cubicBezTo>
                <a:cubicBezTo>
                  <a:pt x="1371072" y="373689"/>
                  <a:pt x="1364551" y="367851"/>
                  <a:pt x="1359148" y="368721"/>
                </a:cubicBezTo>
                <a:cubicBezTo>
                  <a:pt x="1347411" y="370646"/>
                  <a:pt x="1335611" y="372261"/>
                  <a:pt x="1323749" y="373068"/>
                </a:cubicBezTo>
                <a:cubicBezTo>
                  <a:pt x="1318533" y="373378"/>
                  <a:pt x="1315055" y="377974"/>
                  <a:pt x="1312881" y="382880"/>
                </a:cubicBezTo>
                <a:cubicBezTo>
                  <a:pt x="1311453" y="386296"/>
                  <a:pt x="1313005" y="391140"/>
                  <a:pt x="1316794" y="394121"/>
                </a:cubicBezTo>
                <a:cubicBezTo>
                  <a:pt x="1318905" y="395798"/>
                  <a:pt x="1321389" y="396419"/>
                  <a:pt x="1323874" y="394990"/>
                </a:cubicBezTo>
                <a:cubicBezTo>
                  <a:pt x="1325364" y="394183"/>
                  <a:pt x="1326482" y="392320"/>
                  <a:pt x="1328034" y="392072"/>
                </a:cubicBezTo>
                <a:cubicBezTo>
                  <a:pt x="1333065" y="391140"/>
                  <a:pt x="1338219" y="391140"/>
                  <a:pt x="1343188" y="390022"/>
                </a:cubicBezTo>
                <a:cubicBezTo>
                  <a:pt x="1348094" y="388904"/>
                  <a:pt x="1352752" y="386669"/>
                  <a:pt x="1357596" y="385364"/>
                </a:cubicBezTo>
                <a:cubicBezTo>
                  <a:pt x="1358403" y="385116"/>
                  <a:pt x="1359894" y="386855"/>
                  <a:pt x="1360763" y="387911"/>
                </a:cubicBezTo>
                <a:cubicBezTo>
                  <a:pt x="1360949" y="388097"/>
                  <a:pt x="1360266" y="389712"/>
                  <a:pt x="1359645" y="389960"/>
                </a:cubicBezTo>
                <a:cubicBezTo>
                  <a:pt x="1354987" y="391885"/>
                  <a:pt x="1349647" y="392817"/>
                  <a:pt x="1345734" y="395612"/>
                </a:cubicBezTo>
                <a:cubicBezTo>
                  <a:pt x="1340020" y="399710"/>
                  <a:pt x="1334121" y="402505"/>
                  <a:pt x="1327227" y="403685"/>
                </a:cubicBezTo>
                <a:cubicBezTo>
                  <a:pt x="1323936" y="404244"/>
                  <a:pt x="1320706" y="405610"/>
                  <a:pt x="1317539" y="406852"/>
                </a:cubicBezTo>
                <a:cubicBezTo>
                  <a:pt x="1312571" y="408777"/>
                  <a:pt x="1308907" y="411821"/>
                  <a:pt x="1307292" y="417348"/>
                </a:cubicBezTo>
                <a:cubicBezTo>
                  <a:pt x="1304870" y="425545"/>
                  <a:pt x="1302696" y="433743"/>
                  <a:pt x="1301827" y="442313"/>
                </a:cubicBezTo>
                <a:cubicBezTo>
                  <a:pt x="1301578" y="444611"/>
                  <a:pt x="1299902" y="447095"/>
                  <a:pt x="1298163" y="448710"/>
                </a:cubicBezTo>
                <a:cubicBezTo>
                  <a:pt x="1296486" y="450263"/>
                  <a:pt x="1293381" y="452188"/>
                  <a:pt x="1291828" y="451567"/>
                </a:cubicBezTo>
                <a:cubicBezTo>
                  <a:pt x="1288785" y="450325"/>
                  <a:pt x="1290338" y="447344"/>
                  <a:pt x="1291642" y="445108"/>
                </a:cubicBezTo>
                <a:cubicBezTo>
                  <a:pt x="1293878" y="441071"/>
                  <a:pt x="1293691" y="437035"/>
                  <a:pt x="1291766" y="432936"/>
                </a:cubicBezTo>
                <a:cubicBezTo>
                  <a:pt x="1289158" y="427595"/>
                  <a:pt x="1286798" y="422130"/>
                  <a:pt x="1284251" y="416727"/>
                </a:cubicBezTo>
                <a:cubicBezTo>
                  <a:pt x="1282078" y="412131"/>
                  <a:pt x="1279718" y="407597"/>
                  <a:pt x="1277420" y="403002"/>
                </a:cubicBezTo>
                <a:cubicBezTo>
                  <a:pt x="1276116" y="400394"/>
                  <a:pt x="1271520" y="398034"/>
                  <a:pt x="1268850" y="398592"/>
                </a:cubicBezTo>
                <a:cubicBezTo>
                  <a:pt x="1265558" y="399338"/>
                  <a:pt x="1262267" y="400394"/>
                  <a:pt x="1258975" y="401139"/>
                </a:cubicBezTo>
                <a:cubicBezTo>
                  <a:pt x="1233265" y="406852"/>
                  <a:pt x="1209914" y="402008"/>
                  <a:pt x="1189233" y="385427"/>
                </a:cubicBezTo>
                <a:cubicBezTo>
                  <a:pt x="1187743" y="384247"/>
                  <a:pt x="1187619" y="380582"/>
                  <a:pt x="1188923" y="378409"/>
                </a:cubicBezTo>
                <a:cubicBezTo>
                  <a:pt x="1191655" y="373751"/>
                  <a:pt x="1195257" y="370398"/>
                  <a:pt x="1201033" y="370211"/>
                </a:cubicBezTo>
                <a:cubicBezTo>
                  <a:pt x="1203579" y="370149"/>
                  <a:pt x="1206125" y="370149"/>
                  <a:pt x="1208672" y="370087"/>
                </a:cubicBezTo>
                <a:cubicBezTo>
                  <a:pt x="1219416" y="369963"/>
                  <a:pt x="1224322" y="364560"/>
                  <a:pt x="1222148" y="354251"/>
                </a:cubicBezTo>
                <a:cubicBezTo>
                  <a:pt x="1221154" y="349344"/>
                  <a:pt x="1219105" y="344500"/>
                  <a:pt x="1216745" y="340029"/>
                </a:cubicBezTo>
                <a:cubicBezTo>
                  <a:pt x="1213329" y="333570"/>
                  <a:pt x="1207430" y="328975"/>
                  <a:pt x="1200226" y="329844"/>
                </a:cubicBezTo>
                <a:cubicBezTo>
                  <a:pt x="1190786" y="330962"/>
                  <a:pt x="1183644" y="327422"/>
                  <a:pt x="1176813" y="322081"/>
                </a:cubicBezTo>
                <a:cubicBezTo>
                  <a:pt x="1167435" y="314691"/>
                  <a:pt x="1158306" y="306928"/>
                  <a:pt x="1148742" y="299848"/>
                </a:cubicBezTo>
                <a:cubicBezTo>
                  <a:pt x="1142283" y="295066"/>
                  <a:pt x="1137066" y="289911"/>
                  <a:pt x="1135824" y="281652"/>
                </a:cubicBezTo>
                <a:cubicBezTo>
                  <a:pt x="1134272" y="270970"/>
                  <a:pt x="1126944" y="265939"/>
                  <a:pt x="1117752" y="262027"/>
                </a:cubicBezTo>
                <a:cubicBezTo>
                  <a:pt x="1109617" y="258611"/>
                  <a:pt x="1103034" y="259357"/>
                  <a:pt x="1097258" y="266436"/>
                </a:cubicBezTo>
                <a:cubicBezTo>
                  <a:pt x="1095146" y="269045"/>
                  <a:pt x="1092414" y="271405"/>
                  <a:pt x="1089557" y="273081"/>
                </a:cubicBezTo>
                <a:cubicBezTo>
                  <a:pt x="1087508" y="274261"/>
                  <a:pt x="1084713" y="274199"/>
                  <a:pt x="1082229" y="274386"/>
                </a:cubicBezTo>
                <a:cubicBezTo>
                  <a:pt x="1079372" y="274572"/>
                  <a:pt x="1076578" y="271218"/>
                  <a:pt x="1078006" y="269417"/>
                </a:cubicBezTo>
                <a:cubicBezTo>
                  <a:pt x="1084713" y="261157"/>
                  <a:pt x="1086452" y="251221"/>
                  <a:pt x="1088005" y="241222"/>
                </a:cubicBezTo>
                <a:cubicBezTo>
                  <a:pt x="1088129" y="240601"/>
                  <a:pt x="1087259" y="239732"/>
                  <a:pt x="1086700" y="239235"/>
                </a:cubicBezTo>
                <a:cubicBezTo>
                  <a:pt x="1086141" y="238738"/>
                  <a:pt x="1085148" y="238241"/>
                  <a:pt x="1084651" y="238490"/>
                </a:cubicBezTo>
                <a:cubicBezTo>
                  <a:pt x="1082353" y="239546"/>
                  <a:pt x="1079931" y="240477"/>
                  <a:pt x="1078006" y="242030"/>
                </a:cubicBezTo>
                <a:cubicBezTo>
                  <a:pt x="1070802" y="247992"/>
                  <a:pt x="1063846" y="254202"/>
                  <a:pt x="1056580" y="260102"/>
                </a:cubicBezTo>
                <a:cubicBezTo>
                  <a:pt x="1055525" y="261033"/>
                  <a:pt x="1053165" y="261220"/>
                  <a:pt x="1051798" y="260785"/>
                </a:cubicBezTo>
                <a:cubicBezTo>
                  <a:pt x="1050494" y="260350"/>
                  <a:pt x="1048941" y="258673"/>
                  <a:pt x="1048755" y="257307"/>
                </a:cubicBezTo>
                <a:cubicBezTo>
                  <a:pt x="1047575" y="250538"/>
                  <a:pt x="1047824" y="243706"/>
                  <a:pt x="1049687" y="236999"/>
                </a:cubicBezTo>
                <a:cubicBezTo>
                  <a:pt x="1052854" y="225324"/>
                  <a:pt x="1053413" y="213400"/>
                  <a:pt x="1052606" y="201414"/>
                </a:cubicBezTo>
                <a:cubicBezTo>
                  <a:pt x="1052419" y="198930"/>
                  <a:pt x="1051674" y="196384"/>
                  <a:pt x="1050494" y="194210"/>
                </a:cubicBezTo>
                <a:cubicBezTo>
                  <a:pt x="1050059" y="193403"/>
                  <a:pt x="1047265" y="192968"/>
                  <a:pt x="1046333" y="193527"/>
                </a:cubicBezTo>
                <a:cubicBezTo>
                  <a:pt x="1042359" y="195949"/>
                  <a:pt x="1041241" y="200172"/>
                  <a:pt x="1040930" y="204519"/>
                </a:cubicBezTo>
                <a:cubicBezTo>
                  <a:pt x="1040558" y="209053"/>
                  <a:pt x="1038943" y="212655"/>
                  <a:pt x="1034844" y="215015"/>
                </a:cubicBezTo>
                <a:cubicBezTo>
                  <a:pt x="1029689" y="217933"/>
                  <a:pt x="1024659" y="221225"/>
                  <a:pt x="1019442" y="224020"/>
                </a:cubicBezTo>
                <a:cubicBezTo>
                  <a:pt x="1016151" y="225759"/>
                  <a:pt x="1012859" y="224827"/>
                  <a:pt x="1010127" y="222219"/>
                </a:cubicBezTo>
                <a:cubicBezTo>
                  <a:pt x="1009071" y="221225"/>
                  <a:pt x="1007953" y="220293"/>
                  <a:pt x="1006897" y="219362"/>
                </a:cubicBezTo>
                <a:cubicBezTo>
                  <a:pt x="1006897" y="219362"/>
                  <a:pt x="1006897" y="219424"/>
                  <a:pt x="1006897" y="219486"/>
                </a:cubicBezTo>
                <a:cubicBezTo>
                  <a:pt x="1006276" y="219548"/>
                  <a:pt x="1005655" y="219610"/>
                  <a:pt x="1004972" y="219734"/>
                </a:cubicBezTo>
                <a:cubicBezTo>
                  <a:pt x="1003544" y="220728"/>
                  <a:pt x="1002178" y="221722"/>
                  <a:pt x="1000687" y="222591"/>
                </a:cubicBezTo>
                <a:cubicBezTo>
                  <a:pt x="1000128" y="222902"/>
                  <a:pt x="998948" y="222964"/>
                  <a:pt x="998451" y="222591"/>
                </a:cubicBezTo>
                <a:cubicBezTo>
                  <a:pt x="996775" y="221349"/>
                  <a:pt x="997334" y="220604"/>
                  <a:pt x="999880" y="220418"/>
                </a:cubicBezTo>
                <a:cubicBezTo>
                  <a:pt x="1001619" y="220293"/>
                  <a:pt x="1003295" y="219983"/>
                  <a:pt x="1004972" y="219734"/>
                </a:cubicBezTo>
                <a:cubicBezTo>
                  <a:pt x="1005407" y="219424"/>
                  <a:pt x="1005904" y="219113"/>
                  <a:pt x="1006338" y="218803"/>
                </a:cubicBezTo>
                <a:cubicBezTo>
                  <a:pt x="1006525" y="218989"/>
                  <a:pt x="1006773" y="219176"/>
                  <a:pt x="1006960" y="219362"/>
                </a:cubicBezTo>
                <a:cubicBezTo>
                  <a:pt x="1007643" y="216940"/>
                  <a:pt x="1008512" y="214642"/>
                  <a:pt x="1009009" y="212220"/>
                </a:cubicBezTo>
                <a:cubicBezTo>
                  <a:pt x="1009630" y="209301"/>
                  <a:pt x="1008202" y="206693"/>
                  <a:pt x="1006028" y="205948"/>
                </a:cubicBezTo>
                <a:cubicBezTo>
                  <a:pt x="1000315" y="203960"/>
                  <a:pt x="994353" y="202967"/>
                  <a:pt x="988701" y="205264"/>
                </a:cubicBezTo>
                <a:cubicBezTo>
                  <a:pt x="976094" y="210481"/>
                  <a:pt x="963363" y="214580"/>
                  <a:pt x="949514" y="214953"/>
                </a:cubicBezTo>
                <a:cubicBezTo>
                  <a:pt x="945477" y="215077"/>
                  <a:pt x="940695" y="216381"/>
                  <a:pt x="937652" y="218865"/>
                </a:cubicBezTo>
                <a:cubicBezTo>
                  <a:pt x="930324" y="224765"/>
                  <a:pt x="922437" y="224392"/>
                  <a:pt x="914177" y="223212"/>
                </a:cubicBezTo>
                <a:cubicBezTo>
                  <a:pt x="913991" y="223399"/>
                  <a:pt x="913866" y="223585"/>
                  <a:pt x="913680" y="223709"/>
                </a:cubicBezTo>
                <a:lnTo>
                  <a:pt x="912997" y="224951"/>
                </a:lnTo>
                <a:lnTo>
                  <a:pt x="913618" y="223150"/>
                </a:lnTo>
                <a:cubicBezTo>
                  <a:pt x="913618" y="223150"/>
                  <a:pt x="913991" y="223150"/>
                  <a:pt x="914239" y="223212"/>
                </a:cubicBezTo>
                <a:cubicBezTo>
                  <a:pt x="914674" y="222778"/>
                  <a:pt x="915109" y="222343"/>
                  <a:pt x="915481" y="221908"/>
                </a:cubicBezTo>
                <a:cubicBezTo>
                  <a:pt x="917717" y="218989"/>
                  <a:pt x="918276" y="216008"/>
                  <a:pt x="915916" y="212779"/>
                </a:cubicBezTo>
                <a:cubicBezTo>
                  <a:pt x="913742" y="209798"/>
                  <a:pt x="911693" y="209425"/>
                  <a:pt x="907283" y="211972"/>
                </a:cubicBezTo>
                <a:cubicBezTo>
                  <a:pt x="904365" y="213586"/>
                  <a:pt x="901943" y="215574"/>
                  <a:pt x="898216" y="216008"/>
                </a:cubicBezTo>
                <a:cubicBezTo>
                  <a:pt x="892379" y="216691"/>
                  <a:pt x="886541" y="218120"/>
                  <a:pt x="881076" y="220107"/>
                </a:cubicBezTo>
                <a:cubicBezTo>
                  <a:pt x="874555" y="222529"/>
                  <a:pt x="869400" y="226628"/>
                  <a:pt x="868220" y="234391"/>
                </a:cubicBezTo>
                <a:cubicBezTo>
                  <a:pt x="867724" y="237745"/>
                  <a:pt x="864991" y="238924"/>
                  <a:pt x="863066" y="237620"/>
                </a:cubicBezTo>
                <a:cubicBezTo>
                  <a:pt x="859588" y="235260"/>
                  <a:pt x="856110" y="232776"/>
                  <a:pt x="852570" y="230416"/>
                </a:cubicBezTo>
                <a:cubicBezTo>
                  <a:pt x="847478" y="226939"/>
                  <a:pt x="844062" y="222281"/>
                  <a:pt x="842385" y="216257"/>
                </a:cubicBezTo>
                <a:cubicBezTo>
                  <a:pt x="840771" y="210605"/>
                  <a:pt x="838970" y="204954"/>
                  <a:pt x="836858" y="199427"/>
                </a:cubicBezTo>
                <a:cubicBezTo>
                  <a:pt x="835368" y="195576"/>
                  <a:pt x="833380" y="191974"/>
                  <a:pt x="831579" y="188248"/>
                </a:cubicBezTo>
                <a:cubicBezTo>
                  <a:pt x="825866" y="181914"/>
                  <a:pt x="818227" y="178187"/>
                  <a:pt x="811209" y="173529"/>
                </a:cubicBezTo>
                <a:cubicBezTo>
                  <a:pt x="800466" y="166388"/>
                  <a:pt x="790032" y="158997"/>
                  <a:pt x="785685" y="145893"/>
                </a:cubicBezTo>
                <a:cubicBezTo>
                  <a:pt x="785188" y="144341"/>
                  <a:pt x="783946" y="142975"/>
                  <a:pt x="782952" y="141608"/>
                </a:cubicBezTo>
                <a:cubicBezTo>
                  <a:pt x="780841" y="138752"/>
                  <a:pt x="778108" y="136826"/>
                  <a:pt x="774506" y="136454"/>
                </a:cubicBezTo>
                <a:cubicBezTo>
                  <a:pt x="771091" y="136143"/>
                  <a:pt x="767675" y="135957"/>
                  <a:pt x="764259" y="136081"/>
                </a:cubicBezTo>
                <a:cubicBezTo>
                  <a:pt x="756993" y="136330"/>
                  <a:pt x="751031" y="133411"/>
                  <a:pt x="745566" y="128939"/>
                </a:cubicBezTo>
                <a:cubicBezTo>
                  <a:pt x="737617" y="122480"/>
                  <a:pt x="730165" y="115649"/>
                  <a:pt x="720042" y="112109"/>
                </a:cubicBezTo>
                <a:cubicBezTo>
                  <a:pt x="715446" y="110495"/>
                  <a:pt x="711596" y="106396"/>
                  <a:pt x="707869" y="102918"/>
                </a:cubicBezTo>
                <a:cubicBezTo>
                  <a:pt x="703522" y="98819"/>
                  <a:pt x="700231" y="93975"/>
                  <a:pt x="697809" y="88324"/>
                </a:cubicBezTo>
                <a:cubicBezTo>
                  <a:pt x="695200" y="82424"/>
                  <a:pt x="689549" y="79753"/>
                  <a:pt x="682842" y="81057"/>
                </a:cubicBezTo>
                <a:cubicBezTo>
                  <a:pt x="678681" y="81865"/>
                  <a:pt x="674582" y="83107"/>
                  <a:pt x="670359" y="83976"/>
                </a:cubicBezTo>
                <a:cubicBezTo>
                  <a:pt x="667626" y="84535"/>
                  <a:pt x="665328" y="83293"/>
                  <a:pt x="663900" y="80995"/>
                </a:cubicBezTo>
                <a:cubicBezTo>
                  <a:pt x="659925" y="74537"/>
                  <a:pt x="660236" y="66463"/>
                  <a:pt x="656199" y="59942"/>
                </a:cubicBezTo>
                <a:cubicBezTo>
                  <a:pt x="655640" y="59135"/>
                  <a:pt x="656882" y="56713"/>
                  <a:pt x="657938" y="55533"/>
                </a:cubicBezTo>
                <a:cubicBezTo>
                  <a:pt x="659677" y="53359"/>
                  <a:pt x="660795" y="50875"/>
                  <a:pt x="659677" y="48515"/>
                </a:cubicBezTo>
                <a:cubicBezTo>
                  <a:pt x="658683" y="46342"/>
                  <a:pt x="656882" y="44044"/>
                  <a:pt x="654833" y="42988"/>
                </a:cubicBezTo>
                <a:cubicBezTo>
                  <a:pt x="651169" y="41063"/>
                  <a:pt x="647008" y="39759"/>
                  <a:pt x="642971" y="38579"/>
                </a:cubicBezTo>
                <a:cubicBezTo>
                  <a:pt x="640549" y="37833"/>
                  <a:pt x="637879" y="37833"/>
                  <a:pt x="635395" y="37337"/>
                </a:cubicBezTo>
                <a:cubicBezTo>
                  <a:pt x="631482" y="36653"/>
                  <a:pt x="630613" y="35536"/>
                  <a:pt x="631358" y="29884"/>
                </a:cubicBezTo>
                <a:cubicBezTo>
                  <a:pt x="631917" y="25599"/>
                  <a:pt x="632289" y="21687"/>
                  <a:pt x="627570" y="19699"/>
                </a:cubicBezTo>
                <a:cubicBezTo>
                  <a:pt x="627570" y="19823"/>
                  <a:pt x="627694" y="19886"/>
                  <a:pt x="627694" y="20010"/>
                </a:cubicBezTo>
                <a:cubicBezTo>
                  <a:pt x="627011" y="19823"/>
                  <a:pt x="626390" y="19948"/>
                  <a:pt x="625769" y="19886"/>
                </a:cubicBezTo>
                <a:cubicBezTo>
                  <a:pt x="623284" y="20693"/>
                  <a:pt x="620862" y="21562"/>
                  <a:pt x="618378" y="22370"/>
                </a:cubicBezTo>
                <a:cubicBezTo>
                  <a:pt x="617447" y="22929"/>
                  <a:pt x="616577" y="23550"/>
                  <a:pt x="615646" y="24109"/>
                </a:cubicBezTo>
                <a:cubicBezTo>
                  <a:pt x="615397" y="24109"/>
                  <a:pt x="615149" y="24109"/>
                  <a:pt x="614900" y="24171"/>
                </a:cubicBezTo>
                <a:cubicBezTo>
                  <a:pt x="614652" y="25599"/>
                  <a:pt x="614590" y="27152"/>
                  <a:pt x="613969" y="28394"/>
                </a:cubicBezTo>
                <a:cubicBezTo>
                  <a:pt x="612230" y="32120"/>
                  <a:pt x="609311" y="32989"/>
                  <a:pt x="605895" y="30754"/>
                </a:cubicBezTo>
                <a:cubicBezTo>
                  <a:pt x="604715" y="30008"/>
                  <a:pt x="604281" y="28021"/>
                  <a:pt x="603784" y="26531"/>
                </a:cubicBezTo>
                <a:cubicBezTo>
                  <a:pt x="603722" y="26282"/>
                  <a:pt x="604964" y="25226"/>
                  <a:pt x="605647" y="25164"/>
                </a:cubicBezTo>
                <a:cubicBezTo>
                  <a:pt x="608752" y="24730"/>
                  <a:pt x="611857" y="24481"/>
                  <a:pt x="614900" y="24233"/>
                </a:cubicBezTo>
                <a:cubicBezTo>
                  <a:pt x="614900" y="23984"/>
                  <a:pt x="614900" y="23736"/>
                  <a:pt x="615025" y="23550"/>
                </a:cubicBezTo>
                <a:cubicBezTo>
                  <a:pt x="616143" y="23177"/>
                  <a:pt x="617260" y="22804"/>
                  <a:pt x="618378" y="22432"/>
                </a:cubicBezTo>
                <a:cubicBezTo>
                  <a:pt x="620614" y="21003"/>
                  <a:pt x="622974" y="19886"/>
                  <a:pt x="625769" y="19948"/>
                </a:cubicBezTo>
                <a:cubicBezTo>
                  <a:pt x="626203" y="19823"/>
                  <a:pt x="626700" y="19637"/>
                  <a:pt x="627135" y="19513"/>
                </a:cubicBezTo>
                <a:cubicBezTo>
                  <a:pt x="627321" y="19575"/>
                  <a:pt x="627383" y="19699"/>
                  <a:pt x="627570" y="19761"/>
                </a:cubicBezTo>
                <a:cubicBezTo>
                  <a:pt x="625644" y="13240"/>
                  <a:pt x="622477" y="7465"/>
                  <a:pt x="617385" y="2683"/>
                </a:cubicBezTo>
                <a:cubicBezTo>
                  <a:pt x="614528" y="12"/>
                  <a:pt x="611671" y="-609"/>
                  <a:pt x="608131" y="571"/>
                </a:cubicBezTo>
                <a:cubicBezTo>
                  <a:pt x="602480" y="2497"/>
                  <a:pt x="596766" y="4360"/>
                  <a:pt x="591984" y="8210"/>
                </a:cubicBezTo>
                <a:cubicBezTo>
                  <a:pt x="584594" y="14172"/>
                  <a:pt x="576334" y="14296"/>
                  <a:pt x="567702" y="11812"/>
                </a:cubicBezTo>
                <a:cubicBezTo>
                  <a:pt x="562796" y="10384"/>
                  <a:pt x="557827" y="8893"/>
                  <a:pt x="552921" y="7403"/>
                </a:cubicBezTo>
                <a:cubicBezTo>
                  <a:pt x="544413" y="4856"/>
                  <a:pt x="537892" y="8396"/>
                  <a:pt x="532179" y="14172"/>
                </a:cubicBezTo>
                <a:cubicBezTo>
                  <a:pt x="530440" y="15911"/>
                  <a:pt x="529943" y="18768"/>
                  <a:pt x="528390" y="20755"/>
                </a:cubicBezTo>
                <a:cubicBezTo>
                  <a:pt x="526838" y="22618"/>
                  <a:pt x="524788" y="24978"/>
                  <a:pt x="522615" y="25351"/>
                </a:cubicBezTo>
                <a:cubicBezTo>
                  <a:pt x="515970" y="26469"/>
                  <a:pt x="509387" y="29449"/>
                  <a:pt x="502493" y="27524"/>
                </a:cubicBezTo>
                <a:cubicBezTo>
                  <a:pt x="492619" y="24792"/>
                  <a:pt x="483490" y="27773"/>
                  <a:pt x="475727" y="32865"/>
                </a:cubicBezTo>
                <a:cubicBezTo>
                  <a:pt x="460822" y="42678"/>
                  <a:pt x="444551" y="50751"/>
                  <a:pt x="431633" y="63544"/>
                </a:cubicBezTo>
                <a:cubicBezTo>
                  <a:pt x="429832" y="65345"/>
                  <a:pt x="427907" y="67208"/>
                  <a:pt x="425733" y="68450"/>
                </a:cubicBezTo>
                <a:cubicBezTo>
                  <a:pt x="409090" y="77890"/>
                  <a:pt x="392322" y="86709"/>
                  <a:pt x="372883" y="75654"/>
                </a:cubicBezTo>
                <a:cubicBezTo>
                  <a:pt x="372138" y="75220"/>
                  <a:pt x="371331" y="74971"/>
                  <a:pt x="370523" y="74661"/>
                </a:cubicBezTo>
                <a:cubicBezTo>
                  <a:pt x="362698" y="71742"/>
                  <a:pt x="358413" y="72798"/>
                  <a:pt x="352513" y="79629"/>
                </a:cubicBezTo>
                <a:cubicBezTo>
                  <a:pt x="348601" y="84163"/>
                  <a:pt x="345558" y="89628"/>
                  <a:pt x="341086" y="93354"/>
                </a:cubicBezTo>
                <a:cubicBezTo>
                  <a:pt x="334069" y="99130"/>
                  <a:pt x="332392" y="105216"/>
                  <a:pt x="335683" y="113538"/>
                </a:cubicBezTo>
                <a:cubicBezTo>
                  <a:pt x="337919" y="119065"/>
                  <a:pt x="338851" y="125089"/>
                  <a:pt x="340838" y="130740"/>
                </a:cubicBezTo>
                <a:cubicBezTo>
                  <a:pt x="346551" y="146639"/>
                  <a:pt x="348228" y="162227"/>
                  <a:pt x="339347" y="177690"/>
                </a:cubicBezTo>
                <a:cubicBezTo>
                  <a:pt x="337609" y="180796"/>
                  <a:pt x="339658" y="186571"/>
                  <a:pt x="343322" y="188993"/>
                </a:cubicBezTo>
                <a:cubicBezTo>
                  <a:pt x="347483" y="191850"/>
                  <a:pt x="352203" y="193837"/>
                  <a:pt x="356364" y="196632"/>
                </a:cubicBezTo>
                <a:cubicBezTo>
                  <a:pt x="357357" y="197253"/>
                  <a:pt x="357420" y="199427"/>
                  <a:pt x="357668" y="200917"/>
                </a:cubicBezTo>
                <a:cubicBezTo>
                  <a:pt x="357668" y="201041"/>
                  <a:pt x="356240" y="201600"/>
                  <a:pt x="355494" y="201662"/>
                </a:cubicBezTo>
                <a:cubicBezTo>
                  <a:pt x="352824" y="202035"/>
                  <a:pt x="350091" y="202904"/>
                  <a:pt x="349719" y="205761"/>
                </a:cubicBezTo>
                <a:cubicBezTo>
                  <a:pt x="348849" y="212468"/>
                  <a:pt x="348414" y="219300"/>
                  <a:pt x="348228" y="226069"/>
                </a:cubicBezTo>
                <a:cubicBezTo>
                  <a:pt x="348228" y="227125"/>
                  <a:pt x="350340" y="228864"/>
                  <a:pt x="351768" y="229174"/>
                </a:cubicBezTo>
                <a:cubicBezTo>
                  <a:pt x="353818" y="229671"/>
                  <a:pt x="356053" y="229609"/>
                  <a:pt x="358165" y="229671"/>
                </a:cubicBezTo>
                <a:cubicBezTo>
                  <a:pt x="358227" y="229361"/>
                  <a:pt x="358351" y="229050"/>
                  <a:pt x="358475" y="228740"/>
                </a:cubicBezTo>
                <a:cubicBezTo>
                  <a:pt x="358786" y="228864"/>
                  <a:pt x="359096" y="228988"/>
                  <a:pt x="359345" y="229112"/>
                </a:cubicBezTo>
                <a:cubicBezTo>
                  <a:pt x="359531" y="227622"/>
                  <a:pt x="359779" y="226131"/>
                  <a:pt x="360028" y="224641"/>
                </a:cubicBezTo>
                <a:cubicBezTo>
                  <a:pt x="359904" y="224641"/>
                  <a:pt x="359717" y="224641"/>
                  <a:pt x="359593" y="224703"/>
                </a:cubicBezTo>
                <a:lnTo>
                  <a:pt x="358599" y="223585"/>
                </a:lnTo>
                <a:lnTo>
                  <a:pt x="360090" y="224330"/>
                </a:lnTo>
                <a:cubicBezTo>
                  <a:pt x="360090" y="224330"/>
                  <a:pt x="360090" y="224516"/>
                  <a:pt x="360090" y="224641"/>
                </a:cubicBezTo>
                <a:cubicBezTo>
                  <a:pt x="367418" y="222840"/>
                  <a:pt x="374436" y="223895"/>
                  <a:pt x="381329" y="226690"/>
                </a:cubicBezTo>
                <a:cubicBezTo>
                  <a:pt x="383192" y="227435"/>
                  <a:pt x="384497" y="231162"/>
                  <a:pt x="383130" y="233149"/>
                </a:cubicBezTo>
                <a:cubicBezTo>
                  <a:pt x="382385" y="234267"/>
                  <a:pt x="380646" y="235633"/>
                  <a:pt x="379466" y="235509"/>
                </a:cubicBezTo>
                <a:cubicBezTo>
                  <a:pt x="372262" y="235012"/>
                  <a:pt x="365866" y="231969"/>
                  <a:pt x="359407" y="229112"/>
                </a:cubicBezTo>
                <a:cubicBezTo>
                  <a:pt x="359407" y="229298"/>
                  <a:pt x="359407" y="229485"/>
                  <a:pt x="359345" y="229671"/>
                </a:cubicBezTo>
                <a:cubicBezTo>
                  <a:pt x="358972" y="229671"/>
                  <a:pt x="358599" y="229671"/>
                  <a:pt x="358227" y="229671"/>
                </a:cubicBezTo>
                <a:cubicBezTo>
                  <a:pt x="357233" y="232466"/>
                  <a:pt x="357668" y="236254"/>
                  <a:pt x="353631" y="236751"/>
                </a:cubicBezTo>
                <a:cubicBezTo>
                  <a:pt x="348352" y="237372"/>
                  <a:pt x="343695" y="238924"/>
                  <a:pt x="339472" y="242092"/>
                </a:cubicBezTo>
                <a:cubicBezTo>
                  <a:pt x="334814" y="245570"/>
                  <a:pt x="329721" y="245011"/>
                  <a:pt x="324939" y="242651"/>
                </a:cubicBezTo>
                <a:cubicBezTo>
                  <a:pt x="319598" y="240042"/>
                  <a:pt x="314444" y="236999"/>
                  <a:pt x="309289" y="234018"/>
                </a:cubicBezTo>
                <a:cubicBezTo>
                  <a:pt x="305812" y="232031"/>
                  <a:pt x="304942" y="228615"/>
                  <a:pt x="306991" y="225510"/>
                </a:cubicBezTo>
                <a:cubicBezTo>
                  <a:pt x="308855" y="222653"/>
                  <a:pt x="310966" y="219983"/>
                  <a:pt x="312767" y="217064"/>
                </a:cubicBezTo>
                <a:cubicBezTo>
                  <a:pt x="316369" y="211288"/>
                  <a:pt x="310904" y="204271"/>
                  <a:pt x="305190" y="204147"/>
                </a:cubicBezTo>
                <a:cubicBezTo>
                  <a:pt x="298421" y="204022"/>
                  <a:pt x="291528" y="204147"/>
                  <a:pt x="284883" y="205264"/>
                </a:cubicBezTo>
                <a:cubicBezTo>
                  <a:pt x="280846" y="205948"/>
                  <a:pt x="275940" y="207624"/>
                  <a:pt x="273580" y="210605"/>
                </a:cubicBezTo>
                <a:cubicBezTo>
                  <a:pt x="269605" y="215574"/>
                  <a:pt x="265444" y="215263"/>
                  <a:pt x="260103" y="214766"/>
                </a:cubicBezTo>
                <a:cubicBezTo>
                  <a:pt x="256067" y="214394"/>
                  <a:pt x="251782" y="215884"/>
                  <a:pt x="247621" y="216567"/>
                </a:cubicBezTo>
                <a:cubicBezTo>
                  <a:pt x="235448" y="218430"/>
                  <a:pt x="226195" y="226876"/>
                  <a:pt x="215016" y="230913"/>
                </a:cubicBezTo>
                <a:cubicBezTo>
                  <a:pt x="210855" y="232404"/>
                  <a:pt x="209489" y="238055"/>
                  <a:pt x="212035" y="241657"/>
                </a:cubicBezTo>
                <a:cubicBezTo>
                  <a:pt x="215948" y="247246"/>
                  <a:pt x="220109" y="252649"/>
                  <a:pt x="224145" y="258114"/>
                </a:cubicBezTo>
                <a:cubicBezTo>
                  <a:pt x="225574" y="259978"/>
                  <a:pt x="224580" y="261282"/>
                  <a:pt x="220481" y="263021"/>
                </a:cubicBezTo>
                <a:cubicBezTo>
                  <a:pt x="219053" y="263704"/>
                  <a:pt x="216507" y="264263"/>
                  <a:pt x="216383" y="265256"/>
                </a:cubicBezTo>
                <a:cubicBezTo>
                  <a:pt x="214892" y="273765"/>
                  <a:pt x="210048" y="281031"/>
                  <a:pt x="207812" y="289104"/>
                </a:cubicBezTo>
                <a:cubicBezTo>
                  <a:pt x="207005" y="292085"/>
                  <a:pt x="207564" y="296370"/>
                  <a:pt x="209241" y="298854"/>
                </a:cubicBezTo>
                <a:cubicBezTo>
                  <a:pt x="215140" y="307549"/>
                  <a:pt x="222531" y="314815"/>
                  <a:pt x="234330" y="312766"/>
                </a:cubicBezTo>
                <a:cubicBezTo>
                  <a:pt x="244143" y="311089"/>
                  <a:pt x="252899" y="312144"/>
                  <a:pt x="260849" y="318603"/>
                </a:cubicBezTo>
                <a:cubicBezTo>
                  <a:pt x="265134" y="322081"/>
                  <a:pt x="269667" y="322702"/>
                  <a:pt x="275070" y="320032"/>
                </a:cubicBezTo>
                <a:cubicBezTo>
                  <a:pt x="283516" y="315933"/>
                  <a:pt x="292211" y="312393"/>
                  <a:pt x="300967" y="309039"/>
                </a:cubicBezTo>
                <a:cubicBezTo>
                  <a:pt x="303079" y="308232"/>
                  <a:pt x="305936" y="309226"/>
                  <a:pt x="308358" y="309660"/>
                </a:cubicBezTo>
                <a:cubicBezTo>
                  <a:pt x="308979" y="309785"/>
                  <a:pt x="309662" y="310654"/>
                  <a:pt x="309848" y="311337"/>
                </a:cubicBezTo>
                <a:cubicBezTo>
                  <a:pt x="310097" y="312082"/>
                  <a:pt x="310097" y="313324"/>
                  <a:pt x="309600" y="313697"/>
                </a:cubicBezTo>
                <a:cubicBezTo>
                  <a:pt x="308296" y="314753"/>
                  <a:pt x="306867" y="315809"/>
                  <a:pt x="305315" y="316243"/>
                </a:cubicBezTo>
                <a:cubicBezTo>
                  <a:pt x="300905" y="317423"/>
                  <a:pt x="297303" y="318852"/>
                  <a:pt x="298608" y="324751"/>
                </a:cubicBezTo>
                <a:cubicBezTo>
                  <a:pt x="299104" y="327111"/>
                  <a:pt x="299291" y="330092"/>
                  <a:pt x="298235" y="332142"/>
                </a:cubicBezTo>
                <a:cubicBezTo>
                  <a:pt x="294695" y="338973"/>
                  <a:pt x="291590" y="345805"/>
                  <a:pt x="290286" y="353567"/>
                </a:cubicBezTo>
                <a:cubicBezTo>
                  <a:pt x="288857" y="361889"/>
                  <a:pt x="276064" y="370832"/>
                  <a:pt x="267307" y="370708"/>
                </a:cubicBezTo>
                <a:cubicBezTo>
                  <a:pt x="265693" y="370708"/>
                  <a:pt x="263892" y="370025"/>
                  <a:pt x="262525" y="369155"/>
                </a:cubicBezTo>
                <a:cubicBezTo>
                  <a:pt x="259669" y="367354"/>
                  <a:pt x="256936" y="365367"/>
                  <a:pt x="254328" y="363193"/>
                </a:cubicBezTo>
                <a:cubicBezTo>
                  <a:pt x="252465" y="361579"/>
                  <a:pt x="250912" y="358163"/>
                  <a:pt x="249173" y="358101"/>
                </a:cubicBezTo>
                <a:cubicBezTo>
                  <a:pt x="246441" y="358039"/>
                  <a:pt x="246937" y="361703"/>
                  <a:pt x="246130" y="363877"/>
                </a:cubicBezTo>
                <a:cubicBezTo>
                  <a:pt x="242466" y="373751"/>
                  <a:pt x="234703" y="378347"/>
                  <a:pt x="224829" y="379837"/>
                </a:cubicBezTo>
                <a:cubicBezTo>
                  <a:pt x="223400" y="380086"/>
                  <a:pt x="221475" y="379154"/>
                  <a:pt x="220295" y="378160"/>
                </a:cubicBezTo>
                <a:cubicBezTo>
                  <a:pt x="219053" y="377167"/>
                  <a:pt x="218432" y="375366"/>
                  <a:pt x="217438" y="374000"/>
                </a:cubicBezTo>
                <a:cubicBezTo>
                  <a:pt x="212905" y="367603"/>
                  <a:pt x="207999" y="365802"/>
                  <a:pt x="202658" y="368969"/>
                </a:cubicBezTo>
                <a:cubicBezTo>
                  <a:pt x="193094" y="374621"/>
                  <a:pt x="183095" y="379837"/>
                  <a:pt x="179866" y="391885"/>
                </a:cubicBezTo>
                <a:cubicBezTo>
                  <a:pt x="179431" y="393376"/>
                  <a:pt x="178251" y="395177"/>
                  <a:pt x="176947" y="395922"/>
                </a:cubicBezTo>
                <a:cubicBezTo>
                  <a:pt x="161794" y="404244"/>
                  <a:pt x="151547" y="418403"/>
                  <a:pt x="137946" y="428464"/>
                </a:cubicBezTo>
                <a:cubicBezTo>
                  <a:pt x="128444" y="435420"/>
                  <a:pt x="125587" y="444301"/>
                  <a:pt x="128444" y="455479"/>
                </a:cubicBezTo>
                <a:cubicBezTo>
                  <a:pt x="129500" y="459578"/>
                  <a:pt x="130369" y="463739"/>
                  <a:pt x="131549" y="467776"/>
                </a:cubicBezTo>
                <a:cubicBezTo>
                  <a:pt x="132791" y="472247"/>
                  <a:pt x="132357" y="476532"/>
                  <a:pt x="129127" y="479700"/>
                </a:cubicBezTo>
                <a:cubicBezTo>
                  <a:pt x="121364" y="487276"/>
                  <a:pt x="120867" y="495971"/>
                  <a:pt x="123724" y="505659"/>
                </a:cubicBezTo>
                <a:cubicBezTo>
                  <a:pt x="125463" y="511372"/>
                  <a:pt x="126519" y="517272"/>
                  <a:pt x="128134" y="523048"/>
                </a:cubicBezTo>
                <a:cubicBezTo>
                  <a:pt x="129127" y="526526"/>
                  <a:pt x="131922" y="528823"/>
                  <a:pt x="135275" y="529817"/>
                </a:cubicBezTo>
                <a:cubicBezTo>
                  <a:pt x="138443" y="530749"/>
                  <a:pt x="142045" y="531929"/>
                  <a:pt x="145150" y="531308"/>
                </a:cubicBezTo>
                <a:cubicBezTo>
                  <a:pt x="151671" y="529941"/>
                  <a:pt x="158005" y="528202"/>
                  <a:pt x="164712" y="529010"/>
                </a:cubicBezTo>
                <a:cubicBezTo>
                  <a:pt x="164712" y="528761"/>
                  <a:pt x="164775" y="528575"/>
                  <a:pt x="164837" y="528327"/>
                </a:cubicBezTo>
                <a:cubicBezTo>
                  <a:pt x="165085" y="527830"/>
                  <a:pt x="165271" y="527271"/>
                  <a:pt x="165458" y="526712"/>
                </a:cubicBezTo>
                <a:cubicBezTo>
                  <a:pt x="165520" y="524973"/>
                  <a:pt x="165644" y="523234"/>
                  <a:pt x="165768" y="521433"/>
                </a:cubicBezTo>
                <a:cubicBezTo>
                  <a:pt x="165768" y="520626"/>
                  <a:pt x="165644" y="519322"/>
                  <a:pt x="166079" y="519011"/>
                </a:cubicBezTo>
                <a:cubicBezTo>
                  <a:pt x="167693" y="517955"/>
                  <a:pt x="168439" y="518887"/>
                  <a:pt x="167631" y="521309"/>
                </a:cubicBezTo>
                <a:cubicBezTo>
                  <a:pt x="167010" y="523110"/>
                  <a:pt x="166203" y="524911"/>
                  <a:pt x="165458" y="526650"/>
                </a:cubicBezTo>
                <a:cubicBezTo>
                  <a:pt x="165458" y="527395"/>
                  <a:pt x="165396" y="528140"/>
                  <a:pt x="165333" y="528948"/>
                </a:cubicBezTo>
                <a:cubicBezTo>
                  <a:pt x="165085" y="528948"/>
                  <a:pt x="164899" y="528948"/>
                  <a:pt x="164650" y="528948"/>
                </a:cubicBezTo>
                <a:cubicBezTo>
                  <a:pt x="163967" y="532922"/>
                  <a:pt x="162974" y="536897"/>
                  <a:pt x="162911" y="540872"/>
                </a:cubicBezTo>
                <a:cubicBezTo>
                  <a:pt x="162911" y="547517"/>
                  <a:pt x="159620" y="551988"/>
                  <a:pt x="154962" y="556149"/>
                </a:cubicBezTo>
                <a:cubicBezTo>
                  <a:pt x="151236" y="559378"/>
                  <a:pt x="151112" y="563601"/>
                  <a:pt x="153285" y="567762"/>
                </a:cubicBezTo>
                <a:cubicBezTo>
                  <a:pt x="155149" y="571240"/>
                  <a:pt x="154155" y="574407"/>
                  <a:pt x="152664" y="577451"/>
                </a:cubicBezTo>
                <a:cubicBezTo>
                  <a:pt x="151609" y="579686"/>
                  <a:pt x="149870" y="581611"/>
                  <a:pt x="148566" y="583723"/>
                </a:cubicBezTo>
                <a:cubicBezTo>
                  <a:pt x="146765" y="586580"/>
                  <a:pt x="147324" y="588629"/>
                  <a:pt x="149932" y="589499"/>
                </a:cubicBezTo>
                <a:cubicBezTo>
                  <a:pt x="157508" y="591921"/>
                  <a:pt x="164899" y="593970"/>
                  <a:pt x="169681" y="584717"/>
                </a:cubicBezTo>
                <a:cubicBezTo>
                  <a:pt x="169991" y="584158"/>
                  <a:pt x="171668" y="583475"/>
                  <a:pt x="171916" y="583723"/>
                </a:cubicBezTo>
                <a:cubicBezTo>
                  <a:pt x="178437" y="590182"/>
                  <a:pt x="187629" y="594218"/>
                  <a:pt x="189802" y="604528"/>
                </a:cubicBezTo>
                <a:cubicBezTo>
                  <a:pt x="190361" y="607260"/>
                  <a:pt x="193528" y="607571"/>
                  <a:pt x="195392" y="605397"/>
                </a:cubicBezTo>
                <a:cubicBezTo>
                  <a:pt x="195951" y="604776"/>
                  <a:pt x="196323" y="603969"/>
                  <a:pt x="196820" y="603285"/>
                </a:cubicBezTo>
                <a:cubicBezTo>
                  <a:pt x="200919" y="598131"/>
                  <a:pt x="200981" y="598441"/>
                  <a:pt x="208744" y="601422"/>
                </a:cubicBezTo>
                <a:cubicBezTo>
                  <a:pt x="210980" y="602292"/>
                  <a:pt x="213588" y="602478"/>
                  <a:pt x="216010" y="602416"/>
                </a:cubicBezTo>
                <a:cubicBezTo>
                  <a:pt x="218556" y="602354"/>
                  <a:pt x="221040" y="601422"/>
                  <a:pt x="223524" y="601050"/>
                </a:cubicBezTo>
                <a:cubicBezTo>
                  <a:pt x="224270" y="600926"/>
                  <a:pt x="225263" y="601174"/>
                  <a:pt x="225884" y="601609"/>
                </a:cubicBezTo>
                <a:cubicBezTo>
                  <a:pt x="227313" y="602540"/>
                  <a:pt x="227313" y="604217"/>
                  <a:pt x="225512" y="605521"/>
                </a:cubicBezTo>
                <a:cubicBezTo>
                  <a:pt x="218370" y="610552"/>
                  <a:pt x="214023" y="617383"/>
                  <a:pt x="209924" y="625208"/>
                </a:cubicBezTo>
                <a:cubicBezTo>
                  <a:pt x="200732" y="642597"/>
                  <a:pt x="189305" y="658433"/>
                  <a:pt x="170861" y="667811"/>
                </a:cubicBezTo>
                <a:cubicBezTo>
                  <a:pt x="164899" y="670854"/>
                  <a:pt x="159931" y="675450"/>
                  <a:pt x="153410" y="678120"/>
                </a:cubicBezTo>
                <a:cubicBezTo>
                  <a:pt x="143225" y="682281"/>
                  <a:pt x="133909" y="688678"/>
                  <a:pt x="123973" y="693646"/>
                </a:cubicBezTo>
                <a:cubicBezTo>
                  <a:pt x="117638" y="696813"/>
                  <a:pt x="112546" y="700912"/>
                  <a:pt x="108633" y="706812"/>
                </a:cubicBezTo>
                <a:cubicBezTo>
                  <a:pt x="106397" y="710166"/>
                  <a:pt x="103230" y="710352"/>
                  <a:pt x="99690" y="709172"/>
                </a:cubicBezTo>
                <a:cubicBezTo>
                  <a:pt x="91803" y="706439"/>
                  <a:pt x="84413" y="708489"/>
                  <a:pt x="77706" y="712712"/>
                </a:cubicBezTo>
                <a:cubicBezTo>
                  <a:pt x="71930" y="716314"/>
                  <a:pt x="66278" y="720226"/>
                  <a:pt x="61124" y="724698"/>
                </a:cubicBezTo>
                <a:cubicBezTo>
                  <a:pt x="52429" y="732274"/>
                  <a:pt x="42741" y="736994"/>
                  <a:pt x="31128" y="737491"/>
                </a:cubicBezTo>
                <a:cubicBezTo>
                  <a:pt x="26905" y="737677"/>
                  <a:pt x="22682" y="738671"/>
                  <a:pt x="18397" y="738920"/>
                </a:cubicBezTo>
                <a:cubicBezTo>
                  <a:pt x="9702" y="739478"/>
                  <a:pt x="5107" y="745813"/>
                  <a:pt x="387" y="751837"/>
                </a:cubicBezTo>
                <a:cubicBezTo>
                  <a:pt x="-359" y="752769"/>
                  <a:pt x="76" y="755253"/>
                  <a:pt x="821" y="756433"/>
                </a:cubicBezTo>
                <a:cubicBezTo>
                  <a:pt x="1629" y="757675"/>
                  <a:pt x="3430" y="758855"/>
                  <a:pt x="4858" y="758917"/>
                </a:cubicBezTo>
                <a:cubicBezTo>
                  <a:pt x="7342" y="758979"/>
                  <a:pt x="10013" y="758606"/>
                  <a:pt x="12248" y="757675"/>
                </a:cubicBezTo>
                <a:cubicBezTo>
                  <a:pt x="17217" y="755501"/>
                  <a:pt x="22496" y="757240"/>
                  <a:pt x="27464" y="756184"/>
                </a:cubicBezTo>
                <a:cubicBezTo>
                  <a:pt x="30755" y="755501"/>
                  <a:pt x="34854" y="754756"/>
                  <a:pt x="36841" y="752458"/>
                </a:cubicBezTo>
                <a:cubicBezTo>
                  <a:pt x="42493" y="746061"/>
                  <a:pt x="49262" y="744260"/>
                  <a:pt x="57336" y="743950"/>
                </a:cubicBezTo>
                <a:cubicBezTo>
                  <a:pt x="68390" y="743577"/>
                  <a:pt x="76526" y="738112"/>
                  <a:pt x="81494" y="728176"/>
                </a:cubicBezTo>
                <a:cubicBezTo>
                  <a:pt x="81370" y="727989"/>
                  <a:pt x="81245" y="727741"/>
                  <a:pt x="81121" y="727555"/>
                </a:cubicBezTo>
                <a:lnTo>
                  <a:pt x="82550" y="726996"/>
                </a:lnTo>
                <a:lnTo>
                  <a:pt x="81618" y="727927"/>
                </a:lnTo>
                <a:cubicBezTo>
                  <a:pt x="81618" y="727927"/>
                  <a:pt x="81494" y="728113"/>
                  <a:pt x="81494" y="728176"/>
                </a:cubicBezTo>
                <a:cubicBezTo>
                  <a:pt x="83605" y="731591"/>
                  <a:pt x="85655" y="735007"/>
                  <a:pt x="87766" y="738361"/>
                </a:cubicBezTo>
                <a:cubicBezTo>
                  <a:pt x="89381" y="740907"/>
                  <a:pt x="89381" y="740907"/>
                  <a:pt x="92051" y="736125"/>
                </a:cubicBezTo>
                <a:cubicBezTo>
                  <a:pt x="92859" y="734696"/>
                  <a:pt x="93604" y="732150"/>
                  <a:pt x="94660" y="731964"/>
                </a:cubicBezTo>
                <a:cubicBezTo>
                  <a:pt x="102050" y="730722"/>
                  <a:pt x="109192" y="726996"/>
                  <a:pt x="116706" y="727803"/>
                </a:cubicBezTo>
                <a:cubicBezTo>
                  <a:pt x="120122" y="728176"/>
                  <a:pt x="123165" y="729666"/>
                  <a:pt x="125898" y="727058"/>
                </a:cubicBezTo>
                <a:cubicBezTo>
                  <a:pt x="129748" y="723394"/>
                  <a:pt x="134716" y="722089"/>
                  <a:pt x="139312" y="719978"/>
                </a:cubicBezTo>
                <a:cubicBezTo>
                  <a:pt x="146889" y="716562"/>
                  <a:pt x="156018" y="715320"/>
                  <a:pt x="159434" y="705943"/>
                </a:cubicBezTo>
                <a:cubicBezTo>
                  <a:pt x="165271" y="702527"/>
                  <a:pt x="170861" y="698739"/>
                  <a:pt x="176947" y="695882"/>
                </a:cubicBezTo>
                <a:cubicBezTo>
                  <a:pt x="178810" y="694950"/>
                  <a:pt x="181667" y="696130"/>
                  <a:pt x="184151" y="696503"/>
                </a:cubicBezTo>
                <a:cubicBezTo>
                  <a:pt x="185331" y="694391"/>
                  <a:pt x="186324" y="691410"/>
                  <a:pt x="188001" y="690976"/>
                </a:cubicBezTo>
                <a:cubicBezTo>
                  <a:pt x="193963" y="689485"/>
                  <a:pt x="198745" y="685821"/>
                  <a:pt x="204210" y="683647"/>
                </a:cubicBezTo>
                <a:cubicBezTo>
                  <a:pt x="210110" y="681288"/>
                  <a:pt x="214333" y="677872"/>
                  <a:pt x="216817" y="671910"/>
                </a:cubicBezTo>
                <a:cubicBezTo>
                  <a:pt x="217687" y="669736"/>
                  <a:pt x="219922" y="667811"/>
                  <a:pt x="221972" y="666507"/>
                </a:cubicBezTo>
                <a:cubicBezTo>
                  <a:pt x="233523" y="659241"/>
                  <a:pt x="245261" y="651726"/>
                  <a:pt x="258427" y="648559"/>
                </a:cubicBezTo>
                <a:cubicBezTo>
                  <a:pt x="268301" y="646137"/>
                  <a:pt x="275195" y="641728"/>
                  <a:pt x="280970" y="633716"/>
                </a:cubicBezTo>
                <a:cubicBezTo>
                  <a:pt x="283330" y="630487"/>
                  <a:pt x="287615" y="628562"/>
                  <a:pt x="291155" y="626264"/>
                </a:cubicBezTo>
                <a:cubicBezTo>
                  <a:pt x="294012" y="624463"/>
                  <a:pt x="297179" y="623097"/>
                  <a:pt x="300098" y="621296"/>
                </a:cubicBezTo>
                <a:cubicBezTo>
                  <a:pt x="304942" y="618252"/>
                  <a:pt x="306495" y="613160"/>
                  <a:pt x="304135" y="608130"/>
                </a:cubicBezTo>
                <a:cubicBezTo>
                  <a:pt x="303079" y="605832"/>
                  <a:pt x="301464" y="603782"/>
                  <a:pt x="300284" y="601547"/>
                </a:cubicBezTo>
                <a:cubicBezTo>
                  <a:pt x="298483" y="597945"/>
                  <a:pt x="299104" y="595088"/>
                  <a:pt x="301713" y="592355"/>
                </a:cubicBezTo>
                <a:cubicBezTo>
                  <a:pt x="306743" y="587014"/>
                  <a:pt x="312767" y="584344"/>
                  <a:pt x="320095" y="585897"/>
                </a:cubicBezTo>
                <a:cubicBezTo>
                  <a:pt x="324629" y="586828"/>
                  <a:pt x="328231" y="585897"/>
                  <a:pt x="331771" y="582916"/>
                </a:cubicBezTo>
                <a:cubicBezTo>
                  <a:pt x="336925" y="578568"/>
                  <a:pt x="342763" y="575277"/>
                  <a:pt x="344502" y="567700"/>
                </a:cubicBezTo>
                <a:cubicBezTo>
                  <a:pt x="345434" y="563601"/>
                  <a:pt x="349657" y="561055"/>
                  <a:pt x="354252" y="560620"/>
                </a:cubicBezTo>
                <a:cubicBezTo>
                  <a:pt x="357854" y="560248"/>
                  <a:pt x="361146" y="559130"/>
                  <a:pt x="362885" y="556025"/>
                </a:cubicBezTo>
                <a:cubicBezTo>
                  <a:pt x="371455" y="540747"/>
                  <a:pt x="387229" y="535655"/>
                  <a:pt x="401575" y="528699"/>
                </a:cubicBezTo>
                <a:cubicBezTo>
                  <a:pt x="406233" y="526464"/>
                  <a:pt x="411884" y="530624"/>
                  <a:pt x="412319" y="536152"/>
                </a:cubicBezTo>
                <a:cubicBezTo>
                  <a:pt x="412505" y="538698"/>
                  <a:pt x="412629" y="541306"/>
                  <a:pt x="412008" y="543728"/>
                </a:cubicBezTo>
                <a:cubicBezTo>
                  <a:pt x="411760" y="544784"/>
                  <a:pt x="409152" y="546337"/>
                  <a:pt x="408469" y="545964"/>
                </a:cubicBezTo>
                <a:cubicBezTo>
                  <a:pt x="398470" y="540499"/>
                  <a:pt x="388906" y="541617"/>
                  <a:pt x="379653" y="547641"/>
                </a:cubicBezTo>
                <a:cubicBezTo>
                  <a:pt x="377603" y="549007"/>
                  <a:pt x="375181" y="550684"/>
                  <a:pt x="374374" y="552795"/>
                </a:cubicBezTo>
                <a:cubicBezTo>
                  <a:pt x="369654" y="565154"/>
                  <a:pt x="360338" y="573973"/>
                  <a:pt x="351768" y="583412"/>
                </a:cubicBezTo>
                <a:cubicBezTo>
                  <a:pt x="348663" y="586828"/>
                  <a:pt x="348166" y="591175"/>
                  <a:pt x="352079" y="594715"/>
                </a:cubicBezTo>
                <a:cubicBezTo>
                  <a:pt x="353942" y="596454"/>
                  <a:pt x="354066" y="597448"/>
                  <a:pt x="351830" y="598566"/>
                </a:cubicBezTo>
                <a:cubicBezTo>
                  <a:pt x="347297" y="600863"/>
                  <a:pt x="342763" y="603161"/>
                  <a:pt x="338292" y="605583"/>
                </a:cubicBezTo>
                <a:cubicBezTo>
                  <a:pt x="336429" y="606577"/>
                  <a:pt x="335373" y="610490"/>
                  <a:pt x="336801" y="612415"/>
                </a:cubicBezTo>
                <a:cubicBezTo>
                  <a:pt x="338167" y="614278"/>
                  <a:pt x="340527" y="616824"/>
                  <a:pt x="342328" y="616762"/>
                </a:cubicBezTo>
                <a:cubicBezTo>
                  <a:pt x="346489" y="616638"/>
                  <a:pt x="351023" y="615893"/>
                  <a:pt x="354625" y="613905"/>
                </a:cubicBezTo>
                <a:cubicBezTo>
                  <a:pt x="362139" y="609682"/>
                  <a:pt x="369964" y="606701"/>
                  <a:pt x="378224" y="604341"/>
                </a:cubicBezTo>
                <a:cubicBezTo>
                  <a:pt x="381454" y="603410"/>
                  <a:pt x="384807" y="602292"/>
                  <a:pt x="387726" y="600739"/>
                </a:cubicBezTo>
                <a:cubicBezTo>
                  <a:pt x="395303" y="596765"/>
                  <a:pt x="402569" y="592542"/>
                  <a:pt x="411822" y="594467"/>
                </a:cubicBezTo>
                <a:cubicBezTo>
                  <a:pt x="413872" y="594902"/>
                  <a:pt x="416480" y="592852"/>
                  <a:pt x="418840" y="591796"/>
                </a:cubicBezTo>
                <a:cubicBezTo>
                  <a:pt x="422814" y="589995"/>
                  <a:pt x="425423" y="586704"/>
                  <a:pt x="428093" y="583288"/>
                </a:cubicBezTo>
                <a:cubicBezTo>
                  <a:pt x="430639" y="579997"/>
                  <a:pt x="433558" y="581115"/>
                  <a:pt x="436229" y="583475"/>
                </a:cubicBezTo>
                <a:cubicBezTo>
                  <a:pt x="437906" y="583475"/>
                  <a:pt x="439644" y="583475"/>
                  <a:pt x="441321" y="583475"/>
                </a:cubicBezTo>
                <a:cubicBezTo>
                  <a:pt x="442501" y="579873"/>
                  <a:pt x="443868" y="576457"/>
                  <a:pt x="439458" y="573227"/>
                </a:cubicBezTo>
                <a:cubicBezTo>
                  <a:pt x="436974" y="571426"/>
                  <a:pt x="435297" y="568073"/>
                  <a:pt x="434117" y="565154"/>
                </a:cubicBezTo>
                <a:cubicBezTo>
                  <a:pt x="432068" y="559999"/>
                  <a:pt x="433683" y="555528"/>
                  <a:pt x="437968" y="551864"/>
                </a:cubicBezTo>
                <a:cubicBezTo>
                  <a:pt x="440452" y="549752"/>
                  <a:pt x="442998" y="549504"/>
                  <a:pt x="443992" y="552299"/>
                </a:cubicBezTo>
                <a:cubicBezTo>
                  <a:pt x="445855" y="557453"/>
                  <a:pt x="448153" y="561055"/>
                  <a:pt x="454674" y="559751"/>
                </a:cubicBezTo>
                <a:cubicBezTo>
                  <a:pt x="458586" y="559006"/>
                  <a:pt x="462685" y="559068"/>
                  <a:pt x="466722" y="558819"/>
                </a:cubicBezTo>
                <a:lnTo>
                  <a:pt x="466722" y="558385"/>
                </a:lnTo>
                <a:lnTo>
                  <a:pt x="467777" y="557515"/>
                </a:lnTo>
                <a:lnTo>
                  <a:pt x="467032" y="558819"/>
                </a:lnTo>
                <a:cubicBezTo>
                  <a:pt x="467032" y="558819"/>
                  <a:pt x="466784" y="558819"/>
                  <a:pt x="466659" y="558819"/>
                </a:cubicBezTo>
                <a:cubicBezTo>
                  <a:pt x="466659" y="561242"/>
                  <a:pt x="466411" y="563726"/>
                  <a:pt x="466908" y="566023"/>
                </a:cubicBezTo>
                <a:cubicBezTo>
                  <a:pt x="468957" y="575587"/>
                  <a:pt x="472746" y="583785"/>
                  <a:pt x="483179" y="587139"/>
                </a:cubicBezTo>
                <a:cubicBezTo>
                  <a:pt x="489265" y="589064"/>
                  <a:pt x="492681" y="594156"/>
                  <a:pt x="495538" y="599435"/>
                </a:cubicBezTo>
                <a:cubicBezTo>
                  <a:pt x="496718" y="601671"/>
                  <a:pt x="497090" y="604341"/>
                  <a:pt x="498332" y="606577"/>
                </a:cubicBezTo>
                <a:cubicBezTo>
                  <a:pt x="500009" y="609620"/>
                  <a:pt x="502679" y="611856"/>
                  <a:pt x="506281" y="612415"/>
                </a:cubicBezTo>
                <a:cubicBezTo>
                  <a:pt x="509635" y="612974"/>
                  <a:pt x="513051" y="613595"/>
                  <a:pt x="516466" y="613533"/>
                </a:cubicBezTo>
                <a:cubicBezTo>
                  <a:pt x="524602" y="613346"/>
                  <a:pt x="531433" y="616079"/>
                  <a:pt x="537520" y="621482"/>
                </a:cubicBezTo>
                <a:cubicBezTo>
                  <a:pt x="539321" y="623097"/>
                  <a:pt x="541743" y="624090"/>
                  <a:pt x="543916" y="625332"/>
                </a:cubicBezTo>
                <a:cubicBezTo>
                  <a:pt x="543792" y="625208"/>
                  <a:pt x="543730" y="625084"/>
                  <a:pt x="543606" y="624960"/>
                </a:cubicBezTo>
                <a:lnTo>
                  <a:pt x="544661" y="624401"/>
                </a:lnTo>
                <a:lnTo>
                  <a:pt x="544103" y="625456"/>
                </a:lnTo>
                <a:cubicBezTo>
                  <a:pt x="544103" y="625456"/>
                  <a:pt x="543978" y="625394"/>
                  <a:pt x="543916" y="625332"/>
                </a:cubicBezTo>
                <a:cubicBezTo>
                  <a:pt x="545345" y="627257"/>
                  <a:pt x="546711" y="629245"/>
                  <a:pt x="548326" y="630984"/>
                </a:cubicBezTo>
                <a:cubicBezTo>
                  <a:pt x="553853" y="636883"/>
                  <a:pt x="560125" y="640858"/>
                  <a:pt x="568758" y="638436"/>
                </a:cubicBezTo>
                <a:cubicBezTo>
                  <a:pt x="569503" y="638250"/>
                  <a:pt x="570434" y="638560"/>
                  <a:pt x="571118" y="638933"/>
                </a:cubicBezTo>
                <a:cubicBezTo>
                  <a:pt x="572919" y="639678"/>
                  <a:pt x="573974" y="641665"/>
                  <a:pt x="572732" y="642908"/>
                </a:cubicBezTo>
                <a:cubicBezTo>
                  <a:pt x="567267" y="648248"/>
                  <a:pt x="567702" y="653155"/>
                  <a:pt x="572856" y="658309"/>
                </a:cubicBezTo>
                <a:cubicBezTo>
                  <a:pt x="575216" y="660669"/>
                  <a:pt x="576831" y="664147"/>
                  <a:pt x="579626" y="665762"/>
                </a:cubicBezTo>
                <a:cubicBezTo>
                  <a:pt x="583414" y="667997"/>
                  <a:pt x="586768" y="669612"/>
                  <a:pt x="586519" y="674891"/>
                </a:cubicBezTo>
                <a:cubicBezTo>
                  <a:pt x="586395" y="678244"/>
                  <a:pt x="587264" y="681660"/>
                  <a:pt x="587823" y="685014"/>
                </a:cubicBezTo>
                <a:cubicBezTo>
                  <a:pt x="589065" y="692777"/>
                  <a:pt x="592481" y="699608"/>
                  <a:pt x="597884" y="705259"/>
                </a:cubicBezTo>
                <a:cubicBezTo>
                  <a:pt x="600865" y="708427"/>
                  <a:pt x="604653" y="710228"/>
                  <a:pt x="609311" y="709607"/>
                </a:cubicBezTo>
                <a:cubicBezTo>
                  <a:pt x="612789" y="709172"/>
                  <a:pt x="615646" y="705943"/>
                  <a:pt x="614900" y="702589"/>
                </a:cubicBezTo>
                <a:cubicBezTo>
                  <a:pt x="614342" y="700105"/>
                  <a:pt x="613410" y="697745"/>
                  <a:pt x="612789" y="695261"/>
                </a:cubicBezTo>
                <a:cubicBezTo>
                  <a:pt x="612603" y="694515"/>
                  <a:pt x="612603" y="693460"/>
                  <a:pt x="612975" y="692839"/>
                </a:cubicBezTo>
                <a:cubicBezTo>
                  <a:pt x="614031" y="691162"/>
                  <a:pt x="615149" y="691597"/>
                  <a:pt x="616080" y="693957"/>
                </a:cubicBezTo>
                <a:cubicBezTo>
                  <a:pt x="617322" y="697062"/>
                  <a:pt x="619434" y="700167"/>
                  <a:pt x="619558" y="703396"/>
                </a:cubicBezTo>
                <a:cubicBezTo>
                  <a:pt x="619869" y="709172"/>
                  <a:pt x="623533" y="712588"/>
                  <a:pt x="626638" y="716562"/>
                </a:cubicBezTo>
                <a:cubicBezTo>
                  <a:pt x="627073" y="717121"/>
                  <a:pt x="627445" y="718239"/>
                  <a:pt x="627135" y="718736"/>
                </a:cubicBezTo>
                <a:cubicBezTo>
                  <a:pt x="626141" y="720599"/>
                  <a:pt x="624651" y="720723"/>
                  <a:pt x="622788" y="719543"/>
                </a:cubicBezTo>
                <a:cubicBezTo>
                  <a:pt x="621359" y="718612"/>
                  <a:pt x="619931" y="717618"/>
                  <a:pt x="618316" y="717183"/>
                </a:cubicBezTo>
                <a:cubicBezTo>
                  <a:pt x="612913" y="715693"/>
                  <a:pt x="607572" y="718115"/>
                  <a:pt x="605523" y="722773"/>
                </a:cubicBezTo>
                <a:cubicBezTo>
                  <a:pt x="603473" y="727492"/>
                  <a:pt x="601735" y="732274"/>
                  <a:pt x="602728" y="737615"/>
                </a:cubicBezTo>
                <a:cubicBezTo>
                  <a:pt x="603660" y="742646"/>
                  <a:pt x="604591" y="747676"/>
                  <a:pt x="605461" y="752706"/>
                </a:cubicBezTo>
                <a:lnTo>
                  <a:pt x="604840" y="752147"/>
                </a:lnTo>
                <a:cubicBezTo>
                  <a:pt x="604840" y="752644"/>
                  <a:pt x="604840" y="753141"/>
                  <a:pt x="604840" y="753576"/>
                </a:cubicBezTo>
                <a:cubicBezTo>
                  <a:pt x="605026" y="753327"/>
                  <a:pt x="605150" y="753079"/>
                  <a:pt x="605337" y="752831"/>
                </a:cubicBezTo>
                <a:cubicBezTo>
                  <a:pt x="608442" y="756805"/>
                  <a:pt x="610305" y="761153"/>
                  <a:pt x="608442" y="766245"/>
                </a:cubicBezTo>
                <a:cubicBezTo>
                  <a:pt x="605461" y="774443"/>
                  <a:pt x="604902" y="782827"/>
                  <a:pt x="605958" y="791335"/>
                </a:cubicBezTo>
                <a:cubicBezTo>
                  <a:pt x="606082" y="792080"/>
                  <a:pt x="606951" y="793384"/>
                  <a:pt x="607324" y="793322"/>
                </a:cubicBezTo>
                <a:cubicBezTo>
                  <a:pt x="608814" y="793136"/>
                  <a:pt x="610926" y="792887"/>
                  <a:pt x="611485" y="791956"/>
                </a:cubicBezTo>
                <a:cubicBezTo>
                  <a:pt x="614466" y="786553"/>
                  <a:pt x="617136" y="781026"/>
                  <a:pt x="619869" y="775498"/>
                </a:cubicBezTo>
                <a:cubicBezTo>
                  <a:pt x="619931" y="774691"/>
                  <a:pt x="619931" y="773884"/>
                  <a:pt x="620055" y="773076"/>
                </a:cubicBezTo>
                <a:cubicBezTo>
                  <a:pt x="620490" y="773076"/>
                  <a:pt x="620862" y="773076"/>
                  <a:pt x="621297" y="773076"/>
                </a:cubicBezTo>
                <a:cubicBezTo>
                  <a:pt x="623719" y="769785"/>
                  <a:pt x="627135" y="768916"/>
                  <a:pt x="630985" y="769164"/>
                </a:cubicBezTo>
                <a:cubicBezTo>
                  <a:pt x="631109" y="768916"/>
                  <a:pt x="631358" y="768853"/>
                  <a:pt x="631482" y="768605"/>
                </a:cubicBezTo>
                <a:cubicBezTo>
                  <a:pt x="631668" y="768605"/>
                  <a:pt x="631855" y="768605"/>
                  <a:pt x="632041" y="768605"/>
                </a:cubicBezTo>
                <a:cubicBezTo>
                  <a:pt x="632103" y="767922"/>
                  <a:pt x="632165" y="767239"/>
                  <a:pt x="632476" y="766742"/>
                </a:cubicBezTo>
                <a:cubicBezTo>
                  <a:pt x="639307" y="757364"/>
                  <a:pt x="646449" y="748173"/>
                  <a:pt x="650299" y="736994"/>
                </a:cubicBezTo>
                <a:cubicBezTo>
                  <a:pt x="650548" y="736311"/>
                  <a:pt x="652908" y="736187"/>
                  <a:pt x="654274" y="736249"/>
                </a:cubicBezTo>
                <a:cubicBezTo>
                  <a:pt x="654771" y="736249"/>
                  <a:pt x="655640" y="737491"/>
                  <a:pt x="655702" y="738174"/>
                </a:cubicBezTo>
                <a:cubicBezTo>
                  <a:pt x="655702" y="740658"/>
                  <a:pt x="655951" y="743267"/>
                  <a:pt x="655206" y="745565"/>
                </a:cubicBezTo>
                <a:cubicBezTo>
                  <a:pt x="653405" y="751092"/>
                  <a:pt x="651355" y="756557"/>
                  <a:pt x="649057" y="761836"/>
                </a:cubicBezTo>
                <a:cubicBezTo>
                  <a:pt x="647132" y="766245"/>
                  <a:pt x="649492" y="769226"/>
                  <a:pt x="651604" y="772393"/>
                </a:cubicBezTo>
                <a:cubicBezTo>
                  <a:pt x="651976" y="772393"/>
                  <a:pt x="652349" y="772455"/>
                  <a:pt x="652659" y="772517"/>
                </a:cubicBezTo>
                <a:cubicBezTo>
                  <a:pt x="652659" y="773014"/>
                  <a:pt x="652659" y="773573"/>
                  <a:pt x="652659" y="774070"/>
                </a:cubicBezTo>
                <a:cubicBezTo>
                  <a:pt x="654647" y="776616"/>
                  <a:pt x="655764" y="779535"/>
                  <a:pt x="656137" y="782702"/>
                </a:cubicBezTo>
                <a:cubicBezTo>
                  <a:pt x="656448" y="782889"/>
                  <a:pt x="656572" y="783137"/>
                  <a:pt x="656944" y="783323"/>
                </a:cubicBezTo>
                <a:lnTo>
                  <a:pt x="657441" y="784503"/>
                </a:lnTo>
                <a:lnTo>
                  <a:pt x="656386" y="783882"/>
                </a:lnTo>
                <a:cubicBezTo>
                  <a:pt x="656386" y="783448"/>
                  <a:pt x="656199" y="783137"/>
                  <a:pt x="656137" y="782702"/>
                </a:cubicBezTo>
                <a:cubicBezTo>
                  <a:pt x="652908" y="780653"/>
                  <a:pt x="652659" y="777362"/>
                  <a:pt x="652659" y="774070"/>
                </a:cubicBezTo>
                <a:cubicBezTo>
                  <a:pt x="652411" y="773760"/>
                  <a:pt x="652287" y="773387"/>
                  <a:pt x="652038" y="773076"/>
                </a:cubicBezTo>
                <a:cubicBezTo>
                  <a:pt x="651914" y="772828"/>
                  <a:pt x="651728" y="772580"/>
                  <a:pt x="651542" y="772331"/>
                </a:cubicBezTo>
                <a:cubicBezTo>
                  <a:pt x="648747" y="771896"/>
                  <a:pt x="645766" y="771710"/>
                  <a:pt x="643282" y="770592"/>
                </a:cubicBezTo>
                <a:cubicBezTo>
                  <a:pt x="639618" y="768978"/>
                  <a:pt x="635829" y="768853"/>
                  <a:pt x="631979" y="768605"/>
                </a:cubicBezTo>
                <a:cubicBezTo>
                  <a:pt x="631979" y="768791"/>
                  <a:pt x="631979" y="768978"/>
                  <a:pt x="631917" y="769164"/>
                </a:cubicBezTo>
                <a:cubicBezTo>
                  <a:pt x="631606" y="769164"/>
                  <a:pt x="631234" y="769164"/>
                  <a:pt x="630923" y="769164"/>
                </a:cubicBezTo>
                <a:cubicBezTo>
                  <a:pt x="628563" y="772642"/>
                  <a:pt x="625023" y="773201"/>
                  <a:pt x="621235" y="773076"/>
                </a:cubicBezTo>
                <a:cubicBezTo>
                  <a:pt x="621049" y="773325"/>
                  <a:pt x="620800" y="773511"/>
                  <a:pt x="620614" y="773760"/>
                </a:cubicBezTo>
                <a:cubicBezTo>
                  <a:pt x="620303" y="774318"/>
                  <a:pt x="619993" y="774877"/>
                  <a:pt x="619745" y="775436"/>
                </a:cubicBezTo>
                <a:cubicBezTo>
                  <a:pt x="619061" y="782765"/>
                  <a:pt x="620179" y="790279"/>
                  <a:pt x="616639" y="797297"/>
                </a:cubicBezTo>
                <a:cubicBezTo>
                  <a:pt x="615335" y="799967"/>
                  <a:pt x="618006" y="803383"/>
                  <a:pt x="621546" y="804501"/>
                </a:cubicBezTo>
                <a:cubicBezTo>
                  <a:pt x="622850" y="804935"/>
                  <a:pt x="624278" y="804998"/>
                  <a:pt x="625644" y="805122"/>
                </a:cubicBezTo>
                <a:cubicBezTo>
                  <a:pt x="625644" y="804935"/>
                  <a:pt x="625706" y="804749"/>
                  <a:pt x="625769" y="804625"/>
                </a:cubicBezTo>
                <a:cubicBezTo>
                  <a:pt x="626265" y="804128"/>
                  <a:pt x="626762" y="803631"/>
                  <a:pt x="627259" y="803197"/>
                </a:cubicBezTo>
                <a:cubicBezTo>
                  <a:pt x="627694" y="802017"/>
                  <a:pt x="628191" y="800837"/>
                  <a:pt x="628625" y="799657"/>
                </a:cubicBezTo>
                <a:cubicBezTo>
                  <a:pt x="628812" y="800278"/>
                  <a:pt x="629308" y="801147"/>
                  <a:pt x="629060" y="801458"/>
                </a:cubicBezTo>
                <a:cubicBezTo>
                  <a:pt x="628563" y="802079"/>
                  <a:pt x="627880" y="802638"/>
                  <a:pt x="627259" y="803197"/>
                </a:cubicBezTo>
                <a:cubicBezTo>
                  <a:pt x="626948" y="803880"/>
                  <a:pt x="626700" y="804563"/>
                  <a:pt x="626452" y="805308"/>
                </a:cubicBezTo>
                <a:cubicBezTo>
                  <a:pt x="626203" y="805308"/>
                  <a:pt x="625955" y="805246"/>
                  <a:pt x="625706" y="805184"/>
                </a:cubicBezTo>
                <a:cubicBezTo>
                  <a:pt x="625334" y="807544"/>
                  <a:pt x="624154" y="810463"/>
                  <a:pt x="625148" y="811953"/>
                </a:cubicBezTo>
                <a:cubicBezTo>
                  <a:pt x="627570" y="815679"/>
                  <a:pt x="629371" y="818909"/>
                  <a:pt x="627756" y="823504"/>
                </a:cubicBezTo>
                <a:cubicBezTo>
                  <a:pt x="626638" y="826672"/>
                  <a:pt x="625893" y="830025"/>
                  <a:pt x="625334" y="833317"/>
                </a:cubicBezTo>
                <a:cubicBezTo>
                  <a:pt x="624899" y="835739"/>
                  <a:pt x="623968" y="838968"/>
                  <a:pt x="625085" y="840521"/>
                </a:cubicBezTo>
                <a:cubicBezTo>
                  <a:pt x="629122" y="846358"/>
                  <a:pt x="628315" y="853625"/>
                  <a:pt x="631606" y="859462"/>
                </a:cubicBezTo>
                <a:cubicBezTo>
                  <a:pt x="632227" y="860580"/>
                  <a:pt x="634277" y="861574"/>
                  <a:pt x="635581" y="861512"/>
                </a:cubicBezTo>
                <a:cubicBezTo>
                  <a:pt x="637009" y="861388"/>
                  <a:pt x="638997" y="860270"/>
                  <a:pt x="639556" y="859090"/>
                </a:cubicBezTo>
                <a:cubicBezTo>
                  <a:pt x="642847" y="851637"/>
                  <a:pt x="646697" y="844247"/>
                  <a:pt x="646884" y="835801"/>
                </a:cubicBezTo>
                <a:lnTo>
                  <a:pt x="646325" y="835801"/>
                </a:lnTo>
                <a:cubicBezTo>
                  <a:pt x="646325" y="835366"/>
                  <a:pt x="646201" y="834931"/>
                  <a:pt x="646138" y="834497"/>
                </a:cubicBezTo>
                <a:cubicBezTo>
                  <a:pt x="645642" y="834124"/>
                  <a:pt x="645207" y="833689"/>
                  <a:pt x="644710" y="833317"/>
                </a:cubicBezTo>
                <a:cubicBezTo>
                  <a:pt x="645145" y="833503"/>
                  <a:pt x="645890" y="833565"/>
                  <a:pt x="646014" y="833876"/>
                </a:cubicBezTo>
                <a:cubicBezTo>
                  <a:pt x="646076" y="834062"/>
                  <a:pt x="646014" y="834310"/>
                  <a:pt x="646138" y="834497"/>
                </a:cubicBezTo>
                <a:cubicBezTo>
                  <a:pt x="646387" y="834745"/>
                  <a:pt x="646635" y="834994"/>
                  <a:pt x="646946" y="835242"/>
                </a:cubicBezTo>
                <a:cubicBezTo>
                  <a:pt x="646946" y="835428"/>
                  <a:pt x="646946" y="835615"/>
                  <a:pt x="646946" y="835801"/>
                </a:cubicBezTo>
                <a:cubicBezTo>
                  <a:pt x="648561" y="835801"/>
                  <a:pt x="650175" y="835801"/>
                  <a:pt x="651728" y="835801"/>
                </a:cubicBezTo>
                <a:cubicBezTo>
                  <a:pt x="651604" y="835615"/>
                  <a:pt x="651479" y="835366"/>
                  <a:pt x="651355" y="835180"/>
                </a:cubicBezTo>
                <a:cubicBezTo>
                  <a:pt x="651728" y="834807"/>
                  <a:pt x="652038" y="834435"/>
                  <a:pt x="652411" y="834124"/>
                </a:cubicBezTo>
                <a:cubicBezTo>
                  <a:pt x="652287" y="834683"/>
                  <a:pt x="652100" y="835242"/>
                  <a:pt x="651976" y="835801"/>
                </a:cubicBezTo>
                <a:lnTo>
                  <a:pt x="651728" y="835801"/>
                </a:lnTo>
                <a:cubicBezTo>
                  <a:pt x="653467" y="838782"/>
                  <a:pt x="655268" y="841763"/>
                  <a:pt x="657007" y="844806"/>
                </a:cubicBezTo>
                <a:cubicBezTo>
                  <a:pt x="657255" y="844682"/>
                  <a:pt x="657379" y="844433"/>
                  <a:pt x="657690" y="844309"/>
                </a:cubicBezTo>
                <a:cubicBezTo>
                  <a:pt x="657752" y="844992"/>
                  <a:pt x="657876" y="845613"/>
                  <a:pt x="657938" y="846296"/>
                </a:cubicBezTo>
                <a:cubicBezTo>
                  <a:pt x="658621" y="847352"/>
                  <a:pt x="659304" y="848346"/>
                  <a:pt x="659304" y="849402"/>
                </a:cubicBezTo>
                <a:cubicBezTo>
                  <a:pt x="659429" y="851699"/>
                  <a:pt x="658497" y="851699"/>
                  <a:pt x="658000" y="849402"/>
                </a:cubicBezTo>
                <a:cubicBezTo>
                  <a:pt x="657814" y="848594"/>
                  <a:pt x="658000" y="847663"/>
                  <a:pt x="658000" y="846855"/>
                </a:cubicBezTo>
                <a:cubicBezTo>
                  <a:pt x="658000" y="846669"/>
                  <a:pt x="658000" y="846483"/>
                  <a:pt x="658000" y="846296"/>
                </a:cubicBezTo>
                <a:cubicBezTo>
                  <a:pt x="657690" y="845862"/>
                  <a:pt x="657379" y="845427"/>
                  <a:pt x="657131" y="844992"/>
                </a:cubicBezTo>
                <a:cubicBezTo>
                  <a:pt x="657131" y="844992"/>
                  <a:pt x="657069" y="844868"/>
                  <a:pt x="657007" y="844806"/>
                </a:cubicBezTo>
                <a:cubicBezTo>
                  <a:pt x="653156" y="847104"/>
                  <a:pt x="652411" y="850706"/>
                  <a:pt x="653218" y="854991"/>
                </a:cubicBezTo>
                <a:cubicBezTo>
                  <a:pt x="653839" y="858593"/>
                  <a:pt x="655889" y="861388"/>
                  <a:pt x="659056" y="862816"/>
                </a:cubicBezTo>
                <a:cubicBezTo>
                  <a:pt x="661230" y="863810"/>
                  <a:pt x="663962" y="863810"/>
                  <a:pt x="666384" y="864369"/>
                </a:cubicBezTo>
                <a:cubicBezTo>
                  <a:pt x="669551" y="865114"/>
                  <a:pt x="670669" y="867349"/>
                  <a:pt x="668682" y="869585"/>
                </a:cubicBezTo>
                <a:cubicBezTo>
                  <a:pt x="664024" y="874740"/>
                  <a:pt x="660484" y="880143"/>
                  <a:pt x="660360" y="887533"/>
                </a:cubicBezTo>
                <a:cubicBezTo>
                  <a:pt x="660360" y="890638"/>
                  <a:pt x="656634" y="890390"/>
                  <a:pt x="654460" y="891508"/>
                </a:cubicBezTo>
                <a:cubicBezTo>
                  <a:pt x="651293" y="893122"/>
                  <a:pt x="650920" y="894737"/>
                  <a:pt x="653094" y="897097"/>
                </a:cubicBezTo>
                <a:cubicBezTo>
                  <a:pt x="658870" y="903432"/>
                  <a:pt x="658559" y="906164"/>
                  <a:pt x="651293" y="909394"/>
                </a:cubicBezTo>
                <a:cubicBezTo>
                  <a:pt x="649554" y="910139"/>
                  <a:pt x="647939" y="910636"/>
                  <a:pt x="648436" y="912747"/>
                </a:cubicBezTo>
                <a:cubicBezTo>
                  <a:pt x="649740" y="918709"/>
                  <a:pt x="654709" y="922684"/>
                  <a:pt x="659118" y="921255"/>
                </a:cubicBezTo>
                <a:cubicBezTo>
                  <a:pt x="664770" y="919392"/>
                  <a:pt x="670110" y="916535"/>
                  <a:pt x="676321" y="916846"/>
                </a:cubicBezTo>
                <a:cubicBezTo>
                  <a:pt x="677066" y="916846"/>
                  <a:pt x="678370" y="917405"/>
                  <a:pt x="678432" y="917777"/>
                </a:cubicBezTo>
                <a:cubicBezTo>
                  <a:pt x="678556" y="919206"/>
                  <a:pt x="678867" y="921193"/>
                  <a:pt x="678060" y="922125"/>
                </a:cubicBezTo>
                <a:cubicBezTo>
                  <a:pt x="675886" y="924609"/>
                  <a:pt x="673216" y="926720"/>
                  <a:pt x="670669" y="928894"/>
                </a:cubicBezTo>
                <a:cubicBezTo>
                  <a:pt x="665825" y="933117"/>
                  <a:pt x="664024" y="938644"/>
                  <a:pt x="664211" y="944792"/>
                </a:cubicBezTo>
                <a:cubicBezTo>
                  <a:pt x="664211" y="946097"/>
                  <a:pt x="666136" y="947339"/>
                  <a:pt x="667129" y="948581"/>
                </a:cubicBezTo>
                <a:lnTo>
                  <a:pt x="667129" y="948581"/>
                </a:lnTo>
                <a:cubicBezTo>
                  <a:pt x="667129" y="948581"/>
                  <a:pt x="666695" y="948146"/>
                  <a:pt x="666508" y="947898"/>
                </a:cubicBezTo>
                <a:cubicBezTo>
                  <a:pt x="667129" y="947898"/>
                  <a:pt x="667254" y="947773"/>
                  <a:pt x="667626" y="947711"/>
                </a:cubicBezTo>
                <a:cubicBezTo>
                  <a:pt x="667875" y="947277"/>
                  <a:pt x="668123" y="946904"/>
                  <a:pt x="668434" y="946469"/>
                </a:cubicBezTo>
                <a:cubicBezTo>
                  <a:pt x="669365" y="947215"/>
                  <a:pt x="668868" y="947525"/>
                  <a:pt x="667626" y="947711"/>
                </a:cubicBezTo>
                <a:cubicBezTo>
                  <a:pt x="667440" y="947960"/>
                  <a:pt x="667254" y="948270"/>
                  <a:pt x="667067" y="948519"/>
                </a:cubicBezTo>
                <a:cubicBezTo>
                  <a:pt x="671290" y="952990"/>
                  <a:pt x="675513" y="957462"/>
                  <a:pt x="679674" y="961995"/>
                </a:cubicBezTo>
                <a:cubicBezTo>
                  <a:pt x="682096" y="964603"/>
                  <a:pt x="682655" y="967833"/>
                  <a:pt x="681475" y="971000"/>
                </a:cubicBezTo>
                <a:cubicBezTo>
                  <a:pt x="680482" y="973733"/>
                  <a:pt x="678867" y="976341"/>
                  <a:pt x="677439" y="978949"/>
                </a:cubicBezTo>
                <a:cubicBezTo>
                  <a:pt x="677314" y="978887"/>
                  <a:pt x="677190" y="978825"/>
                  <a:pt x="677066" y="978763"/>
                </a:cubicBezTo>
                <a:cubicBezTo>
                  <a:pt x="677066" y="979011"/>
                  <a:pt x="677066" y="979322"/>
                  <a:pt x="677066" y="979570"/>
                </a:cubicBezTo>
                <a:lnTo>
                  <a:pt x="677563" y="979074"/>
                </a:lnTo>
                <a:cubicBezTo>
                  <a:pt x="677314" y="981558"/>
                  <a:pt x="676321" y="984352"/>
                  <a:pt x="677128" y="986588"/>
                </a:cubicBezTo>
                <a:cubicBezTo>
                  <a:pt x="678619" y="990997"/>
                  <a:pt x="678681" y="994786"/>
                  <a:pt x="675638" y="998450"/>
                </a:cubicBezTo>
                <a:cubicBezTo>
                  <a:pt x="675079" y="999071"/>
                  <a:pt x="674954" y="1000002"/>
                  <a:pt x="674582" y="1000748"/>
                </a:cubicBezTo>
                <a:lnTo>
                  <a:pt x="681848" y="1015715"/>
                </a:lnTo>
                <a:cubicBezTo>
                  <a:pt x="686568" y="1017826"/>
                  <a:pt x="690915" y="1020559"/>
                  <a:pt x="693958" y="1024782"/>
                </a:cubicBezTo>
                <a:cubicBezTo>
                  <a:pt x="697063" y="1029129"/>
                  <a:pt x="701100" y="1031862"/>
                  <a:pt x="706006" y="1033725"/>
                </a:cubicBezTo>
                <a:cubicBezTo>
                  <a:pt x="709919" y="1035215"/>
                  <a:pt x="713769" y="1037265"/>
                  <a:pt x="717433" y="1039438"/>
                </a:cubicBezTo>
                <a:cubicBezTo>
                  <a:pt x="719669" y="1040742"/>
                  <a:pt x="721346" y="1043164"/>
                  <a:pt x="720352" y="1045773"/>
                </a:cubicBezTo>
                <a:cubicBezTo>
                  <a:pt x="718489" y="1050741"/>
                  <a:pt x="717495" y="1055709"/>
                  <a:pt x="719234" y="1060740"/>
                </a:cubicBezTo>
                <a:cubicBezTo>
                  <a:pt x="719917" y="1062727"/>
                  <a:pt x="721470" y="1064404"/>
                  <a:pt x="722836" y="1066143"/>
                </a:cubicBezTo>
                <a:lnTo>
                  <a:pt x="724078" y="1065894"/>
                </a:lnTo>
                <a:lnTo>
                  <a:pt x="723333" y="1066764"/>
                </a:lnTo>
                <a:cubicBezTo>
                  <a:pt x="723333" y="1066764"/>
                  <a:pt x="723023" y="1066329"/>
                  <a:pt x="722836" y="1066143"/>
                </a:cubicBezTo>
                <a:lnTo>
                  <a:pt x="722712" y="1066143"/>
                </a:lnTo>
                <a:cubicBezTo>
                  <a:pt x="723085" y="1067882"/>
                  <a:pt x="723395" y="1069621"/>
                  <a:pt x="723768" y="1071297"/>
                </a:cubicBezTo>
                <a:cubicBezTo>
                  <a:pt x="726066" y="1071670"/>
                  <a:pt x="728363" y="1071980"/>
                  <a:pt x="730661" y="1072539"/>
                </a:cubicBezTo>
                <a:cubicBezTo>
                  <a:pt x="734015" y="1073347"/>
                  <a:pt x="736810" y="1074651"/>
                  <a:pt x="738052" y="1078563"/>
                </a:cubicBezTo>
                <a:cubicBezTo>
                  <a:pt x="739790" y="1084215"/>
                  <a:pt x="741716" y="1089928"/>
                  <a:pt x="744572" y="1095083"/>
                </a:cubicBezTo>
                <a:cubicBezTo>
                  <a:pt x="747616" y="1100610"/>
                  <a:pt x="745131" y="1104957"/>
                  <a:pt x="743144" y="1109553"/>
                </a:cubicBezTo>
                <a:cubicBezTo>
                  <a:pt x="742461" y="1111044"/>
                  <a:pt x="741281" y="1112596"/>
                  <a:pt x="739915" y="1113466"/>
                </a:cubicBezTo>
                <a:cubicBezTo>
                  <a:pt x="737927" y="1114770"/>
                  <a:pt x="735133" y="1116819"/>
                  <a:pt x="733394" y="1116322"/>
                </a:cubicBezTo>
                <a:cubicBezTo>
                  <a:pt x="726252" y="1114149"/>
                  <a:pt x="718241" y="1113528"/>
                  <a:pt x="712838" y="1107317"/>
                </a:cubicBezTo>
                <a:lnTo>
                  <a:pt x="713707" y="1107938"/>
                </a:lnTo>
                <a:cubicBezTo>
                  <a:pt x="713707" y="1107938"/>
                  <a:pt x="713272" y="1107566"/>
                  <a:pt x="713086" y="1107317"/>
                </a:cubicBezTo>
                <a:cubicBezTo>
                  <a:pt x="715446" y="1107690"/>
                  <a:pt x="717868" y="1108249"/>
                  <a:pt x="720290" y="1108249"/>
                </a:cubicBezTo>
                <a:cubicBezTo>
                  <a:pt x="725134" y="1108249"/>
                  <a:pt x="727867" y="1105268"/>
                  <a:pt x="728239" y="1100610"/>
                </a:cubicBezTo>
                <a:cubicBezTo>
                  <a:pt x="729047" y="1090611"/>
                  <a:pt x="726997" y="1081110"/>
                  <a:pt x="723333" y="1071918"/>
                </a:cubicBezTo>
                <a:cubicBezTo>
                  <a:pt x="719607" y="1070304"/>
                  <a:pt x="716067" y="1068503"/>
                  <a:pt x="714887" y="1063907"/>
                </a:cubicBezTo>
                <a:cubicBezTo>
                  <a:pt x="713831" y="1059808"/>
                  <a:pt x="712154" y="1055834"/>
                  <a:pt x="711161" y="1051673"/>
                </a:cubicBezTo>
                <a:cubicBezTo>
                  <a:pt x="708925" y="1042481"/>
                  <a:pt x="703274" y="1036519"/>
                  <a:pt x="694269" y="1034221"/>
                </a:cubicBezTo>
                <a:cubicBezTo>
                  <a:pt x="687375" y="1032483"/>
                  <a:pt x="681848" y="1028570"/>
                  <a:pt x="676569" y="1024285"/>
                </a:cubicBezTo>
                <a:cubicBezTo>
                  <a:pt x="673278" y="1021614"/>
                  <a:pt x="670110" y="1018633"/>
                  <a:pt x="666571" y="1016398"/>
                </a:cubicBezTo>
                <a:cubicBezTo>
                  <a:pt x="664521" y="1015094"/>
                  <a:pt x="661789" y="1014969"/>
                  <a:pt x="659304" y="1014535"/>
                </a:cubicBezTo>
                <a:cubicBezTo>
                  <a:pt x="657255" y="1014162"/>
                  <a:pt x="653839" y="1017205"/>
                  <a:pt x="654150" y="1019006"/>
                </a:cubicBezTo>
                <a:cubicBezTo>
                  <a:pt x="655019" y="1024036"/>
                  <a:pt x="656696" y="1028818"/>
                  <a:pt x="656261" y="1034159"/>
                </a:cubicBezTo>
                <a:cubicBezTo>
                  <a:pt x="656075" y="1036395"/>
                  <a:pt x="657441" y="1039128"/>
                  <a:pt x="658932" y="1041053"/>
                </a:cubicBezTo>
                <a:cubicBezTo>
                  <a:pt x="662472" y="1045835"/>
                  <a:pt x="666943" y="1049996"/>
                  <a:pt x="670173" y="1054902"/>
                </a:cubicBezTo>
                <a:cubicBezTo>
                  <a:pt x="679985" y="1069931"/>
                  <a:pt x="693213" y="1082228"/>
                  <a:pt x="702901" y="1097257"/>
                </a:cubicBezTo>
                <a:cubicBezTo>
                  <a:pt x="704267" y="1099306"/>
                  <a:pt x="706689" y="1100672"/>
                  <a:pt x="708615" y="1102411"/>
                </a:cubicBezTo>
                <a:lnTo>
                  <a:pt x="707869" y="1102039"/>
                </a:lnTo>
                <a:cubicBezTo>
                  <a:pt x="707869" y="1102039"/>
                  <a:pt x="708180" y="1102411"/>
                  <a:pt x="708366" y="1102535"/>
                </a:cubicBezTo>
                <a:cubicBezTo>
                  <a:pt x="701473" y="1105268"/>
                  <a:pt x="697250" y="1110174"/>
                  <a:pt x="697125" y="1117813"/>
                </a:cubicBezTo>
                <a:cubicBezTo>
                  <a:pt x="696939" y="1128929"/>
                  <a:pt x="696567" y="1140046"/>
                  <a:pt x="697312" y="1151162"/>
                </a:cubicBezTo>
                <a:cubicBezTo>
                  <a:pt x="698181" y="1165198"/>
                  <a:pt x="695200" y="1178177"/>
                  <a:pt x="690294" y="1191157"/>
                </a:cubicBezTo>
                <a:cubicBezTo>
                  <a:pt x="685202" y="1204696"/>
                  <a:pt x="678743" y="1217737"/>
                  <a:pt x="675389" y="1232083"/>
                </a:cubicBezTo>
                <a:cubicBezTo>
                  <a:pt x="672284" y="1245373"/>
                  <a:pt x="667502" y="1258291"/>
                  <a:pt x="659615" y="1269656"/>
                </a:cubicBezTo>
                <a:cubicBezTo>
                  <a:pt x="652411" y="1280027"/>
                  <a:pt x="650486" y="1291578"/>
                  <a:pt x="650672" y="1303750"/>
                </a:cubicBezTo>
                <a:cubicBezTo>
                  <a:pt x="650672" y="1306297"/>
                  <a:pt x="650920" y="1308905"/>
                  <a:pt x="651045" y="1311451"/>
                </a:cubicBezTo>
                <a:cubicBezTo>
                  <a:pt x="651790" y="1325425"/>
                  <a:pt x="649740" y="1338653"/>
                  <a:pt x="641481" y="1350452"/>
                </a:cubicBezTo>
                <a:cubicBezTo>
                  <a:pt x="638934" y="1354116"/>
                  <a:pt x="638376" y="1358588"/>
                  <a:pt x="640425" y="1362687"/>
                </a:cubicBezTo>
                <a:cubicBezTo>
                  <a:pt x="644772" y="1371505"/>
                  <a:pt x="646076" y="1380324"/>
                  <a:pt x="643530" y="1390012"/>
                </a:cubicBezTo>
                <a:cubicBezTo>
                  <a:pt x="642474" y="1393987"/>
                  <a:pt x="643095" y="1398458"/>
                  <a:pt x="643282" y="1402743"/>
                </a:cubicBezTo>
                <a:cubicBezTo>
                  <a:pt x="643406" y="1405290"/>
                  <a:pt x="643654" y="1407898"/>
                  <a:pt x="644586" y="1410196"/>
                </a:cubicBezTo>
                <a:cubicBezTo>
                  <a:pt x="647443" y="1417276"/>
                  <a:pt x="650362" y="1424355"/>
                  <a:pt x="653777" y="1431187"/>
                </a:cubicBezTo>
                <a:cubicBezTo>
                  <a:pt x="654771" y="1433236"/>
                  <a:pt x="657317" y="1434727"/>
                  <a:pt x="659429" y="1436031"/>
                </a:cubicBezTo>
                <a:cubicBezTo>
                  <a:pt x="664148" y="1439012"/>
                  <a:pt x="664273" y="1438950"/>
                  <a:pt x="662782" y="1442800"/>
                </a:cubicBezTo>
                <a:cubicBezTo>
                  <a:pt x="661851" y="1445222"/>
                  <a:pt x="660484" y="1447458"/>
                  <a:pt x="659925" y="1449880"/>
                </a:cubicBezTo>
                <a:cubicBezTo>
                  <a:pt x="659367" y="1452302"/>
                  <a:pt x="658932" y="1455159"/>
                  <a:pt x="659677" y="1457395"/>
                </a:cubicBezTo>
                <a:cubicBezTo>
                  <a:pt x="662037" y="1464536"/>
                  <a:pt x="666322" y="1471119"/>
                  <a:pt x="663093" y="1479317"/>
                </a:cubicBezTo>
                <a:cubicBezTo>
                  <a:pt x="662347" y="1481304"/>
                  <a:pt x="663527" y="1484410"/>
                  <a:pt x="664521" y="1486707"/>
                </a:cubicBezTo>
                <a:cubicBezTo>
                  <a:pt x="668620" y="1496085"/>
                  <a:pt x="672781" y="1505400"/>
                  <a:pt x="677190" y="1514654"/>
                </a:cubicBezTo>
                <a:cubicBezTo>
                  <a:pt x="679488" y="1519374"/>
                  <a:pt x="680668" y="1523969"/>
                  <a:pt x="680109" y="1529435"/>
                </a:cubicBezTo>
                <a:cubicBezTo>
                  <a:pt x="679488" y="1535397"/>
                  <a:pt x="681413" y="1538440"/>
                  <a:pt x="685947" y="1539123"/>
                </a:cubicBezTo>
                <a:cubicBezTo>
                  <a:pt x="700976" y="1541483"/>
                  <a:pt x="712030" y="1551233"/>
                  <a:pt x="724389" y="1558685"/>
                </a:cubicBezTo>
                <a:cubicBezTo>
                  <a:pt x="734698" y="1564958"/>
                  <a:pt x="740722" y="1573404"/>
                  <a:pt x="741157" y="1585576"/>
                </a:cubicBezTo>
                <a:cubicBezTo>
                  <a:pt x="741467" y="1595078"/>
                  <a:pt x="744448" y="1603959"/>
                  <a:pt x="746932" y="1613088"/>
                </a:cubicBezTo>
                <a:cubicBezTo>
                  <a:pt x="751218" y="1628676"/>
                  <a:pt x="758794" y="1643270"/>
                  <a:pt x="760719" y="1659541"/>
                </a:cubicBezTo>
                <a:cubicBezTo>
                  <a:pt x="761340" y="1664696"/>
                  <a:pt x="764508" y="1669043"/>
                  <a:pt x="768606" y="1672335"/>
                </a:cubicBezTo>
                <a:cubicBezTo>
                  <a:pt x="776804" y="1678980"/>
                  <a:pt x="781648" y="1688047"/>
                  <a:pt x="786679" y="1696990"/>
                </a:cubicBezTo>
                <a:cubicBezTo>
                  <a:pt x="789535" y="1701958"/>
                  <a:pt x="788542" y="1706802"/>
                  <a:pt x="785933" y="1711584"/>
                </a:cubicBezTo>
                <a:cubicBezTo>
                  <a:pt x="784008" y="1715124"/>
                  <a:pt x="780841" y="1715683"/>
                  <a:pt x="777239" y="1715497"/>
                </a:cubicBezTo>
                <a:cubicBezTo>
                  <a:pt x="776432" y="1715497"/>
                  <a:pt x="775562" y="1715683"/>
                  <a:pt x="774755" y="1715931"/>
                </a:cubicBezTo>
                <a:cubicBezTo>
                  <a:pt x="772457" y="1716614"/>
                  <a:pt x="771028" y="1720216"/>
                  <a:pt x="772022" y="1722142"/>
                </a:cubicBezTo>
                <a:cubicBezTo>
                  <a:pt x="776121" y="1729967"/>
                  <a:pt x="781959" y="1736363"/>
                  <a:pt x="789846" y="1739965"/>
                </a:cubicBezTo>
                <a:cubicBezTo>
                  <a:pt x="800217" y="1744809"/>
                  <a:pt x="807607" y="1753007"/>
                  <a:pt x="815805" y="1760335"/>
                </a:cubicBezTo>
                <a:cubicBezTo>
                  <a:pt x="819221" y="1763378"/>
                  <a:pt x="820463" y="1767477"/>
                  <a:pt x="820463" y="1771824"/>
                </a:cubicBezTo>
                <a:cubicBezTo>
                  <a:pt x="820463" y="1776047"/>
                  <a:pt x="820152" y="1780395"/>
                  <a:pt x="819221" y="1784493"/>
                </a:cubicBezTo>
                <a:cubicBezTo>
                  <a:pt x="817979" y="1790145"/>
                  <a:pt x="819656" y="1793995"/>
                  <a:pt x="823692" y="1798094"/>
                </a:cubicBezTo>
                <a:cubicBezTo>
                  <a:pt x="836051" y="1810825"/>
                  <a:pt x="851142" y="1821197"/>
                  <a:pt x="859402" y="1837778"/>
                </a:cubicBezTo>
                <a:cubicBezTo>
                  <a:pt x="860768" y="1840573"/>
                  <a:pt x="865550" y="1840635"/>
                  <a:pt x="868531" y="1838275"/>
                </a:cubicBezTo>
                <a:cubicBezTo>
                  <a:pt x="872319" y="1835356"/>
                  <a:pt x="873934" y="1830761"/>
                  <a:pt x="872940" y="1827096"/>
                </a:cubicBezTo>
                <a:cubicBezTo>
                  <a:pt x="871263" y="1821135"/>
                  <a:pt x="868034" y="1816228"/>
                  <a:pt x="864060" y="1811695"/>
                </a:cubicBezTo>
                <a:cubicBezTo>
                  <a:pt x="860582" y="1807720"/>
                  <a:pt x="850521" y="1790021"/>
                  <a:pt x="848906" y="1785052"/>
                </a:cubicBezTo>
                <a:cubicBezTo>
                  <a:pt x="847602" y="1780954"/>
                  <a:pt x="845677" y="1777041"/>
                  <a:pt x="844807" y="1772880"/>
                </a:cubicBezTo>
                <a:cubicBezTo>
                  <a:pt x="843379" y="1766235"/>
                  <a:pt x="842820" y="1759342"/>
                  <a:pt x="841516" y="1752696"/>
                </a:cubicBezTo>
                <a:cubicBezTo>
                  <a:pt x="839963" y="1744934"/>
                  <a:pt x="832014" y="1741145"/>
                  <a:pt x="829468" y="1733320"/>
                </a:cubicBezTo>
                <a:cubicBezTo>
                  <a:pt x="825742" y="1722142"/>
                  <a:pt x="820773" y="1711025"/>
                  <a:pt x="814439" y="1701089"/>
                </a:cubicBezTo>
                <a:cubicBezTo>
                  <a:pt x="807545" y="1690283"/>
                  <a:pt x="802950" y="1678172"/>
                  <a:pt x="794628" y="1668236"/>
                </a:cubicBezTo>
                <a:cubicBezTo>
                  <a:pt x="793075" y="1666373"/>
                  <a:pt x="791833" y="1663702"/>
                  <a:pt x="791585" y="1661280"/>
                </a:cubicBezTo>
                <a:cubicBezTo>
                  <a:pt x="790032" y="1648611"/>
                  <a:pt x="787859" y="1635880"/>
                  <a:pt x="791461" y="1623149"/>
                </a:cubicBezTo>
                <a:cubicBezTo>
                  <a:pt x="792082" y="1620975"/>
                  <a:pt x="793262" y="1620044"/>
                  <a:pt x="795311" y="1620975"/>
                </a:cubicBezTo>
                <a:cubicBezTo>
                  <a:pt x="799969" y="1623024"/>
                  <a:pt x="804626" y="1625136"/>
                  <a:pt x="809160" y="1627372"/>
                </a:cubicBezTo>
                <a:cubicBezTo>
                  <a:pt x="813880" y="1629732"/>
                  <a:pt x="817047" y="1632775"/>
                  <a:pt x="818103" y="1638737"/>
                </a:cubicBezTo>
                <a:cubicBezTo>
                  <a:pt x="820028" y="1649605"/>
                  <a:pt x="821332" y="1660721"/>
                  <a:pt x="825431" y="1671155"/>
                </a:cubicBezTo>
                <a:cubicBezTo>
                  <a:pt x="831704" y="1687177"/>
                  <a:pt x="840025" y="1702020"/>
                  <a:pt x="850894" y="1715372"/>
                </a:cubicBezTo>
                <a:cubicBezTo>
                  <a:pt x="853005" y="1717981"/>
                  <a:pt x="856234" y="1720465"/>
                  <a:pt x="856856" y="1723446"/>
                </a:cubicBezTo>
                <a:cubicBezTo>
                  <a:pt x="858656" y="1731643"/>
                  <a:pt x="864308" y="1736674"/>
                  <a:pt x="870146" y="1741642"/>
                </a:cubicBezTo>
                <a:cubicBezTo>
                  <a:pt x="874058" y="1744934"/>
                  <a:pt x="878033" y="1748101"/>
                  <a:pt x="881635" y="1751765"/>
                </a:cubicBezTo>
                <a:cubicBezTo>
                  <a:pt x="883436" y="1753504"/>
                  <a:pt x="884119" y="1756174"/>
                  <a:pt x="882380" y="1758721"/>
                </a:cubicBezTo>
                <a:cubicBezTo>
                  <a:pt x="881386" y="1760149"/>
                  <a:pt x="880517" y="1761577"/>
                  <a:pt x="879647" y="1763068"/>
                </a:cubicBezTo>
                <a:cubicBezTo>
                  <a:pt x="877350" y="1766980"/>
                  <a:pt x="877660" y="1771949"/>
                  <a:pt x="881386" y="1774619"/>
                </a:cubicBezTo>
                <a:cubicBezTo>
                  <a:pt x="886230" y="1778097"/>
                  <a:pt x="890950" y="1781947"/>
                  <a:pt x="896229" y="1784618"/>
                </a:cubicBezTo>
                <a:cubicBezTo>
                  <a:pt x="902129" y="1787599"/>
                  <a:pt x="905545" y="1791201"/>
                  <a:pt x="906104" y="1798156"/>
                </a:cubicBezTo>
                <a:cubicBezTo>
                  <a:pt x="906352" y="1801013"/>
                  <a:pt x="909333" y="1803994"/>
                  <a:pt x="911631" y="1806354"/>
                </a:cubicBezTo>
                <a:cubicBezTo>
                  <a:pt x="937901" y="1833617"/>
                  <a:pt x="945104" y="1847715"/>
                  <a:pt x="952992" y="1878456"/>
                </a:cubicBezTo>
                <a:cubicBezTo>
                  <a:pt x="953613" y="1880816"/>
                  <a:pt x="953364" y="1883611"/>
                  <a:pt x="952681" y="1885970"/>
                </a:cubicBezTo>
                <a:cubicBezTo>
                  <a:pt x="951688" y="1889200"/>
                  <a:pt x="950383" y="1892554"/>
                  <a:pt x="948458" y="1895286"/>
                </a:cubicBezTo>
                <a:cubicBezTo>
                  <a:pt x="942434" y="1903546"/>
                  <a:pt x="944918" y="1911185"/>
                  <a:pt x="949265" y="1919134"/>
                </a:cubicBezTo>
                <a:cubicBezTo>
                  <a:pt x="953116" y="1926151"/>
                  <a:pt x="957836" y="1931927"/>
                  <a:pt x="965723" y="1934411"/>
                </a:cubicBezTo>
                <a:cubicBezTo>
                  <a:pt x="973362" y="1936895"/>
                  <a:pt x="979386" y="1941677"/>
                  <a:pt x="983919" y="1948012"/>
                </a:cubicBezTo>
                <a:cubicBezTo>
                  <a:pt x="988763" y="1954843"/>
                  <a:pt x="995408" y="1958011"/>
                  <a:pt x="1003047" y="1959874"/>
                </a:cubicBezTo>
                <a:cubicBezTo>
                  <a:pt x="1006338" y="1960681"/>
                  <a:pt x="1009816" y="1960929"/>
                  <a:pt x="1013046" y="1961985"/>
                </a:cubicBezTo>
                <a:cubicBezTo>
                  <a:pt x="1016213" y="1962979"/>
                  <a:pt x="1019691" y="1964159"/>
                  <a:pt x="1022113" y="1966332"/>
                </a:cubicBezTo>
                <a:cubicBezTo>
                  <a:pt x="1033167" y="1976145"/>
                  <a:pt x="1045153" y="1983597"/>
                  <a:pt x="1059685" y="1987386"/>
                </a:cubicBezTo>
                <a:cubicBezTo>
                  <a:pt x="1067014" y="1989249"/>
                  <a:pt x="1074093" y="1992913"/>
                  <a:pt x="1080676" y="1996763"/>
                </a:cubicBezTo>
                <a:cubicBezTo>
                  <a:pt x="1088191" y="2001235"/>
                  <a:pt x="1096326" y="2003657"/>
                  <a:pt x="1104462" y="2006079"/>
                </a:cubicBezTo>
                <a:cubicBezTo>
                  <a:pt x="1132719" y="2014649"/>
                  <a:pt x="1132781" y="2014649"/>
                  <a:pt x="1161038" y="2004216"/>
                </a:cubicBezTo>
                <a:cubicBezTo>
                  <a:pt x="1169236" y="2001172"/>
                  <a:pt x="1176875" y="2002104"/>
                  <a:pt x="1182588" y="2007569"/>
                </a:cubicBezTo>
                <a:cubicBezTo>
                  <a:pt x="1195506" y="2020052"/>
                  <a:pt x="1211342" y="2029181"/>
                  <a:pt x="1222645" y="2043403"/>
                </a:cubicBezTo>
                <a:cubicBezTo>
                  <a:pt x="1227551" y="2049551"/>
                  <a:pt x="1234569" y="2053402"/>
                  <a:pt x="1242518" y="2054023"/>
                </a:cubicBezTo>
                <a:cubicBezTo>
                  <a:pt x="1253759" y="2054954"/>
                  <a:pt x="1264130" y="2058805"/>
                  <a:pt x="1274688" y="2062096"/>
                </a:cubicBezTo>
                <a:cubicBezTo>
                  <a:pt x="1286798" y="2065946"/>
                  <a:pt x="1298722" y="2071163"/>
                  <a:pt x="1311950" y="2070232"/>
                </a:cubicBezTo>
                <a:cubicBezTo>
                  <a:pt x="1314744" y="2070045"/>
                  <a:pt x="1316856" y="2071598"/>
                  <a:pt x="1317787" y="2074082"/>
                </a:cubicBezTo>
                <a:cubicBezTo>
                  <a:pt x="1320582" y="2081534"/>
                  <a:pt x="1326482" y="2086689"/>
                  <a:pt x="1331388" y="2092527"/>
                </a:cubicBezTo>
                <a:cubicBezTo>
                  <a:pt x="1336853" y="2099110"/>
                  <a:pt x="1342939" y="2105258"/>
                  <a:pt x="1347970" y="2112089"/>
                </a:cubicBezTo>
                <a:cubicBezTo>
                  <a:pt x="1350889" y="2116064"/>
                  <a:pt x="1353124" y="2120784"/>
                  <a:pt x="1351261" y="2126373"/>
                </a:cubicBezTo>
                <a:cubicBezTo>
                  <a:pt x="1348591" y="2134633"/>
                  <a:pt x="1353062" y="2139291"/>
                  <a:pt x="1360639" y="2141464"/>
                </a:cubicBezTo>
                <a:cubicBezTo>
                  <a:pt x="1363868" y="2142458"/>
                  <a:pt x="1367160" y="2143762"/>
                  <a:pt x="1370389" y="2143824"/>
                </a:cubicBezTo>
                <a:cubicBezTo>
                  <a:pt x="1373059" y="2143824"/>
                  <a:pt x="1375606" y="2143762"/>
                  <a:pt x="1377593" y="2145377"/>
                </a:cubicBezTo>
                <a:cubicBezTo>
                  <a:pt x="1383617" y="2150035"/>
                  <a:pt x="1390324" y="2154258"/>
                  <a:pt x="1392125" y="2162517"/>
                </a:cubicBezTo>
                <a:cubicBezTo>
                  <a:pt x="1394113" y="2171833"/>
                  <a:pt x="1401565" y="2173944"/>
                  <a:pt x="1409328" y="2175311"/>
                </a:cubicBezTo>
                <a:cubicBezTo>
                  <a:pt x="1411750" y="2175683"/>
                  <a:pt x="1414545" y="2175311"/>
                  <a:pt x="1416904" y="2174503"/>
                </a:cubicBezTo>
                <a:cubicBezTo>
                  <a:pt x="1425288" y="2171522"/>
                  <a:pt x="1432679" y="2174379"/>
                  <a:pt x="1437771" y="2180217"/>
                </a:cubicBezTo>
                <a:cubicBezTo>
                  <a:pt x="1442429" y="2185682"/>
                  <a:pt x="1448826" y="2188042"/>
                  <a:pt x="1453856" y="2192575"/>
                </a:cubicBezTo>
                <a:cubicBezTo>
                  <a:pt x="1459445" y="2197544"/>
                  <a:pt x="1462613" y="2196923"/>
                  <a:pt x="1469506" y="2191582"/>
                </a:cubicBezTo>
                <a:cubicBezTo>
                  <a:pt x="1472549" y="2189284"/>
                  <a:pt x="1473419" y="2186241"/>
                  <a:pt x="1471990" y="2182577"/>
                </a:cubicBezTo>
                <a:cubicBezTo>
                  <a:pt x="1471059" y="2180217"/>
                  <a:pt x="1469692" y="2177050"/>
                  <a:pt x="1471990" y="2175559"/>
                </a:cubicBezTo>
                <a:cubicBezTo>
                  <a:pt x="1478511" y="2171150"/>
                  <a:pt x="1482424" y="2164567"/>
                  <a:pt x="1487330" y="2158791"/>
                </a:cubicBezTo>
                <a:cubicBezTo>
                  <a:pt x="1488386" y="2157611"/>
                  <a:pt x="1492360" y="2157735"/>
                  <a:pt x="1494285" y="2158667"/>
                </a:cubicBezTo>
                <a:cubicBezTo>
                  <a:pt x="1501614" y="2162145"/>
                  <a:pt x="1507017" y="2167796"/>
                  <a:pt x="1507700" y="2176118"/>
                </a:cubicBezTo>
                <a:cubicBezTo>
                  <a:pt x="1508197" y="2182390"/>
                  <a:pt x="1510060" y="2187731"/>
                  <a:pt x="1513910" y="2192451"/>
                </a:cubicBezTo>
                <a:cubicBezTo>
                  <a:pt x="1518754" y="2198413"/>
                  <a:pt x="1519686" y="2206673"/>
                  <a:pt x="1525524" y="2212262"/>
                </a:cubicBezTo>
                <a:cubicBezTo>
                  <a:pt x="1527014" y="2213691"/>
                  <a:pt x="1527262" y="2216982"/>
                  <a:pt x="1527262" y="2219342"/>
                </a:cubicBezTo>
                <a:cubicBezTo>
                  <a:pt x="1527262" y="2230396"/>
                  <a:pt x="1527883" y="2241513"/>
                  <a:pt x="1526641" y="2252443"/>
                </a:cubicBezTo>
                <a:cubicBezTo>
                  <a:pt x="1525958" y="2258840"/>
                  <a:pt x="1526393" y="2264056"/>
                  <a:pt x="1530368" y="2269087"/>
                </a:cubicBezTo>
                <a:cubicBezTo>
                  <a:pt x="1532168" y="2271447"/>
                  <a:pt x="1531361" y="2274117"/>
                  <a:pt x="1529995" y="2276291"/>
                </a:cubicBezTo>
                <a:cubicBezTo>
                  <a:pt x="1524902" y="2284178"/>
                  <a:pt x="1519934" y="2292438"/>
                  <a:pt x="1510867" y="2296412"/>
                </a:cubicBezTo>
                <a:cubicBezTo>
                  <a:pt x="1501489" y="2300573"/>
                  <a:pt x="1495838" y="2307529"/>
                  <a:pt x="1493416" y="2317155"/>
                </a:cubicBezTo>
                <a:cubicBezTo>
                  <a:pt x="1492050" y="2322620"/>
                  <a:pt x="1488820" y="2326160"/>
                  <a:pt x="1484038" y="2328644"/>
                </a:cubicBezTo>
                <a:cubicBezTo>
                  <a:pt x="1479505" y="2330942"/>
                  <a:pt x="1474909" y="2333302"/>
                  <a:pt x="1470624" y="2336034"/>
                </a:cubicBezTo>
                <a:cubicBezTo>
                  <a:pt x="1469320" y="2336780"/>
                  <a:pt x="1468388" y="2338767"/>
                  <a:pt x="1468078" y="2340319"/>
                </a:cubicBezTo>
                <a:cubicBezTo>
                  <a:pt x="1464929" y="2354523"/>
                  <a:pt x="1460582" y="2366279"/>
                  <a:pt x="1455036" y="2375594"/>
                </a:cubicBezTo>
                <a:cubicBezTo>
                  <a:pt x="1454167" y="2377023"/>
                  <a:pt x="1452552" y="2378451"/>
                  <a:pt x="1452428" y="2379942"/>
                </a:cubicBezTo>
                <a:cubicBezTo>
                  <a:pt x="1451869" y="2388450"/>
                  <a:pt x="1450378" y="2397144"/>
                  <a:pt x="1451807" y="2405280"/>
                </a:cubicBezTo>
                <a:cubicBezTo>
                  <a:pt x="1452924" y="2411801"/>
                  <a:pt x="1459507" y="2415962"/>
                  <a:pt x="1465780" y="2418818"/>
                </a:cubicBezTo>
                <a:cubicBezTo>
                  <a:pt x="1466153" y="2419005"/>
                  <a:pt x="1467208" y="2418073"/>
                  <a:pt x="1467767" y="2417514"/>
                </a:cubicBezTo>
                <a:cubicBezTo>
                  <a:pt x="1468823" y="2416272"/>
                  <a:pt x="1469755" y="2414844"/>
                  <a:pt x="1470686" y="2413477"/>
                </a:cubicBezTo>
                <a:cubicBezTo>
                  <a:pt x="1471121" y="2414844"/>
                  <a:pt x="1471990" y="2416148"/>
                  <a:pt x="1471928" y="2417514"/>
                </a:cubicBezTo>
                <a:cubicBezTo>
                  <a:pt x="1471804" y="2421924"/>
                  <a:pt x="1470438" y="2426022"/>
                  <a:pt x="1466836" y="2428817"/>
                </a:cubicBezTo>
                <a:cubicBezTo>
                  <a:pt x="1462054" y="2432357"/>
                  <a:pt x="1456775" y="2435276"/>
                  <a:pt x="1452241" y="2439126"/>
                </a:cubicBezTo>
                <a:cubicBezTo>
                  <a:pt x="1445410" y="2444964"/>
                  <a:pt x="1441125" y="2451982"/>
                  <a:pt x="1444230" y="2461670"/>
                </a:cubicBezTo>
                <a:cubicBezTo>
                  <a:pt x="1445534" y="2465706"/>
                  <a:pt x="1446528" y="2469929"/>
                  <a:pt x="1447087" y="2474090"/>
                </a:cubicBezTo>
                <a:cubicBezTo>
                  <a:pt x="1447397" y="2476513"/>
                  <a:pt x="1447087" y="2479245"/>
                  <a:pt x="1446217" y="2481543"/>
                </a:cubicBezTo>
                <a:cubicBezTo>
                  <a:pt x="1444292" y="2486511"/>
                  <a:pt x="1446404" y="2489865"/>
                  <a:pt x="1450254" y="2492287"/>
                </a:cubicBezTo>
                <a:cubicBezTo>
                  <a:pt x="1455347" y="2495454"/>
                  <a:pt x="1460625" y="2498249"/>
                  <a:pt x="1465904" y="2500981"/>
                </a:cubicBezTo>
                <a:cubicBezTo>
                  <a:pt x="1472114" y="2504273"/>
                  <a:pt x="1477518" y="2508371"/>
                  <a:pt x="1480188" y="2515079"/>
                </a:cubicBezTo>
                <a:cubicBezTo>
                  <a:pt x="1482486" y="2520730"/>
                  <a:pt x="1485777" y="2525450"/>
                  <a:pt x="1490435" y="2529487"/>
                </a:cubicBezTo>
                <a:cubicBezTo>
                  <a:pt x="1492919" y="2531598"/>
                  <a:pt x="1495403" y="2534579"/>
                  <a:pt x="1496273" y="2537684"/>
                </a:cubicBezTo>
                <a:cubicBezTo>
                  <a:pt x="1499254" y="2548552"/>
                  <a:pt x="1506147" y="2557620"/>
                  <a:pt x="1509749" y="2568053"/>
                </a:cubicBezTo>
                <a:cubicBezTo>
                  <a:pt x="1514593" y="2581902"/>
                  <a:pt x="1522232" y="2593950"/>
                  <a:pt x="1530368" y="2605998"/>
                </a:cubicBezTo>
                <a:cubicBezTo>
                  <a:pt x="1538938" y="2618667"/>
                  <a:pt x="1546452" y="2632082"/>
                  <a:pt x="1554277" y="2645248"/>
                </a:cubicBezTo>
                <a:cubicBezTo>
                  <a:pt x="1555519" y="2647359"/>
                  <a:pt x="1556824" y="2650216"/>
                  <a:pt x="1556389" y="2652389"/>
                </a:cubicBezTo>
                <a:cubicBezTo>
                  <a:pt x="1554712" y="2660339"/>
                  <a:pt x="1559184" y="2665555"/>
                  <a:pt x="1563717" y="2670648"/>
                </a:cubicBezTo>
                <a:cubicBezTo>
                  <a:pt x="1578125" y="2686733"/>
                  <a:pt x="1597688" y="2696234"/>
                  <a:pt x="1614456" y="2709214"/>
                </a:cubicBezTo>
                <a:cubicBezTo>
                  <a:pt x="1617685" y="2711698"/>
                  <a:pt x="1622467" y="2712133"/>
                  <a:pt x="1626317" y="2713872"/>
                </a:cubicBezTo>
                <a:cubicBezTo>
                  <a:pt x="1635633" y="2718219"/>
                  <a:pt x="1645321" y="2722256"/>
                  <a:pt x="1652649" y="2729584"/>
                </a:cubicBezTo>
                <a:cubicBezTo>
                  <a:pt x="1662275" y="2739334"/>
                  <a:pt x="1672833" y="2747967"/>
                  <a:pt x="1683142" y="2756847"/>
                </a:cubicBezTo>
                <a:cubicBezTo>
                  <a:pt x="1685937" y="2759270"/>
                  <a:pt x="1687117" y="2762375"/>
                  <a:pt x="1687613" y="2765728"/>
                </a:cubicBezTo>
                <a:cubicBezTo>
                  <a:pt x="1688172" y="2769951"/>
                  <a:pt x="1688172" y="2774361"/>
                  <a:pt x="1689042" y="2778460"/>
                </a:cubicBezTo>
                <a:cubicBezTo>
                  <a:pt x="1690905" y="2786844"/>
                  <a:pt x="1692333" y="2795103"/>
                  <a:pt x="1689787" y="2803736"/>
                </a:cubicBezTo>
                <a:cubicBezTo>
                  <a:pt x="1688918" y="2806717"/>
                  <a:pt x="1689787" y="2810629"/>
                  <a:pt x="1690719" y="2813796"/>
                </a:cubicBezTo>
                <a:cubicBezTo>
                  <a:pt x="1696184" y="2830689"/>
                  <a:pt x="1694755" y="2847394"/>
                  <a:pt x="1690346" y="2864162"/>
                </a:cubicBezTo>
                <a:cubicBezTo>
                  <a:pt x="1689725" y="2866584"/>
                  <a:pt x="1689166" y="2869317"/>
                  <a:pt x="1689663" y="2871615"/>
                </a:cubicBezTo>
                <a:cubicBezTo>
                  <a:pt x="1695749" y="2896891"/>
                  <a:pt x="1692395" y="2922539"/>
                  <a:pt x="1693389" y="2948064"/>
                </a:cubicBezTo>
                <a:cubicBezTo>
                  <a:pt x="1693637" y="2954833"/>
                  <a:pt x="1692333" y="2961665"/>
                  <a:pt x="1691216" y="2968434"/>
                </a:cubicBezTo>
                <a:cubicBezTo>
                  <a:pt x="1689787" y="2976818"/>
                  <a:pt x="1688110" y="2985202"/>
                  <a:pt x="1685999" y="2993524"/>
                </a:cubicBezTo>
                <a:cubicBezTo>
                  <a:pt x="1684633" y="2998678"/>
                  <a:pt x="1684198" y="3003398"/>
                  <a:pt x="1686123" y="3008491"/>
                </a:cubicBezTo>
                <a:cubicBezTo>
                  <a:pt x="1688980" y="3016005"/>
                  <a:pt x="1688607" y="3023830"/>
                  <a:pt x="1685750" y="3031096"/>
                </a:cubicBezTo>
                <a:cubicBezTo>
                  <a:pt x="1682769" y="3038735"/>
                  <a:pt x="1682459" y="3046188"/>
                  <a:pt x="1685564" y="3053516"/>
                </a:cubicBezTo>
                <a:cubicBezTo>
                  <a:pt x="1689601" y="3063204"/>
                  <a:pt x="1687055" y="3073886"/>
                  <a:pt x="1690905" y="3083698"/>
                </a:cubicBezTo>
                <a:cubicBezTo>
                  <a:pt x="1692644" y="3088045"/>
                  <a:pt x="1690594" y="3093759"/>
                  <a:pt x="1690843" y="3098851"/>
                </a:cubicBezTo>
                <a:cubicBezTo>
                  <a:pt x="1691029" y="3103136"/>
                  <a:pt x="1691712" y="3107422"/>
                  <a:pt x="1692768" y="3111458"/>
                </a:cubicBezTo>
                <a:cubicBezTo>
                  <a:pt x="1693886" y="3115805"/>
                  <a:pt x="1693700" y="3119656"/>
                  <a:pt x="1692147" y="3123941"/>
                </a:cubicBezTo>
                <a:cubicBezTo>
                  <a:pt x="1690160" y="3129530"/>
                  <a:pt x="1688793" y="3135368"/>
                  <a:pt x="1687427" y="3141144"/>
                </a:cubicBezTo>
                <a:cubicBezTo>
                  <a:pt x="1682894" y="3160272"/>
                  <a:pt x="1678484" y="3179399"/>
                  <a:pt x="1674075" y="3198589"/>
                </a:cubicBezTo>
                <a:cubicBezTo>
                  <a:pt x="1673330" y="3202005"/>
                  <a:pt x="1672398" y="3205235"/>
                  <a:pt x="1669666" y="3207532"/>
                </a:cubicBezTo>
                <a:cubicBezTo>
                  <a:pt x="1664076" y="3212252"/>
                  <a:pt x="1663952" y="3218400"/>
                  <a:pt x="1667306" y="3223679"/>
                </a:cubicBezTo>
                <a:cubicBezTo>
                  <a:pt x="1672895" y="3232560"/>
                  <a:pt x="1673392" y="3243242"/>
                  <a:pt x="1678981" y="3251998"/>
                </a:cubicBezTo>
                <a:cubicBezTo>
                  <a:pt x="1684011" y="3259948"/>
                  <a:pt x="1683639" y="3268394"/>
                  <a:pt x="1679167" y="3276343"/>
                </a:cubicBezTo>
                <a:cubicBezTo>
                  <a:pt x="1676497" y="3281063"/>
                  <a:pt x="1675752" y="3285659"/>
                  <a:pt x="1676497" y="3291062"/>
                </a:cubicBezTo>
                <a:cubicBezTo>
                  <a:pt x="1677180" y="3296092"/>
                  <a:pt x="1676807" y="3301308"/>
                  <a:pt x="1676807" y="3306401"/>
                </a:cubicBezTo>
                <a:cubicBezTo>
                  <a:pt x="1676807" y="3312673"/>
                  <a:pt x="1678919" y="3318139"/>
                  <a:pt x="1682583" y="3323045"/>
                </a:cubicBezTo>
                <a:cubicBezTo>
                  <a:pt x="1684633" y="3325839"/>
                  <a:pt x="1686806" y="3328448"/>
                  <a:pt x="1688918" y="3331118"/>
                </a:cubicBezTo>
                <a:cubicBezTo>
                  <a:pt x="1679664" y="3330808"/>
                  <a:pt x="1678112" y="3331677"/>
                  <a:pt x="1676124" y="3338943"/>
                </a:cubicBezTo>
                <a:cubicBezTo>
                  <a:pt x="1675503" y="3341303"/>
                  <a:pt x="1674448" y="3343850"/>
                  <a:pt x="1674758" y="3346210"/>
                </a:cubicBezTo>
                <a:cubicBezTo>
                  <a:pt x="1675876" y="3354407"/>
                  <a:pt x="1677429" y="3362605"/>
                  <a:pt x="1678857" y="3370802"/>
                </a:cubicBezTo>
                <a:cubicBezTo>
                  <a:pt x="1679354" y="3373411"/>
                  <a:pt x="1685253" y="3374901"/>
                  <a:pt x="1687365" y="3373100"/>
                </a:cubicBezTo>
                <a:cubicBezTo>
                  <a:pt x="1690594" y="3370244"/>
                  <a:pt x="1693327" y="3366828"/>
                  <a:pt x="1693141" y="3362543"/>
                </a:cubicBezTo>
                <a:cubicBezTo>
                  <a:pt x="1692892" y="3356643"/>
                  <a:pt x="1693203" y="3350991"/>
                  <a:pt x="1694010" y="3345216"/>
                </a:cubicBezTo>
                <a:cubicBezTo>
                  <a:pt x="1694755" y="3339999"/>
                  <a:pt x="1692085" y="3335528"/>
                  <a:pt x="1689104" y="3331429"/>
                </a:cubicBezTo>
                <a:cubicBezTo>
                  <a:pt x="1693451" y="3332733"/>
                  <a:pt x="1697240" y="3331242"/>
                  <a:pt x="1701090" y="3329193"/>
                </a:cubicBezTo>
                <a:cubicBezTo>
                  <a:pt x="1704133" y="3327578"/>
                  <a:pt x="1704816" y="3328448"/>
                  <a:pt x="1705748" y="3332422"/>
                </a:cubicBezTo>
                <a:cubicBezTo>
                  <a:pt x="1706307" y="3334844"/>
                  <a:pt x="1707859" y="3337267"/>
                  <a:pt x="1707797" y="3339564"/>
                </a:cubicBezTo>
                <a:cubicBezTo>
                  <a:pt x="1707238" y="3350433"/>
                  <a:pt x="1705064" y="3361363"/>
                  <a:pt x="1705624" y="3372169"/>
                </a:cubicBezTo>
                <a:cubicBezTo>
                  <a:pt x="1706182" y="3383223"/>
                  <a:pt x="1704692" y="3393843"/>
                  <a:pt x="1703015" y="3404524"/>
                </a:cubicBezTo>
                <a:cubicBezTo>
                  <a:pt x="1702456" y="3407940"/>
                  <a:pt x="1702084" y="3411356"/>
                  <a:pt x="1703947" y="3414337"/>
                </a:cubicBezTo>
                <a:cubicBezTo>
                  <a:pt x="1710033" y="3424149"/>
                  <a:pt x="1707983" y="3433713"/>
                  <a:pt x="1703388" y="3443339"/>
                </a:cubicBezTo>
                <a:cubicBezTo>
                  <a:pt x="1702456" y="3445326"/>
                  <a:pt x="1701276" y="3446072"/>
                  <a:pt x="1699413" y="3445140"/>
                </a:cubicBezTo>
                <a:cubicBezTo>
                  <a:pt x="1698668" y="3444768"/>
                  <a:pt x="1697736" y="3444333"/>
                  <a:pt x="1697488" y="3443650"/>
                </a:cubicBezTo>
                <a:cubicBezTo>
                  <a:pt x="1696308" y="3440731"/>
                  <a:pt x="1695376" y="3437750"/>
                  <a:pt x="1694321" y="3434769"/>
                </a:cubicBezTo>
                <a:cubicBezTo>
                  <a:pt x="1686744" y="3434520"/>
                  <a:pt x="1680658" y="3438806"/>
                  <a:pt x="1679292" y="3445202"/>
                </a:cubicBezTo>
                <a:cubicBezTo>
                  <a:pt x="1677429" y="3453773"/>
                  <a:pt x="1672709" y="3460480"/>
                  <a:pt x="1669231" y="3467932"/>
                </a:cubicBezTo>
                <a:cubicBezTo>
                  <a:pt x="1668734" y="3468988"/>
                  <a:pt x="1669790" y="3471286"/>
                  <a:pt x="1670846" y="3472342"/>
                </a:cubicBezTo>
                <a:cubicBezTo>
                  <a:pt x="1671839" y="3473335"/>
                  <a:pt x="1673951" y="3474080"/>
                  <a:pt x="1675131" y="3473646"/>
                </a:cubicBezTo>
                <a:cubicBezTo>
                  <a:pt x="1677366" y="3472838"/>
                  <a:pt x="1679416" y="3469982"/>
                  <a:pt x="1681465" y="3470106"/>
                </a:cubicBezTo>
                <a:cubicBezTo>
                  <a:pt x="1686371" y="3470354"/>
                  <a:pt x="1691277" y="3471534"/>
                  <a:pt x="1696122" y="3472776"/>
                </a:cubicBezTo>
                <a:cubicBezTo>
                  <a:pt x="1698854" y="3473459"/>
                  <a:pt x="1701338" y="3477993"/>
                  <a:pt x="1700655" y="3480974"/>
                </a:cubicBezTo>
                <a:cubicBezTo>
                  <a:pt x="1699165" y="3487433"/>
                  <a:pt x="1697550" y="3493767"/>
                  <a:pt x="1698792" y="3500474"/>
                </a:cubicBezTo>
                <a:cubicBezTo>
                  <a:pt x="1699040" y="3500474"/>
                  <a:pt x="1699227" y="3500412"/>
                  <a:pt x="1699475" y="3500350"/>
                </a:cubicBezTo>
                <a:cubicBezTo>
                  <a:pt x="1699600" y="3500909"/>
                  <a:pt x="1699661" y="3500971"/>
                  <a:pt x="1699786" y="3501344"/>
                </a:cubicBezTo>
                <a:cubicBezTo>
                  <a:pt x="1700345" y="3501530"/>
                  <a:pt x="1700841" y="3501716"/>
                  <a:pt x="1700841" y="3501841"/>
                </a:cubicBezTo>
                <a:cubicBezTo>
                  <a:pt x="1700593" y="3502896"/>
                  <a:pt x="1700158" y="3502524"/>
                  <a:pt x="1699786" y="3501344"/>
                </a:cubicBezTo>
                <a:cubicBezTo>
                  <a:pt x="1699475" y="3501220"/>
                  <a:pt x="1699103" y="3501096"/>
                  <a:pt x="1698854" y="3501033"/>
                </a:cubicBezTo>
                <a:cubicBezTo>
                  <a:pt x="1698854" y="3500847"/>
                  <a:pt x="1698854" y="3500723"/>
                  <a:pt x="1698854" y="3500536"/>
                </a:cubicBezTo>
                <a:cubicBezTo>
                  <a:pt x="1694196" y="3501282"/>
                  <a:pt x="1689663" y="3502089"/>
                  <a:pt x="1685875" y="3505629"/>
                </a:cubicBezTo>
                <a:cubicBezTo>
                  <a:pt x="1683204" y="3508113"/>
                  <a:pt x="1681589" y="3510722"/>
                  <a:pt x="1682210" y="3514261"/>
                </a:cubicBezTo>
                <a:cubicBezTo>
                  <a:pt x="1682769" y="3517491"/>
                  <a:pt x="1683515" y="3520782"/>
                  <a:pt x="1684757" y="3523825"/>
                </a:cubicBezTo>
                <a:cubicBezTo>
                  <a:pt x="1685626" y="3526061"/>
                  <a:pt x="1688421" y="3527800"/>
                  <a:pt x="1688669" y="3529973"/>
                </a:cubicBezTo>
                <a:cubicBezTo>
                  <a:pt x="1689042" y="3533141"/>
                  <a:pt x="1687986" y="3536619"/>
                  <a:pt x="1690408" y="3539351"/>
                </a:cubicBezTo>
                <a:cubicBezTo>
                  <a:pt x="1691277" y="3540407"/>
                  <a:pt x="1692520" y="3541214"/>
                  <a:pt x="1693700" y="3542022"/>
                </a:cubicBezTo>
                <a:lnTo>
                  <a:pt x="1693700" y="3542022"/>
                </a:lnTo>
                <a:cubicBezTo>
                  <a:pt x="1693700" y="3542022"/>
                  <a:pt x="1694755" y="3541463"/>
                  <a:pt x="1694755" y="3541463"/>
                </a:cubicBezTo>
                <a:lnTo>
                  <a:pt x="1694196" y="3542456"/>
                </a:lnTo>
                <a:cubicBezTo>
                  <a:pt x="1694196" y="3542456"/>
                  <a:pt x="1693886" y="3542146"/>
                  <a:pt x="1693700" y="3542022"/>
                </a:cubicBezTo>
                <a:cubicBezTo>
                  <a:pt x="1693575" y="3544382"/>
                  <a:pt x="1693637" y="3546804"/>
                  <a:pt x="1693265" y="3549101"/>
                </a:cubicBezTo>
                <a:cubicBezTo>
                  <a:pt x="1692085" y="3556430"/>
                  <a:pt x="1692085" y="3556305"/>
                  <a:pt x="1698233" y="3560032"/>
                </a:cubicBezTo>
                <a:cubicBezTo>
                  <a:pt x="1702084" y="3562330"/>
                  <a:pt x="1705810" y="3564876"/>
                  <a:pt x="1709536" y="3567422"/>
                </a:cubicBezTo>
                <a:lnTo>
                  <a:pt x="1709536" y="3567981"/>
                </a:lnTo>
                <a:cubicBezTo>
                  <a:pt x="1709536" y="3567981"/>
                  <a:pt x="1709784" y="3567919"/>
                  <a:pt x="1709971" y="3567857"/>
                </a:cubicBezTo>
                <a:cubicBezTo>
                  <a:pt x="1713200" y="3573260"/>
                  <a:pt x="1713200" y="3574067"/>
                  <a:pt x="1710033" y="3577731"/>
                </a:cubicBezTo>
                <a:cubicBezTo>
                  <a:pt x="1709847" y="3577731"/>
                  <a:pt x="1709660" y="3577607"/>
                  <a:pt x="1709412" y="3577607"/>
                </a:cubicBezTo>
                <a:cubicBezTo>
                  <a:pt x="1709412" y="3577918"/>
                  <a:pt x="1709412" y="3578166"/>
                  <a:pt x="1709412" y="3578476"/>
                </a:cubicBezTo>
                <a:lnTo>
                  <a:pt x="1710219" y="3577793"/>
                </a:lnTo>
                <a:cubicBezTo>
                  <a:pt x="1710157" y="3586053"/>
                  <a:pt x="1713076" y="3594251"/>
                  <a:pt x="1710592" y="3602635"/>
                </a:cubicBezTo>
                <a:cubicBezTo>
                  <a:pt x="1709536" y="3606112"/>
                  <a:pt x="1712517" y="3608658"/>
                  <a:pt x="1716430" y="3608721"/>
                </a:cubicBezTo>
                <a:cubicBezTo>
                  <a:pt x="1720156" y="3608845"/>
                  <a:pt x="1722143" y="3606858"/>
                  <a:pt x="1722516" y="3602510"/>
                </a:cubicBezTo>
                <a:cubicBezTo>
                  <a:pt x="1723137" y="3596238"/>
                  <a:pt x="1722764" y="3589841"/>
                  <a:pt x="1725372" y="3583941"/>
                </a:cubicBezTo>
                <a:cubicBezTo>
                  <a:pt x="1725248" y="3583879"/>
                  <a:pt x="1725248" y="3583693"/>
                  <a:pt x="1725124" y="3583631"/>
                </a:cubicBezTo>
                <a:lnTo>
                  <a:pt x="1724192" y="3582141"/>
                </a:lnTo>
                <a:lnTo>
                  <a:pt x="1725745" y="3583010"/>
                </a:lnTo>
                <a:cubicBezTo>
                  <a:pt x="1725559" y="3583321"/>
                  <a:pt x="1725497" y="3583693"/>
                  <a:pt x="1725372" y="3584004"/>
                </a:cubicBezTo>
                <a:cubicBezTo>
                  <a:pt x="1727732" y="3586426"/>
                  <a:pt x="1729285" y="3589282"/>
                  <a:pt x="1729285" y="3592636"/>
                </a:cubicBezTo>
                <a:cubicBezTo>
                  <a:pt x="1729285" y="3596300"/>
                  <a:pt x="1730589" y="3599281"/>
                  <a:pt x="1732887" y="3601827"/>
                </a:cubicBezTo>
                <a:cubicBezTo>
                  <a:pt x="1735433" y="3604622"/>
                  <a:pt x="1736675" y="3607292"/>
                  <a:pt x="1734005" y="3610770"/>
                </a:cubicBezTo>
                <a:cubicBezTo>
                  <a:pt x="1731893" y="3613441"/>
                  <a:pt x="1729968" y="3616173"/>
                  <a:pt x="1726118" y="3616173"/>
                </a:cubicBezTo>
                <a:cubicBezTo>
                  <a:pt x="1724441" y="3616173"/>
                  <a:pt x="1722578" y="3615490"/>
                  <a:pt x="1721087" y="3615925"/>
                </a:cubicBezTo>
                <a:cubicBezTo>
                  <a:pt x="1719659" y="3616360"/>
                  <a:pt x="1718168" y="3617601"/>
                  <a:pt x="1717423" y="3618906"/>
                </a:cubicBezTo>
                <a:cubicBezTo>
                  <a:pt x="1716492" y="3620583"/>
                  <a:pt x="1717423" y="3622321"/>
                  <a:pt x="1719162" y="3622880"/>
                </a:cubicBezTo>
                <a:cubicBezTo>
                  <a:pt x="1721522" y="3623750"/>
                  <a:pt x="1723944" y="3624806"/>
                  <a:pt x="1726428" y="3624930"/>
                </a:cubicBezTo>
                <a:cubicBezTo>
                  <a:pt x="1734812" y="3625364"/>
                  <a:pt x="1736862" y="3632258"/>
                  <a:pt x="1740277" y="3637785"/>
                </a:cubicBezTo>
                <a:cubicBezTo>
                  <a:pt x="1738476" y="3642629"/>
                  <a:pt x="1740712" y="3645610"/>
                  <a:pt x="1744625" y="3648280"/>
                </a:cubicBezTo>
                <a:cubicBezTo>
                  <a:pt x="1749965" y="3651820"/>
                  <a:pt x="1755058" y="3655857"/>
                  <a:pt x="1760212" y="3659646"/>
                </a:cubicBezTo>
                <a:cubicBezTo>
                  <a:pt x="1760647" y="3659583"/>
                  <a:pt x="1761082" y="3659646"/>
                  <a:pt x="1761517" y="3659521"/>
                </a:cubicBezTo>
                <a:cubicBezTo>
                  <a:pt x="1761517" y="3660080"/>
                  <a:pt x="1761889" y="3660329"/>
                  <a:pt x="1762013" y="3660763"/>
                </a:cubicBezTo>
                <a:cubicBezTo>
                  <a:pt x="1763504" y="3661446"/>
                  <a:pt x="1764560" y="3662565"/>
                  <a:pt x="1765181" y="3664117"/>
                </a:cubicBezTo>
                <a:cubicBezTo>
                  <a:pt x="1765615" y="3664303"/>
                  <a:pt x="1765864" y="3664552"/>
                  <a:pt x="1766299" y="3664676"/>
                </a:cubicBezTo>
                <a:lnTo>
                  <a:pt x="1766857" y="3665856"/>
                </a:lnTo>
                <a:lnTo>
                  <a:pt x="1765740" y="3665235"/>
                </a:lnTo>
                <a:cubicBezTo>
                  <a:pt x="1765615" y="3664800"/>
                  <a:pt x="1765305" y="3664490"/>
                  <a:pt x="1765181" y="3664117"/>
                </a:cubicBezTo>
                <a:cubicBezTo>
                  <a:pt x="1763566" y="3663558"/>
                  <a:pt x="1762510" y="3662440"/>
                  <a:pt x="1762013" y="3660763"/>
                </a:cubicBezTo>
                <a:cubicBezTo>
                  <a:pt x="1761641" y="3660577"/>
                  <a:pt x="1761330" y="3660267"/>
                  <a:pt x="1760896" y="3660142"/>
                </a:cubicBezTo>
                <a:cubicBezTo>
                  <a:pt x="1760647" y="3659956"/>
                  <a:pt x="1760399" y="3659770"/>
                  <a:pt x="1760212" y="3659646"/>
                </a:cubicBezTo>
                <a:cubicBezTo>
                  <a:pt x="1752946" y="3660453"/>
                  <a:pt x="1746053" y="3659335"/>
                  <a:pt x="1739656" y="3655236"/>
                </a:cubicBezTo>
                <a:cubicBezTo>
                  <a:pt x="1738352" y="3654367"/>
                  <a:pt x="1736489" y="3654243"/>
                  <a:pt x="1734874" y="3654118"/>
                </a:cubicBezTo>
                <a:cubicBezTo>
                  <a:pt x="1734253" y="3654056"/>
                  <a:pt x="1733011" y="3655174"/>
                  <a:pt x="1733073" y="3655671"/>
                </a:cubicBezTo>
                <a:cubicBezTo>
                  <a:pt x="1733259" y="3657223"/>
                  <a:pt x="1733446" y="3659459"/>
                  <a:pt x="1734439" y="3660142"/>
                </a:cubicBezTo>
                <a:cubicBezTo>
                  <a:pt x="1744749" y="3667346"/>
                  <a:pt x="1755244" y="3674054"/>
                  <a:pt x="1763814" y="3683617"/>
                </a:cubicBezTo>
                <a:cubicBezTo>
                  <a:pt x="1766982" y="3687095"/>
                  <a:pt x="1772323" y="3688959"/>
                  <a:pt x="1777043" y="3690511"/>
                </a:cubicBezTo>
                <a:cubicBezTo>
                  <a:pt x="1779961" y="3691505"/>
                  <a:pt x="1783501" y="3690635"/>
                  <a:pt x="1786731" y="3690573"/>
                </a:cubicBezTo>
                <a:cubicBezTo>
                  <a:pt x="1787600" y="3688648"/>
                  <a:pt x="1788470" y="3686723"/>
                  <a:pt x="1789401" y="3684860"/>
                </a:cubicBezTo>
                <a:cubicBezTo>
                  <a:pt x="1789712" y="3684239"/>
                  <a:pt x="1790581" y="3683493"/>
                  <a:pt x="1791140" y="3683556"/>
                </a:cubicBezTo>
                <a:cubicBezTo>
                  <a:pt x="1793127" y="3683556"/>
                  <a:pt x="1793314" y="3684673"/>
                  <a:pt x="1792568" y="3686661"/>
                </a:cubicBezTo>
                <a:cubicBezTo>
                  <a:pt x="1792134" y="3687840"/>
                  <a:pt x="1792258" y="3689331"/>
                  <a:pt x="1792258" y="3690697"/>
                </a:cubicBezTo>
                <a:cubicBezTo>
                  <a:pt x="1793686" y="3691194"/>
                  <a:pt x="1795114" y="3691753"/>
                  <a:pt x="1796605" y="3692126"/>
                </a:cubicBezTo>
                <a:cubicBezTo>
                  <a:pt x="1802008" y="3693430"/>
                  <a:pt x="1805983" y="3695728"/>
                  <a:pt x="1804368" y="3702311"/>
                </a:cubicBezTo>
                <a:cubicBezTo>
                  <a:pt x="1803933" y="3704298"/>
                  <a:pt x="1804803" y="3705726"/>
                  <a:pt x="1806790" y="3706161"/>
                </a:cubicBezTo>
                <a:cubicBezTo>
                  <a:pt x="1813062" y="3707590"/>
                  <a:pt x="1816602" y="3711564"/>
                  <a:pt x="1819087" y="3717402"/>
                </a:cubicBezTo>
                <a:cubicBezTo>
                  <a:pt x="1820515" y="3720693"/>
                  <a:pt x="1824179" y="3721252"/>
                  <a:pt x="1827595" y="3721439"/>
                </a:cubicBezTo>
                <a:cubicBezTo>
                  <a:pt x="1830576" y="3717712"/>
                  <a:pt x="1832563" y="3713179"/>
                  <a:pt x="1837221" y="3711129"/>
                </a:cubicBezTo>
                <a:cubicBezTo>
                  <a:pt x="1839084" y="3710260"/>
                  <a:pt x="1840823" y="3710633"/>
                  <a:pt x="1841506" y="3712433"/>
                </a:cubicBezTo>
                <a:cubicBezTo>
                  <a:pt x="1842065" y="3713924"/>
                  <a:pt x="1842065" y="3715663"/>
                  <a:pt x="1841941" y="3717340"/>
                </a:cubicBezTo>
                <a:cubicBezTo>
                  <a:pt x="1841692" y="3720693"/>
                  <a:pt x="1841071" y="3724357"/>
                  <a:pt x="1844238" y="3726407"/>
                </a:cubicBezTo>
                <a:cubicBezTo>
                  <a:pt x="1846909" y="3728208"/>
                  <a:pt x="1850262" y="3729326"/>
                  <a:pt x="1853430" y="3729885"/>
                </a:cubicBezTo>
                <a:cubicBezTo>
                  <a:pt x="1855728" y="3730257"/>
                  <a:pt x="1858274" y="3729077"/>
                  <a:pt x="1860758" y="3729077"/>
                </a:cubicBezTo>
                <a:cubicBezTo>
                  <a:pt x="1864049" y="3729077"/>
                  <a:pt x="1867341" y="3729512"/>
                  <a:pt x="1870632" y="3729760"/>
                </a:cubicBezTo>
                <a:cubicBezTo>
                  <a:pt x="1876035" y="3730133"/>
                  <a:pt x="1876097" y="3730009"/>
                  <a:pt x="1874483" y="3722370"/>
                </a:cubicBezTo>
                <a:cubicBezTo>
                  <a:pt x="1874234" y="3722432"/>
                  <a:pt x="1873986" y="3722494"/>
                  <a:pt x="1873737" y="3722619"/>
                </a:cubicBezTo>
                <a:cubicBezTo>
                  <a:pt x="1873737" y="3721997"/>
                  <a:pt x="1873613" y="3721811"/>
                  <a:pt x="1873551" y="3721439"/>
                </a:cubicBezTo>
                <a:cubicBezTo>
                  <a:pt x="1873179" y="3721190"/>
                  <a:pt x="1872868" y="3721004"/>
                  <a:pt x="1872496" y="3720756"/>
                </a:cubicBezTo>
                <a:cubicBezTo>
                  <a:pt x="1873054" y="3719948"/>
                  <a:pt x="1873365" y="3720445"/>
                  <a:pt x="1873551" y="3721439"/>
                </a:cubicBezTo>
                <a:cubicBezTo>
                  <a:pt x="1873862" y="3721625"/>
                  <a:pt x="1874110" y="3721811"/>
                  <a:pt x="1874421" y="3721997"/>
                </a:cubicBezTo>
                <a:cubicBezTo>
                  <a:pt x="1874421" y="3722184"/>
                  <a:pt x="1874421" y="3722246"/>
                  <a:pt x="1874483" y="3722432"/>
                </a:cubicBezTo>
                <a:cubicBezTo>
                  <a:pt x="1879078" y="3721066"/>
                  <a:pt x="1883736" y="3719638"/>
                  <a:pt x="1888332" y="3718458"/>
                </a:cubicBezTo>
                <a:cubicBezTo>
                  <a:pt x="1892120" y="3717402"/>
                  <a:pt x="1893797" y="3715042"/>
                  <a:pt x="1894356" y="3711316"/>
                </a:cubicBezTo>
                <a:cubicBezTo>
                  <a:pt x="1894666" y="3709328"/>
                  <a:pt x="1896405" y="3709018"/>
                  <a:pt x="1898455" y="3709328"/>
                </a:cubicBezTo>
                <a:cubicBezTo>
                  <a:pt x="1901684" y="3709887"/>
                  <a:pt x="1905721" y="3711564"/>
                  <a:pt x="1908143" y="3710322"/>
                </a:cubicBezTo>
                <a:cubicBezTo>
                  <a:pt x="1913918" y="3707279"/>
                  <a:pt x="1919011" y="3702870"/>
                  <a:pt x="1924228" y="3698895"/>
                </a:cubicBezTo>
                <a:cubicBezTo>
                  <a:pt x="1924538" y="3698708"/>
                  <a:pt x="1924228" y="3697218"/>
                  <a:pt x="1923793" y="3696659"/>
                </a:cubicBezTo>
                <a:cubicBezTo>
                  <a:pt x="1921371" y="3693430"/>
                  <a:pt x="1917396" y="3695231"/>
                  <a:pt x="1914477" y="3693989"/>
                </a:cubicBezTo>
                <a:cubicBezTo>
                  <a:pt x="1903609" y="3689393"/>
                  <a:pt x="1892865" y="3684487"/>
                  <a:pt x="1882121" y="3679581"/>
                </a:cubicBezTo>
                <a:cubicBezTo>
                  <a:pt x="1880631" y="3678898"/>
                  <a:pt x="1879078" y="3677904"/>
                  <a:pt x="1878023" y="3676662"/>
                </a:cubicBezTo>
                <a:cubicBezTo>
                  <a:pt x="1873179" y="3670824"/>
                  <a:pt x="1866347" y="3667160"/>
                  <a:pt x="1861627" y="3660950"/>
                </a:cubicBezTo>
                <a:cubicBezTo>
                  <a:pt x="1858895" y="3657410"/>
                  <a:pt x="1857591" y="3654243"/>
                  <a:pt x="1856783" y="3649957"/>
                </a:cubicBezTo>
                <a:cubicBezTo>
                  <a:pt x="1854672" y="3638841"/>
                  <a:pt x="1848896" y="3634183"/>
                  <a:pt x="1837718" y="3633686"/>
                </a:cubicBezTo>
                <a:cubicBezTo>
                  <a:pt x="1834737" y="3633562"/>
                  <a:pt x="1831756" y="3633811"/>
                  <a:pt x="1828775" y="3633935"/>
                </a:cubicBezTo>
                <a:cubicBezTo>
                  <a:pt x="1828650" y="3634245"/>
                  <a:pt x="1828526" y="3634494"/>
                  <a:pt x="1828402" y="3634742"/>
                </a:cubicBezTo>
                <a:cubicBezTo>
                  <a:pt x="1828029" y="3634804"/>
                  <a:pt x="1827719" y="3635052"/>
                  <a:pt x="1827346" y="3635115"/>
                </a:cubicBezTo>
                <a:cubicBezTo>
                  <a:pt x="1826912" y="3637475"/>
                  <a:pt x="1826725" y="3640331"/>
                  <a:pt x="1825483" y="3640952"/>
                </a:cubicBezTo>
                <a:cubicBezTo>
                  <a:pt x="1816913" y="3645051"/>
                  <a:pt x="1817161" y="3652690"/>
                  <a:pt x="1816354" y="3660205"/>
                </a:cubicBezTo>
                <a:cubicBezTo>
                  <a:pt x="1816230" y="3661012"/>
                  <a:pt x="1816168" y="3661881"/>
                  <a:pt x="1815795" y="3662565"/>
                </a:cubicBezTo>
                <a:cubicBezTo>
                  <a:pt x="1815484" y="3663123"/>
                  <a:pt x="1814553" y="3663931"/>
                  <a:pt x="1814180" y="3663806"/>
                </a:cubicBezTo>
                <a:cubicBezTo>
                  <a:pt x="1813497" y="3663496"/>
                  <a:pt x="1812566" y="3662689"/>
                  <a:pt x="1812566" y="3662005"/>
                </a:cubicBezTo>
                <a:cubicBezTo>
                  <a:pt x="1812441" y="3658652"/>
                  <a:pt x="1812193" y="3655298"/>
                  <a:pt x="1812690" y="3652007"/>
                </a:cubicBezTo>
                <a:cubicBezTo>
                  <a:pt x="1813932" y="3643188"/>
                  <a:pt x="1818776" y="3637412"/>
                  <a:pt x="1827346" y="3635052"/>
                </a:cubicBezTo>
                <a:cubicBezTo>
                  <a:pt x="1827408" y="3634680"/>
                  <a:pt x="1827471" y="3634245"/>
                  <a:pt x="1827595" y="3633873"/>
                </a:cubicBezTo>
                <a:cubicBezTo>
                  <a:pt x="1828029" y="3633873"/>
                  <a:pt x="1828402" y="3633873"/>
                  <a:pt x="1828775" y="3633873"/>
                </a:cubicBezTo>
                <a:cubicBezTo>
                  <a:pt x="1830824" y="3629401"/>
                  <a:pt x="1832936" y="3625240"/>
                  <a:pt x="1839394" y="3627166"/>
                </a:cubicBezTo>
                <a:cubicBezTo>
                  <a:pt x="1840202" y="3627414"/>
                  <a:pt x="1841133" y="3627724"/>
                  <a:pt x="1841878" y="3627538"/>
                </a:cubicBezTo>
                <a:cubicBezTo>
                  <a:pt x="1843369" y="3627041"/>
                  <a:pt x="1845356" y="3626544"/>
                  <a:pt x="1846102" y="3625426"/>
                </a:cubicBezTo>
                <a:cubicBezTo>
                  <a:pt x="1846847" y="3624371"/>
                  <a:pt x="1846909" y="3622011"/>
                  <a:pt x="1846226" y="3620955"/>
                </a:cubicBezTo>
                <a:cubicBezTo>
                  <a:pt x="1842499" y="3615304"/>
                  <a:pt x="1837655" y="3610273"/>
                  <a:pt x="1834737" y="3604312"/>
                </a:cubicBezTo>
                <a:cubicBezTo>
                  <a:pt x="1831756" y="3598287"/>
                  <a:pt x="1830638" y="3591456"/>
                  <a:pt x="1828588" y="3584935"/>
                </a:cubicBezTo>
                <a:cubicBezTo>
                  <a:pt x="1826353" y="3577793"/>
                  <a:pt x="1827781" y="3571459"/>
                  <a:pt x="1832563" y="3565869"/>
                </a:cubicBezTo>
                <a:cubicBezTo>
                  <a:pt x="1834737" y="3563323"/>
                  <a:pt x="1837096" y="3560777"/>
                  <a:pt x="1839705" y="3558727"/>
                </a:cubicBezTo>
                <a:cubicBezTo>
                  <a:pt x="1846350" y="3553635"/>
                  <a:pt x="1849331" y="3547176"/>
                  <a:pt x="1848648" y="3538854"/>
                </a:cubicBezTo>
                <a:cubicBezTo>
                  <a:pt x="1848089" y="3531713"/>
                  <a:pt x="1850511" y="3525750"/>
                  <a:pt x="1855665" y="3520472"/>
                </a:cubicBezTo>
                <a:cubicBezTo>
                  <a:pt x="1861006" y="3515007"/>
                  <a:pt x="1865664" y="3508920"/>
                  <a:pt x="1870384" y="3502834"/>
                </a:cubicBezTo>
                <a:cubicBezTo>
                  <a:pt x="1873116" y="3499419"/>
                  <a:pt x="1874110" y="3495258"/>
                  <a:pt x="1873551" y="3490848"/>
                </a:cubicBezTo>
                <a:cubicBezTo>
                  <a:pt x="1873241" y="3488302"/>
                  <a:pt x="1872992" y="3485756"/>
                  <a:pt x="1872433" y="3483272"/>
                </a:cubicBezTo>
                <a:cubicBezTo>
                  <a:pt x="1870881" y="3476254"/>
                  <a:pt x="1868210" y="3470292"/>
                  <a:pt x="1859516" y="3470044"/>
                </a:cubicBezTo>
                <a:cubicBezTo>
                  <a:pt x="1855169" y="3469857"/>
                  <a:pt x="1851318" y="3468119"/>
                  <a:pt x="1847902" y="3465262"/>
                </a:cubicBezTo>
                <a:cubicBezTo>
                  <a:pt x="1843990" y="3462032"/>
                  <a:pt x="1839767" y="3459051"/>
                  <a:pt x="1835979" y="3455636"/>
                </a:cubicBezTo>
                <a:cubicBezTo>
                  <a:pt x="1827905" y="3448369"/>
                  <a:pt x="1826974" y="3439613"/>
                  <a:pt x="1833619" y="3430670"/>
                </a:cubicBezTo>
                <a:cubicBezTo>
                  <a:pt x="1836103" y="3427317"/>
                  <a:pt x="1839146" y="3424087"/>
                  <a:pt x="1842686" y="3421975"/>
                </a:cubicBezTo>
                <a:cubicBezTo>
                  <a:pt x="1847778" y="3418932"/>
                  <a:pt x="1853554" y="3417194"/>
                  <a:pt x="1858895" y="3414585"/>
                </a:cubicBezTo>
                <a:cubicBezTo>
                  <a:pt x="1860323" y="3413902"/>
                  <a:pt x="1862248" y="3412536"/>
                  <a:pt x="1862373" y="3411294"/>
                </a:cubicBezTo>
                <a:cubicBezTo>
                  <a:pt x="1863180" y="3403904"/>
                  <a:pt x="1869390" y="3397383"/>
                  <a:pt x="1865788" y="3389247"/>
                </a:cubicBezTo>
                <a:cubicBezTo>
                  <a:pt x="1864795" y="3386949"/>
                  <a:pt x="1864608" y="3384279"/>
                  <a:pt x="1864360" y="3381733"/>
                </a:cubicBezTo>
                <a:cubicBezTo>
                  <a:pt x="1863677" y="3374591"/>
                  <a:pt x="1865229" y="3368442"/>
                  <a:pt x="1870632" y="3363164"/>
                </a:cubicBezTo>
                <a:cubicBezTo>
                  <a:pt x="1873986" y="3359934"/>
                  <a:pt x="1876594" y="3355898"/>
                  <a:pt x="1879451" y="3352109"/>
                </a:cubicBezTo>
                <a:cubicBezTo>
                  <a:pt x="1879451" y="3352109"/>
                  <a:pt x="1879389" y="3352109"/>
                  <a:pt x="1879327" y="3352109"/>
                </a:cubicBezTo>
                <a:cubicBezTo>
                  <a:pt x="1879140" y="3351799"/>
                  <a:pt x="1878892" y="3351488"/>
                  <a:pt x="1878706" y="3351240"/>
                </a:cubicBezTo>
                <a:cubicBezTo>
                  <a:pt x="1876656" y="3351116"/>
                  <a:pt x="1874607" y="3351053"/>
                  <a:pt x="1872806" y="3350308"/>
                </a:cubicBezTo>
                <a:cubicBezTo>
                  <a:pt x="1871129" y="3349687"/>
                  <a:pt x="1871378" y="3347700"/>
                  <a:pt x="1872992" y="3346644"/>
                </a:cubicBezTo>
                <a:cubicBezTo>
                  <a:pt x="1873613" y="3346210"/>
                  <a:pt x="1875042" y="3345899"/>
                  <a:pt x="1875228" y="3346210"/>
                </a:cubicBezTo>
                <a:cubicBezTo>
                  <a:pt x="1876532" y="3347824"/>
                  <a:pt x="1877588" y="3349563"/>
                  <a:pt x="1878706" y="3351302"/>
                </a:cubicBezTo>
                <a:cubicBezTo>
                  <a:pt x="1879203" y="3351302"/>
                  <a:pt x="1879637" y="3351302"/>
                  <a:pt x="1880072" y="3351426"/>
                </a:cubicBezTo>
                <a:cubicBezTo>
                  <a:pt x="1879824" y="3351675"/>
                  <a:pt x="1879637" y="3351985"/>
                  <a:pt x="1879451" y="3352296"/>
                </a:cubicBezTo>
                <a:cubicBezTo>
                  <a:pt x="1881066" y="3352544"/>
                  <a:pt x="1882743" y="3353165"/>
                  <a:pt x="1884357" y="3353041"/>
                </a:cubicBezTo>
                <a:cubicBezTo>
                  <a:pt x="1890443" y="3352544"/>
                  <a:pt x="1894418" y="3348383"/>
                  <a:pt x="1893424" y="3343228"/>
                </a:cubicBezTo>
                <a:cubicBezTo>
                  <a:pt x="1892617" y="3339067"/>
                  <a:pt x="1891313" y="3335031"/>
                  <a:pt x="1890071" y="3330932"/>
                </a:cubicBezTo>
                <a:cubicBezTo>
                  <a:pt x="1889450" y="3328820"/>
                  <a:pt x="1885848" y="3327454"/>
                  <a:pt x="1883488" y="3328386"/>
                </a:cubicBezTo>
                <a:cubicBezTo>
                  <a:pt x="1881935" y="3329069"/>
                  <a:pt x="1880569" y="3330125"/>
                  <a:pt x="1879016" y="3330808"/>
                </a:cubicBezTo>
                <a:cubicBezTo>
                  <a:pt x="1870881" y="3334285"/>
                  <a:pt x="1863242" y="3330745"/>
                  <a:pt x="1861255" y="3322548"/>
                </a:cubicBezTo>
                <a:cubicBezTo>
                  <a:pt x="1860075" y="3317580"/>
                  <a:pt x="1859081" y="3312549"/>
                  <a:pt x="1857901" y="3307581"/>
                </a:cubicBezTo>
                <a:cubicBezTo>
                  <a:pt x="1857529" y="3305966"/>
                  <a:pt x="1856845" y="3304414"/>
                  <a:pt x="1856349" y="3302799"/>
                </a:cubicBezTo>
                <a:cubicBezTo>
                  <a:pt x="1855603" y="3299942"/>
                  <a:pt x="1860137" y="3296340"/>
                  <a:pt x="1863366" y="3297520"/>
                </a:cubicBezTo>
                <a:cubicBezTo>
                  <a:pt x="1868148" y="3299197"/>
                  <a:pt x="1873054" y="3300874"/>
                  <a:pt x="1877402" y="3303358"/>
                </a:cubicBezTo>
                <a:cubicBezTo>
                  <a:pt x="1883736" y="3306960"/>
                  <a:pt x="1890319" y="3307519"/>
                  <a:pt x="1897275" y="3306587"/>
                </a:cubicBezTo>
                <a:cubicBezTo>
                  <a:pt x="1904417" y="3305594"/>
                  <a:pt x="1912552" y="3297707"/>
                  <a:pt x="1912366" y="3291186"/>
                </a:cubicBezTo>
                <a:cubicBezTo>
                  <a:pt x="1912242" y="3286093"/>
                  <a:pt x="1910378" y="3281063"/>
                  <a:pt x="1910503" y="3276032"/>
                </a:cubicBezTo>
                <a:cubicBezTo>
                  <a:pt x="1910627" y="3270195"/>
                  <a:pt x="1912118" y="3264357"/>
                  <a:pt x="1912863" y="3258519"/>
                </a:cubicBezTo>
                <a:cubicBezTo>
                  <a:pt x="1912925" y="3257774"/>
                  <a:pt x="1912366" y="3256905"/>
                  <a:pt x="1912118" y="3256035"/>
                </a:cubicBezTo>
                <a:cubicBezTo>
                  <a:pt x="1911621" y="3254420"/>
                  <a:pt x="1911062" y="3252806"/>
                  <a:pt x="1910751" y="3251129"/>
                </a:cubicBezTo>
                <a:cubicBezTo>
                  <a:pt x="1909695" y="3245602"/>
                  <a:pt x="1912242" y="3242372"/>
                  <a:pt x="1917210" y="3243366"/>
                </a:cubicBezTo>
                <a:cubicBezTo>
                  <a:pt x="1936152" y="3247465"/>
                  <a:pt x="1954534" y="3245788"/>
                  <a:pt x="1972544" y="3238584"/>
                </a:cubicBezTo>
                <a:cubicBezTo>
                  <a:pt x="1977326" y="3236659"/>
                  <a:pt x="1982294" y="3235292"/>
                  <a:pt x="1986952" y="3233181"/>
                </a:cubicBezTo>
                <a:cubicBezTo>
                  <a:pt x="1994901" y="3229641"/>
                  <a:pt x="2001733" y="3225294"/>
                  <a:pt x="2003658" y="3215357"/>
                </a:cubicBezTo>
                <a:cubicBezTo>
                  <a:pt x="2004776" y="3209644"/>
                  <a:pt x="2008502" y="3204489"/>
                  <a:pt x="2010738" y="3199024"/>
                </a:cubicBezTo>
                <a:cubicBezTo>
                  <a:pt x="2012042" y="3195857"/>
                  <a:pt x="2012849" y="3192503"/>
                  <a:pt x="2013595" y="3189212"/>
                </a:cubicBezTo>
                <a:cubicBezTo>
                  <a:pt x="2014464" y="3185361"/>
                  <a:pt x="2012104" y="3180455"/>
                  <a:pt x="2008626" y="3178344"/>
                </a:cubicBezTo>
                <a:cubicBezTo>
                  <a:pt x="2006453" y="3177039"/>
                  <a:pt x="2003968" y="3176232"/>
                  <a:pt x="2001795" y="3174928"/>
                </a:cubicBezTo>
                <a:cubicBezTo>
                  <a:pt x="1999373" y="3173500"/>
                  <a:pt x="1998565" y="3170953"/>
                  <a:pt x="1998690" y="3168345"/>
                </a:cubicBezTo>
                <a:cubicBezTo>
                  <a:pt x="1998814" y="3165799"/>
                  <a:pt x="1999249" y="3163253"/>
                  <a:pt x="2000180" y="3160893"/>
                </a:cubicBezTo>
                <a:cubicBezTo>
                  <a:pt x="2002788" y="3154124"/>
                  <a:pt x="1999808" y="3149528"/>
                  <a:pt x="1995026" y="3145181"/>
                </a:cubicBezTo>
                <a:cubicBezTo>
                  <a:pt x="1989685" y="3140212"/>
                  <a:pt x="1982481" y="3137666"/>
                  <a:pt x="1977699" y="3132077"/>
                </a:cubicBezTo>
                <a:cubicBezTo>
                  <a:pt x="1977264" y="3132077"/>
                  <a:pt x="1976767" y="3132014"/>
                  <a:pt x="1976333" y="3131953"/>
                </a:cubicBezTo>
                <a:cubicBezTo>
                  <a:pt x="1976333" y="3131518"/>
                  <a:pt x="1976208" y="3131021"/>
                  <a:pt x="1976146" y="3130524"/>
                </a:cubicBezTo>
                <a:cubicBezTo>
                  <a:pt x="1975774" y="3130151"/>
                  <a:pt x="1975339" y="3129779"/>
                  <a:pt x="1974966" y="3129344"/>
                </a:cubicBezTo>
                <a:cubicBezTo>
                  <a:pt x="1975339" y="3129530"/>
                  <a:pt x="1975960" y="3129717"/>
                  <a:pt x="1976084" y="3130027"/>
                </a:cubicBezTo>
                <a:cubicBezTo>
                  <a:pt x="1976084" y="3130151"/>
                  <a:pt x="1976084" y="3130338"/>
                  <a:pt x="1976084" y="3130462"/>
                </a:cubicBezTo>
                <a:cubicBezTo>
                  <a:pt x="1976333" y="3130773"/>
                  <a:pt x="1976643" y="3131021"/>
                  <a:pt x="1976891" y="3131269"/>
                </a:cubicBezTo>
                <a:cubicBezTo>
                  <a:pt x="1977140" y="3131518"/>
                  <a:pt x="1977388" y="3131766"/>
                  <a:pt x="1977637" y="3132014"/>
                </a:cubicBezTo>
                <a:cubicBezTo>
                  <a:pt x="1989809" y="3133381"/>
                  <a:pt x="2002292" y="3133319"/>
                  <a:pt x="2013346" y="3140026"/>
                </a:cubicBezTo>
                <a:cubicBezTo>
                  <a:pt x="2015395" y="3141268"/>
                  <a:pt x="2018252" y="3141330"/>
                  <a:pt x="2020736" y="3141516"/>
                </a:cubicBezTo>
                <a:cubicBezTo>
                  <a:pt x="2025829" y="3141827"/>
                  <a:pt x="2030921" y="3141951"/>
                  <a:pt x="2036076" y="3142013"/>
                </a:cubicBezTo>
                <a:cubicBezTo>
                  <a:pt x="2048931" y="3142075"/>
                  <a:pt x="2059116" y="3137542"/>
                  <a:pt x="2066010" y="3126053"/>
                </a:cubicBezTo>
                <a:cubicBezTo>
                  <a:pt x="2069488" y="3120277"/>
                  <a:pt x="2071040" y="3113197"/>
                  <a:pt x="2076630" y="3108726"/>
                </a:cubicBezTo>
                <a:cubicBezTo>
                  <a:pt x="2082964" y="3103633"/>
                  <a:pt x="2086069" y="3096740"/>
                  <a:pt x="2087994" y="3089163"/>
                </a:cubicBezTo>
                <a:cubicBezTo>
                  <a:pt x="2090106" y="3080903"/>
                  <a:pt x="2092218" y="3072643"/>
                  <a:pt x="2094329" y="3064384"/>
                </a:cubicBezTo>
                <a:lnTo>
                  <a:pt x="2094826" y="3065005"/>
                </a:lnTo>
                <a:cubicBezTo>
                  <a:pt x="2094826" y="3065005"/>
                  <a:pt x="2095012" y="3064446"/>
                  <a:pt x="2095074" y="3064197"/>
                </a:cubicBezTo>
                <a:cubicBezTo>
                  <a:pt x="2094950" y="3064197"/>
                  <a:pt x="2094826" y="3064197"/>
                  <a:pt x="2094640" y="3064260"/>
                </a:cubicBezTo>
                <a:cubicBezTo>
                  <a:pt x="2092590" y="3057180"/>
                  <a:pt x="2093397" y="3053951"/>
                  <a:pt x="2098676" y="3050845"/>
                </a:cubicBezTo>
                <a:cubicBezTo>
                  <a:pt x="2100477" y="3049789"/>
                  <a:pt x="2102713" y="3049479"/>
                  <a:pt x="2104825" y="3048920"/>
                </a:cubicBezTo>
                <a:cubicBezTo>
                  <a:pt x="2106191" y="3042461"/>
                  <a:pt x="2108302" y="3036251"/>
                  <a:pt x="2111966" y="3030724"/>
                </a:cubicBezTo>
                <a:cubicBezTo>
                  <a:pt x="2112774" y="3029482"/>
                  <a:pt x="2114699" y="3028302"/>
                  <a:pt x="2116003" y="3028364"/>
                </a:cubicBezTo>
                <a:cubicBezTo>
                  <a:pt x="2116997" y="3028364"/>
                  <a:pt x="2118239" y="3030351"/>
                  <a:pt x="2118736" y="3031655"/>
                </a:cubicBezTo>
                <a:cubicBezTo>
                  <a:pt x="2119543" y="3033891"/>
                  <a:pt x="2119978" y="3036189"/>
                  <a:pt x="2120475" y="3038487"/>
                </a:cubicBezTo>
                <a:cubicBezTo>
                  <a:pt x="2125257" y="3037928"/>
                  <a:pt x="2127554" y="3034201"/>
                  <a:pt x="2129107" y="3030475"/>
                </a:cubicBezTo>
                <a:cubicBezTo>
                  <a:pt x="2136125" y="3013956"/>
                  <a:pt x="2143639" y="2997809"/>
                  <a:pt x="2154073" y="2982966"/>
                </a:cubicBezTo>
                <a:cubicBezTo>
                  <a:pt x="2160966" y="2973092"/>
                  <a:pt x="2165127" y="2961541"/>
                  <a:pt x="2158544" y="2949182"/>
                </a:cubicBezTo>
                <a:cubicBezTo>
                  <a:pt x="2157737" y="2947753"/>
                  <a:pt x="2157675" y="2945890"/>
                  <a:pt x="2157364" y="2944214"/>
                </a:cubicBezTo>
                <a:cubicBezTo>
                  <a:pt x="2154942" y="2928936"/>
                  <a:pt x="2157675" y="2915460"/>
                  <a:pt x="2170157" y="2904902"/>
                </a:cubicBezTo>
                <a:cubicBezTo>
                  <a:pt x="2175374" y="2900555"/>
                  <a:pt x="2180404" y="2895897"/>
                  <a:pt x="2185186" y="2890991"/>
                </a:cubicBezTo>
                <a:cubicBezTo>
                  <a:pt x="2193136" y="2882793"/>
                  <a:pt x="2202824" y="2877204"/>
                  <a:pt x="2213195" y="2873664"/>
                </a:cubicBezTo>
                <a:cubicBezTo>
                  <a:pt x="2219033" y="2871677"/>
                  <a:pt x="2224001" y="2869503"/>
                  <a:pt x="2228286" y="2865218"/>
                </a:cubicBezTo>
                <a:cubicBezTo>
                  <a:pt x="2231888" y="2861616"/>
                  <a:pt x="2236546" y="2859132"/>
                  <a:pt x="2237788" y="2853543"/>
                </a:cubicBezTo>
                <a:cubicBezTo>
                  <a:pt x="2237974" y="2852549"/>
                  <a:pt x="2240645" y="2851307"/>
                  <a:pt x="2241825" y="2851617"/>
                </a:cubicBezTo>
                <a:cubicBezTo>
                  <a:pt x="2247042" y="2852860"/>
                  <a:pt x="2251886" y="2851617"/>
                  <a:pt x="2256978" y="2850872"/>
                </a:cubicBezTo>
                <a:cubicBezTo>
                  <a:pt x="2261884" y="2850189"/>
                  <a:pt x="2267101" y="2851431"/>
                  <a:pt x="2272131" y="2851307"/>
                </a:cubicBezTo>
                <a:cubicBezTo>
                  <a:pt x="2281695" y="2851120"/>
                  <a:pt x="2290390" y="2849320"/>
                  <a:pt x="2296848" y="2840749"/>
                </a:cubicBezTo>
                <a:cubicBezTo>
                  <a:pt x="2299705" y="2836961"/>
                  <a:pt x="2305481" y="2835470"/>
                  <a:pt x="2309580" y="2832427"/>
                </a:cubicBezTo>
                <a:cubicBezTo>
                  <a:pt x="2312374" y="2830316"/>
                  <a:pt x="2313989" y="2827273"/>
                  <a:pt x="2313058" y="2823485"/>
                </a:cubicBezTo>
                <a:cubicBezTo>
                  <a:pt x="2312002" y="2819137"/>
                  <a:pt x="2312561" y="2815101"/>
                  <a:pt x="2314796" y="2811188"/>
                </a:cubicBezTo>
                <a:cubicBezTo>
                  <a:pt x="2319889" y="2802245"/>
                  <a:pt x="2324298" y="2792930"/>
                  <a:pt x="2329887" y="2784421"/>
                </a:cubicBezTo>
                <a:cubicBezTo>
                  <a:pt x="2334359" y="2777652"/>
                  <a:pt x="2336595" y="2770759"/>
                  <a:pt x="2335539" y="2762747"/>
                </a:cubicBezTo>
                <a:cubicBezTo>
                  <a:pt x="2334732" y="2756723"/>
                  <a:pt x="2334669" y="2750389"/>
                  <a:pt x="2338147" y="2745358"/>
                </a:cubicBezTo>
                <a:cubicBezTo>
                  <a:pt x="2345041" y="2735670"/>
                  <a:pt x="2346159" y="2724678"/>
                  <a:pt x="2346593" y="2713624"/>
                </a:cubicBezTo>
                <a:cubicBezTo>
                  <a:pt x="2347214" y="2699961"/>
                  <a:pt x="2347214" y="2686236"/>
                  <a:pt x="2347152" y="2672573"/>
                </a:cubicBezTo>
                <a:cubicBezTo>
                  <a:pt x="2347152" y="2663258"/>
                  <a:pt x="2346407" y="2653880"/>
                  <a:pt x="2346469" y="2644502"/>
                </a:cubicBezTo>
                <a:cubicBezTo>
                  <a:pt x="2346469" y="2640155"/>
                  <a:pt x="2347897" y="2635622"/>
                  <a:pt x="2352120" y="2633696"/>
                </a:cubicBezTo>
                <a:cubicBezTo>
                  <a:pt x="2363982" y="2628480"/>
                  <a:pt x="2370690" y="2619102"/>
                  <a:pt x="2374602" y="2607240"/>
                </a:cubicBezTo>
                <a:cubicBezTo>
                  <a:pt x="2375409" y="2604818"/>
                  <a:pt x="2376962" y="2602707"/>
                  <a:pt x="2378018" y="2600347"/>
                </a:cubicBezTo>
                <a:cubicBezTo>
                  <a:pt x="2381185" y="2593205"/>
                  <a:pt x="2385532" y="2587119"/>
                  <a:pt x="2391494" y="2581902"/>
                </a:cubicBezTo>
                <a:cubicBezTo>
                  <a:pt x="2398574" y="2575754"/>
                  <a:pt x="2405095" y="2568922"/>
                  <a:pt x="2411491" y="2562029"/>
                </a:cubicBezTo>
                <a:cubicBezTo>
                  <a:pt x="2417950" y="2555135"/>
                  <a:pt x="2423043" y="2547248"/>
                  <a:pt x="2426520" y="2538368"/>
                </a:cubicBezTo>
                <a:cubicBezTo>
                  <a:pt x="2429812" y="2529859"/>
                  <a:pt x="2432420" y="2510048"/>
                  <a:pt x="2430185" y="2503155"/>
                </a:cubicBezTo>
                <a:cubicBezTo>
                  <a:pt x="2426458" y="2491790"/>
                  <a:pt x="2422359" y="2480611"/>
                  <a:pt x="2417950" y="2469495"/>
                </a:cubicBezTo>
                <a:close/>
                <a:moveTo>
                  <a:pt x="2026698" y="1042792"/>
                </a:moveTo>
                <a:cubicBezTo>
                  <a:pt x="2026698" y="1042792"/>
                  <a:pt x="2027940" y="1044220"/>
                  <a:pt x="2027754" y="1044717"/>
                </a:cubicBezTo>
                <a:cubicBezTo>
                  <a:pt x="2025705" y="1051673"/>
                  <a:pt x="2018998" y="1051486"/>
                  <a:pt x="2014588" y="1054778"/>
                </a:cubicBezTo>
                <a:cubicBezTo>
                  <a:pt x="2013346" y="1053101"/>
                  <a:pt x="2012352" y="1052232"/>
                  <a:pt x="2012477" y="1051921"/>
                </a:cubicBezTo>
                <a:cubicBezTo>
                  <a:pt x="2015520" y="1046332"/>
                  <a:pt x="2020923" y="1044220"/>
                  <a:pt x="2026636" y="1042730"/>
                </a:cubicBezTo>
                <a:close/>
                <a:moveTo>
                  <a:pt x="1916962" y="1076638"/>
                </a:moveTo>
                <a:lnTo>
                  <a:pt x="1917521" y="1075023"/>
                </a:lnTo>
                <a:lnTo>
                  <a:pt x="1918079" y="1076700"/>
                </a:lnTo>
                <a:lnTo>
                  <a:pt x="1916962" y="1076700"/>
                </a:lnTo>
                <a:close/>
                <a:moveTo>
                  <a:pt x="1910689" y="1027825"/>
                </a:moveTo>
                <a:cubicBezTo>
                  <a:pt x="1914788" y="1027204"/>
                  <a:pt x="1919011" y="1028943"/>
                  <a:pt x="1923048" y="1026893"/>
                </a:cubicBezTo>
                <a:cubicBezTo>
                  <a:pt x="1931369" y="1022546"/>
                  <a:pt x="1939381" y="1025651"/>
                  <a:pt x="1947268" y="1028384"/>
                </a:cubicBezTo>
                <a:cubicBezTo>
                  <a:pt x="1948137" y="1028694"/>
                  <a:pt x="1948572" y="1030992"/>
                  <a:pt x="1948759" y="1032420"/>
                </a:cubicBezTo>
                <a:cubicBezTo>
                  <a:pt x="1948821" y="1032979"/>
                  <a:pt x="1947951" y="1034035"/>
                  <a:pt x="1947268" y="1034346"/>
                </a:cubicBezTo>
                <a:cubicBezTo>
                  <a:pt x="1944225" y="1035526"/>
                  <a:pt x="1941058" y="1036581"/>
                  <a:pt x="1938573" y="1037451"/>
                </a:cubicBezTo>
                <a:cubicBezTo>
                  <a:pt x="1931307" y="1033849"/>
                  <a:pt x="1924662" y="1034718"/>
                  <a:pt x="1917893" y="1035029"/>
                </a:cubicBezTo>
                <a:cubicBezTo>
                  <a:pt x="1915719" y="1035091"/>
                  <a:pt x="1913422" y="1033290"/>
                  <a:pt x="1911310" y="1032172"/>
                </a:cubicBezTo>
                <a:cubicBezTo>
                  <a:pt x="1910689" y="1031862"/>
                  <a:pt x="1910130" y="1030868"/>
                  <a:pt x="1910006" y="1030061"/>
                </a:cubicBezTo>
                <a:cubicBezTo>
                  <a:pt x="1909882" y="1029377"/>
                  <a:pt x="1910378" y="1027949"/>
                  <a:pt x="1910751" y="1027887"/>
                </a:cubicBezTo>
                <a:close/>
                <a:moveTo>
                  <a:pt x="1904168" y="1071484"/>
                </a:moveTo>
                <a:lnTo>
                  <a:pt x="1905038" y="1072167"/>
                </a:lnTo>
                <a:lnTo>
                  <a:pt x="1903609" y="1071918"/>
                </a:lnTo>
                <a:lnTo>
                  <a:pt x="1904168" y="1071546"/>
                </a:lnTo>
                <a:close/>
                <a:moveTo>
                  <a:pt x="1842810" y="1003480"/>
                </a:moveTo>
                <a:cubicBezTo>
                  <a:pt x="1842810" y="1003480"/>
                  <a:pt x="1843555" y="1004226"/>
                  <a:pt x="1843928" y="1004660"/>
                </a:cubicBezTo>
                <a:cubicBezTo>
                  <a:pt x="1844363" y="1005902"/>
                  <a:pt x="1844797" y="1007206"/>
                  <a:pt x="1845232" y="1008511"/>
                </a:cubicBezTo>
                <a:cubicBezTo>
                  <a:pt x="1844611" y="1007206"/>
                  <a:pt x="1843990" y="1005902"/>
                  <a:pt x="1843431" y="1004660"/>
                </a:cubicBezTo>
                <a:cubicBezTo>
                  <a:pt x="1841692" y="1004971"/>
                  <a:pt x="1841444" y="1004598"/>
                  <a:pt x="1842810" y="1003480"/>
                </a:cubicBezTo>
                <a:close/>
                <a:moveTo>
                  <a:pt x="1825732" y="1011367"/>
                </a:moveTo>
                <a:cubicBezTo>
                  <a:pt x="1826787" y="1009318"/>
                  <a:pt x="1828775" y="1007765"/>
                  <a:pt x="1830327" y="1006026"/>
                </a:cubicBezTo>
                <a:cubicBezTo>
                  <a:pt x="1830824" y="1007579"/>
                  <a:pt x="1831445" y="1009070"/>
                  <a:pt x="1831880" y="1010622"/>
                </a:cubicBezTo>
                <a:cubicBezTo>
                  <a:pt x="1832252" y="1012237"/>
                  <a:pt x="1832439" y="1013914"/>
                  <a:pt x="1833060" y="1017454"/>
                </a:cubicBezTo>
                <a:cubicBezTo>
                  <a:pt x="1832998" y="1017888"/>
                  <a:pt x="1832749" y="1020248"/>
                  <a:pt x="1832252" y="1022546"/>
                </a:cubicBezTo>
                <a:cubicBezTo>
                  <a:pt x="1832190" y="1022919"/>
                  <a:pt x="1830762" y="1023353"/>
                  <a:pt x="1830141" y="1023167"/>
                </a:cubicBezTo>
                <a:cubicBezTo>
                  <a:pt x="1824862" y="1021428"/>
                  <a:pt x="1822937" y="1016646"/>
                  <a:pt x="1825794" y="1011367"/>
                </a:cubicBezTo>
                <a:close/>
                <a:moveTo>
                  <a:pt x="1778719" y="986215"/>
                </a:moveTo>
                <a:cubicBezTo>
                  <a:pt x="1781079" y="986961"/>
                  <a:pt x="1780955" y="987395"/>
                  <a:pt x="1778347" y="987333"/>
                </a:cubicBezTo>
                <a:cubicBezTo>
                  <a:pt x="1777788" y="987085"/>
                  <a:pt x="1777229" y="986774"/>
                  <a:pt x="1776732" y="986464"/>
                </a:cubicBezTo>
                <a:cubicBezTo>
                  <a:pt x="1777415" y="986340"/>
                  <a:pt x="1778160" y="986029"/>
                  <a:pt x="1778719" y="986215"/>
                </a:cubicBezTo>
                <a:close/>
                <a:moveTo>
                  <a:pt x="1738041" y="1108808"/>
                </a:moveTo>
                <a:cubicBezTo>
                  <a:pt x="1738725" y="1108808"/>
                  <a:pt x="1739656" y="1109118"/>
                  <a:pt x="1740215" y="1109615"/>
                </a:cubicBezTo>
                <a:cubicBezTo>
                  <a:pt x="1740464" y="1109864"/>
                  <a:pt x="1740401" y="1111168"/>
                  <a:pt x="1740091" y="1111292"/>
                </a:cubicBezTo>
                <a:cubicBezTo>
                  <a:pt x="1736551" y="1113279"/>
                  <a:pt x="1733011" y="1115204"/>
                  <a:pt x="1729347" y="1117068"/>
                </a:cubicBezTo>
                <a:cubicBezTo>
                  <a:pt x="1729347" y="1117068"/>
                  <a:pt x="1728664" y="1115888"/>
                  <a:pt x="1728353" y="1115266"/>
                </a:cubicBezTo>
                <a:cubicBezTo>
                  <a:pt x="1730465" y="1111478"/>
                  <a:pt x="1733446" y="1108932"/>
                  <a:pt x="1738041" y="1108808"/>
                </a:cubicBezTo>
                <a:close/>
                <a:moveTo>
                  <a:pt x="1693327" y="1180475"/>
                </a:moveTo>
                <a:cubicBezTo>
                  <a:pt x="1693886" y="1180351"/>
                  <a:pt x="1694569" y="1180848"/>
                  <a:pt x="1695190" y="1181096"/>
                </a:cubicBezTo>
                <a:cubicBezTo>
                  <a:pt x="1695190" y="1181655"/>
                  <a:pt x="1695252" y="1182462"/>
                  <a:pt x="1695004" y="1182649"/>
                </a:cubicBezTo>
                <a:cubicBezTo>
                  <a:pt x="1694507" y="1182959"/>
                  <a:pt x="1693637" y="1183146"/>
                  <a:pt x="1693079" y="1182959"/>
                </a:cubicBezTo>
                <a:cubicBezTo>
                  <a:pt x="1692520" y="1182773"/>
                  <a:pt x="1692085" y="1182090"/>
                  <a:pt x="1691588" y="1181593"/>
                </a:cubicBezTo>
                <a:cubicBezTo>
                  <a:pt x="1692147" y="1181220"/>
                  <a:pt x="1692706" y="1180599"/>
                  <a:pt x="1693327" y="1180475"/>
                </a:cubicBezTo>
                <a:close/>
                <a:moveTo>
                  <a:pt x="1590608" y="562235"/>
                </a:moveTo>
                <a:cubicBezTo>
                  <a:pt x="1591291" y="561987"/>
                  <a:pt x="1592471" y="562235"/>
                  <a:pt x="1593030" y="562670"/>
                </a:cubicBezTo>
                <a:cubicBezTo>
                  <a:pt x="1599427" y="568321"/>
                  <a:pt x="1603091" y="575836"/>
                  <a:pt x="1607314" y="583040"/>
                </a:cubicBezTo>
                <a:cubicBezTo>
                  <a:pt x="1607624" y="583537"/>
                  <a:pt x="1607190" y="584468"/>
                  <a:pt x="1607065" y="585151"/>
                </a:cubicBezTo>
                <a:cubicBezTo>
                  <a:pt x="1606382" y="585586"/>
                  <a:pt x="1605575" y="586455"/>
                  <a:pt x="1605078" y="586269"/>
                </a:cubicBezTo>
                <a:cubicBezTo>
                  <a:pt x="1602780" y="585400"/>
                  <a:pt x="1600296" y="584717"/>
                  <a:pt x="1598495" y="583164"/>
                </a:cubicBezTo>
                <a:cubicBezTo>
                  <a:pt x="1593278" y="578693"/>
                  <a:pt x="1590608" y="572482"/>
                  <a:pt x="1588496" y="566086"/>
                </a:cubicBezTo>
                <a:cubicBezTo>
                  <a:pt x="1587875" y="564285"/>
                  <a:pt x="1588807" y="562794"/>
                  <a:pt x="1590608" y="562173"/>
                </a:cubicBezTo>
                <a:close/>
                <a:moveTo>
                  <a:pt x="1456154" y="603348"/>
                </a:moveTo>
                <a:cubicBezTo>
                  <a:pt x="1456278" y="602975"/>
                  <a:pt x="1457582" y="602602"/>
                  <a:pt x="1458203" y="602727"/>
                </a:cubicBezTo>
                <a:cubicBezTo>
                  <a:pt x="1462054" y="603720"/>
                  <a:pt x="1465407" y="605459"/>
                  <a:pt x="1467208" y="609247"/>
                </a:cubicBezTo>
                <a:cubicBezTo>
                  <a:pt x="1467519" y="609123"/>
                  <a:pt x="1467705" y="609061"/>
                  <a:pt x="1468016" y="608937"/>
                </a:cubicBezTo>
                <a:cubicBezTo>
                  <a:pt x="1468264" y="609247"/>
                  <a:pt x="1468575" y="609496"/>
                  <a:pt x="1468823" y="609806"/>
                </a:cubicBezTo>
                <a:cubicBezTo>
                  <a:pt x="1472052" y="610241"/>
                  <a:pt x="1475033" y="611048"/>
                  <a:pt x="1477393" y="613408"/>
                </a:cubicBezTo>
                <a:cubicBezTo>
                  <a:pt x="1477890" y="613408"/>
                  <a:pt x="1478263" y="613470"/>
                  <a:pt x="1478760" y="613408"/>
                </a:cubicBezTo>
                <a:lnTo>
                  <a:pt x="1478946" y="615023"/>
                </a:lnTo>
                <a:lnTo>
                  <a:pt x="1478138" y="614029"/>
                </a:lnTo>
                <a:cubicBezTo>
                  <a:pt x="1478138" y="614029"/>
                  <a:pt x="1477642" y="613595"/>
                  <a:pt x="1477393" y="613346"/>
                </a:cubicBezTo>
                <a:cubicBezTo>
                  <a:pt x="1474040" y="613284"/>
                  <a:pt x="1471121" y="612228"/>
                  <a:pt x="1468823" y="609744"/>
                </a:cubicBezTo>
                <a:cubicBezTo>
                  <a:pt x="1468326" y="609744"/>
                  <a:pt x="1467891" y="609620"/>
                  <a:pt x="1467395" y="609558"/>
                </a:cubicBezTo>
                <a:cubicBezTo>
                  <a:pt x="1467333" y="609434"/>
                  <a:pt x="1467208" y="609310"/>
                  <a:pt x="1467208" y="609185"/>
                </a:cubicBezTo>
                <a:cubicBezTo>
                  <a:pt x="1460315" y="611856"/>
                  <a:pt x="1458824" y="611732"/>
                  <a:pt x="1455843" y="607322"/>
                </a:cubicBezTo>
                <a:cubicBezTo>
                  <a:pt x="1455222" y="606453"/>
                  <a:pt x="1455843" y="604590"/>
                  <a:pt x="1456216" y="603285"/>
                </a:cubicBezTo>
                <a:close/>
                <a:moveTo>
                  <a:pt x="1407154" y="585462"/>
                </a:moveTo>
                <a:cubicBezTo>
                  <a:pt x="1407651" y="585462"/>
                  <a:pt x="1408148" y="586145"/>
                  <a:pt x="1408645" y="586518"/>
                </a:cubicBezTo>
                <a:cubicBezTo>
                  <a:pt x="1408024" y="586704"/>
                  <a:pt x="1407341" y="587201"/>
                  <a:pt x="1406844" y="587076"/>
                </a:cubicBezTo>
                <a:cubicBezTo>
                  <a:pt x="1404670" y="586269"/>
                  <a:pt x="1404794" y="585586"/>
                  <a:pt x="1407154" y="585462"/>
                </a:cubicBezTo>
                <a:close/>
                <a:moveTo>
                  <a:pt x="1593651" y="1168924"/>
                </a:moveTo>
                <a:cubicBezTo>
                  <a:pt x="1593961" y="1168489"/>
                  <a:pt x="1594893" y="1168613"/>
                  <a:pt x="1595514" y="1168489"/>
                </a:cubicBezTo>
                <a:cubicBezTo>
                  <a:pt x="1596135" y="1168924"/>
                  <a:pt x="1596943" y="1169296"/>
                  <a:pt x="1597253" y="1169855"/>
                </a:cubicBezTo>
                <a:cubicBezTo>
                  <a:pt x="1598122" y="1171408"/>
                  <a:pt x="1597253" y="1172340"/>
                  <a:pt x="1595203" y="1172091"/>
                </a:cubicBezTo>
                <a:cubicBezTo>
                  <a:pt x="1594520" y="1172029"/>
                  <a:pt x="1593651" y="1171532"/>
                  <a:pt x="1593403" y="1170973"/>
                </a:cubicBezTo>
                <a:cubicBezTo>
                  <a:pt x="1593154" y="1170476"/>
                  <a:pt x="1593278" y="1169421"/>
                  <a:pt x="1593651" y="1168986"/>
                </a:cubicBezTo>
                <a:close/>
                <a:moveTo>
                  <a:pt x="1576324" y="1320270"/>
                </a:moveTo>
                <a:cubicBezTo>
                  <a:pt x="1576697" y="1319649"/>
                  <a:pt x="1577628" y="1319214"/>
                  <a:pt x="1578373" y="1318904"/>
                </a:cubicBezTo>
                <a:cubicBezTo>
                  <a:pt x="1582286" y="1317413"/>
                  <a:pt x="1586136" y="1315116"/>
                  <a:pt x="1590173" y="1314619"/>
                </a:cubicBezTo>
                <a:cubicBezTo>
                  <a:pt x="1598557" y="1313501"/>
                  <a:pt x="1607065" y="1313004"/>
                  <a:pt x="1615511" y="1312942"/>
                </a:cubicBezTo>
                <a:cubicBezTo>
                  <a:pt x="1621038" y="1312942"/>
                  <a:pt x="1625324" y="1311141"/>
                  <a:pt x="1629174" y="1307477"/>
                </a:cubicBezTo>
                <a:cubicBezTo>
                  <a:pt x="1630230" y="1306483"/>
                  <a:pt x="1632217" y="1306421"/>
                  <a:pt x="1633770" y="1305924"/>
                </a:cubicBezTo>
                <a:cubicBezTo>
                  <a:pt x="1634391" y="1306483"/>
                  <a:pt x="1635198" y="1306856"/>
                  <a:pt x="1635571" y="1307539"/>
                </a:cubicBezTo>
                <a:cubicBezTo>
                  <a:pt x="1638738" y="1312383"/>
                  <a:pt x="1637993" y="1317475"/>
                  <a:pt x="1634825" y="1321636"/>
                </a:cubicBezTo>
                <a:cubicBezTo>
                  <a:pt x="1629360" y="1328716"/>
                  <a:pt x="1622218" y="1333871"/>
                  <a:pt x="1612903" y="1330207"/>
                </a:cubicBezTo>
                <a:cubicBezTo>
                  <a:pt x="1601227" y="1325611"/>
                  <a:pt x="1589366" y="1328965"/>
                  <a:pt x="1577628" y="1327847"/>
                </a:cubicBezTo>
                <a:cubicBezTo>
                  <a:pt x="1576448" y="1327722"/>
                  <a:pt x="1574834" y="1325859"/>
                  <a:pt x="1574647" y="1324617"/>
                </a:cubicBezTo>
                <a:cubicBezTo>
                  <a:pt x="1574399" y="1323251"/>
                  <a:pt x="1575517" y="1321636"/>
                  <a:pt x="1576324" y="1320270"/>
                </a:cubicBezTo>
                <a:close/>
                <a:moveTo>
                  <a:pt x="1572412" y="1343994"/>
                </a:moveTo>
                <a:cubicBezTo>
                  <a:pt x="1572163" y="1345422"/>
                  <a:pt x="1571480" y="1347347"/>
                  <a:pt x="1570424" y="1347968"/>
                </a:cubicBezTo>
                <a:cubicBezTo>
                  <a:pt x="1561481" y="1352750"/>
                  <a:pt x="1552663" y="1357781"/>
                  <a:pt x="1543347" y="1361755"/>
                </a:cubicBezTo>
                <a:cubicBezTo>
                  <a:pt x="1536392" y="1364736"/>
                  <a:pt x="1529250" y="1367158"/>
                  <a:pt x="1522605" y="1371009"/>
                </a:cubicBezTo>
                <a:cubicBezTo>
                  <a:pt x="1516084" y="1374797"/>
                  <a:pt x="1508569" y="1376474"/>
                  <a:pt x="1499999" y="1376784"/>
                </a:cubicBezTo>
                <a:cubicBezTo>
                  <a:pt x="1497639" y="1375418"/>
                  <a:pt x="1494720" y="1373803"/>
                  <a:pt x="1491988" y="1371940"/>
                </a:cubicBezTo>
                <a:cubicBezTo>
                  <a:pt x="1489628" y="1370325"/>
                  <a:pt x="1490373" y="1364426"/>
                  <a:pt x="1492919" y="1363122"/>
                </a:cubicBezTo>
                <a:cubicBezTo>
                  <a:pt x="1493664" y="1362749"/>
                  <a:pt x="1494285" y="1361755"/>
                  <a:pt x="1494969" y="1361693"/>
                </a:cubicBezTo>
                <a:cubicBezTo>
                  <a:pt x="1507265" y="1360699"/>
                  <a:pt x="1517388" y="1354613"/>
                  <a:pt x="1527449" y="1348217"/>
                </a:cubicBezTo>
                <a:cubicBezTo>
                  <a:pt x="1531237" y="1345795"/>
                  <a:pt x="1535336" y="1345298"/>
                  <a:pt x="1539559" y="1346788"/>
                </a:cubicBezTo>
                <a:cubicBezTo>
                  <a:pt x="1544651" y="1348651"/>
                  <a:pt x="1549371" y="1347968"/>
                  <a:pt x="1554215" y="1345484"/>
                </a:cubicBezTo>
                <a:cubicBezTo>
                  <a:pt x="1557941" y="1343621"/>
                  <a:pt x="1562102" y="1342565"/>
                  <a:pt x="1566077" y="1341261"/>
                </a:cubicBezTo>
                <a:cubicBezTo>
                  <a:pt x="1568189" y="1340578"/>
                  <a:pt x="1572598" y="1342441"/>
                  <a:pt x="1572349" y="1343994"/>
                </a:cubicBezTo>
                <a:close/>
                <a:moveTo>
                  <a:pt x="1499316" y="1238852"/>
                </a:moveTo>
                <a:cubicBezTo>
                  <a:pt x="1517077" y="1241274"/>
                  <a:pt x="1534404" y="1245622"/>
                  <a:pt x="1551110" y="1252081"/>
                </a:cubicBezTo>
                <a:cubicBezTo>
                  <a:pt x="1553346" y="1252950"/>
                  <a:pt x="1555830" y="1254627"/>
                  <a:pt x="1557010" y="1256676"/>
                </a:cubicBezTo>
                <a:cubicBezTo>
                  <a:pt x="1560860" y="1263321"/>
                  <a:pt x="1564338" y="1270153"/>
                  <a:pt x="1567630" y="1277108"/>
                </a:cubicBezTo>
                <a:cubicBezTo>
                  <a:pt x="1569369" y="1280710"/>
                  <a:pt x="1566760" y="1283629"/>
                  <a:pt x="1565208" y="1286548"/>
                </a:cubicBezTo>
                <a:cubicBezTo>
                  <a:pt x="1563841" y="1289032"/>
                  <a:pt x="1561233" y="1289343"/>
                  <a:pt x="1558811" y="1288411"/>
                </a:cubicBezTo>
                <a:cubicBezTo>
                  <a:pt x="1552911" y="1286051"/>
                  <a:pt x="1549682" y="1280896"/>
                  <a:pt x="1545521" y="1276673"/>
                </a:cubicBezTo>
                <a:cubicBezTo>
                  <a:pt x="1544713" y="1275866"/>
                  <a:pt x="1542726" y="1275990"/>
                  <a:pt x="1541360" y="1276052"/>
                </a:cubicBezTo>
                <a:cubicBezTo>
                  <a:pt x="1540925" y="1276052"/>
                  <a:pt x="1540242" y="1277356"/>
                  <a:pt x="1540118" y="1278164"/>
                </a:cubicBezTo>
                <a:cubicBezTo>
                  <a:pt x="1539683" y="1280648"/>
                  <a:pt x="1540118" y="1283629"/>
                  <a:pt x="1538938" y="1285679"/>
                </a:cubicBezTo>
                <a:cubicBezTo>
                  <a:pt x="1532417" y="1296733"/>
                  <a:pt x="1528380" y="1308719"/>
                  <a:pt x="1524902" y="1320953"/>
                </a:cubicBezTo>
                <a:cubicBezTo>
                  <a:pt x="1524530" y="1322381"/>
                  <a:pt x="1522667" y="1323437"/>
                  <a:pt x="1521425" y="1324555"/>
                </a:cubicBezTo>
                <a:cubicBezTo>
                  <a:pt x="1519624" y="1326232"/>
                  <a:pt x="1515649" y="1325238"/>
                  <a:pt x="1515214" y="1323003"/>
                </a:cubicBezTo>
                <a:cubicBezTo>
                  <a:pt x="1514283" y="1317972"/>
                  <a:pt x="1513600" y="1312942"/>
                  <a:pt x="1512544" y="1307974"/>
                </a:cubicBezTo>
                <a:cubicBezTo>
                  <a:pt x="1511674" y="1303875"/>
                  <a:pt x="1506458" y="1301577"/>
                  <a:pt x="1502297" y="1303378"/>
                </a:cubicBezTo>
                <a:cubicBezTo>
                  <a:pt x="1499999" y="1304434"/>
                  <a:pt x="1497763" y="1305738"/>
                  <a:pt x="1495714" y="1307290"/>
                </a:cubicBezTo>
                <a:cubicBezTo>
                  <a:pt x="1493975" y="1308533"/>
                  <a:pt x="1492546" y="1308843"/>
                  <a:pt x="1491367" y="1307415"/>
                </a:cubicBezTo>
                <a:cubicBezTo>
                  <a:pt x="1490994" y="1306918"/>
                  <a:pt x="1490932" y="1305676"/>
                  <a:pt x="1491304" y="1305241"/>
                </a:cubicBezTo>
                <a:cubicBezTo>
                  <a:pt x="1493789" y="1301825"/>
                  <a:pt x="1496583" y="1298596"/>
                  <a:pt x="1499005" y="1295118"/>
                </a:cubicBezTo>
                <a:cubicBezTo>
                  <a:pt x="1503787" y="1288349"/>
                  <a:pt x="1504781" y="1280896"/>
                  <a:pt x="1501614" y="1273258"/>
                </a:cubicBezTo>
                <a:cubicBezTo>
                  <a:pt x="1500309" y="1270215"/>
                  <a:pt x="1498633" y="1266985"/>
                  <a:pt x="1496211" y="1264874"/>
                </a:cubicBezTo>
                <a:cubicBezTo>
                  <a:pt x="1492422" y="1261520"/>
                  <a:pt x="1487702" y="1259160"/>
                  <a:pt x="1483666" y="1255993"/>
                </a:cubicBezTo>
                <a:cubicBezTo>
                  <a:pt x="1481927" y="1254627"/>
                  <a:pt x="1480871" y="1252453"/>
                  <a:pt x="1479567" y="1250528"/>
                </a:cubicBezTo>
                <a:cubicBezTo>
                  <a:pt x="1479318" y="1250590"/>
                  <a:pt x="1479008" y="1250714"/>
                  <a:pt x="1478760" y="1250776"/>
                </a:cubicBezTo>
                <a:cubicBezTo>
                  <a:pt x="1478697" y="1250776"/>
                  <a:pt x="1478635" y="1250652"/>
                  <a:pt x="1478511" y="1250590"/>
                </a:cubicBezTo>
                <a:cubicBezTo>
                  <a:pt x="1473853" y="1253881"/>
                  <a:pt x="1470065" y="1257918"/>
                  <a:pt x="1466836" y="1262638"/>
                </a:cubicBezTo>
                <a:cubicBezTo>
                  <a:pt x="1464414" y="1266178"/>
                  <a:pt x="1461308" y="1269035"/>
                  <a:pt x="1456651" y="1269469"/>
                </a:cubicBezTo>
                <a:cubicBezTo>
                  <a:pt x="1450999" y="1270028"/>
                  <a:pt x="1447273" y="1273568"/>
                  <a:pt x="1444913" y="1278226"/>
                </a:cubicBezTo>
                <a:cubicBezTo>
                  <a:pt x="1437647" y="1292696"/>
                  <a:pt x="1431375" y="1307601"/>
                  <a:pt x="1432120" y="1324245"/>
                </a:cubicBezTo>
                <a:cubicBezTo>
                  <a:pt x="1432865" y="1340516"/>
                  <a:pt x="1424605" y="1351508"/>
                  <a:pt x="1412309" y="1360451"/>
                </a:cubicBezTo>
                <a:cubicBezTo>
                  <a:pt x="1408893" y="1362935"/>
                  <a:pt x="1403117" y="1360575"/>
                  <a:pt x="1402497" y="1356290"/>
                </a:cubicBezTo>
                <a:cubicBezTo>
                  <a:pt x="1400261" y="1341820"/>
                  <a:pt x="1399826" y="1327412"/>
                  <a:pt x="1407465" y="1314246"/>
                </a:cubicBezTo>
                <a:cubicBezTo>
                  <a:pt x="1412247" y="1306048"/>
                  <a:pt x="1413613" y="1296671"/>
                  <a:pt x="1417091" y="1288038"/>
                </a:cubicBezTo>
                <a:cubicBezTo>
                  <a:pt x="1418706" y="1284064"/>
                  <a:pt x="1418581" y="1279841"/>
                  <a:pt x="1416656" y="1275680"/>
                </a:cubicBezTo>
                <a:cubicBezTo>
                  <a:pt x="1416035" y="1274376"/>
                  <a:pt x="1416656" y="1272450"/>
                  <a:pt x="1416904" y="1270836"/>
                </a:cubicBezTo>
                <a:cubicBezTo>
                  <a:pt x="1417029" y="1270090"/>
                  <a:pt x="1417588" y="1269283"/>
                  <a:pt x="1418147" y="1268662"/>
                </a:cubicBezTo>
                <a:cubicBezTo>
                  <a:pt x="1438951" y="1245622"/>
                  <a:pt x="1433672" y="1248541"/>
                  <a:pt x="1462985" y="1244442"/>
                </a:cubicBezTo>
                <a:cubicBezTo>
                  <a:pt x="1469941" y="1243448"/>
                  <a:pt x="1474040" y="1246926"/>
                  <a:pt x="1478511" y="1250528"/>
                </a:cubicBezTo>
                <a:cubicBezTo>
                  <a:pt x="1478760" y="1250342"/>
                  <a:pt x="1478946" y="1250093"/>
                  <a:pt x="1479194" y="1249907"/>
                </a:cubicBezTo>
                <a:cubicBezTo>
                  <a:pt x="1479318" y="1250093"/>
                  <a:pt x="1479443" y="1250279"/>
                  <a:pt x="1479505" y="1250404"/>
                </a:cubicBezTo>
                <a:cubicBezTo>
                  <a:pt x="1484100" y="1248975"/>
                  <a:pt x="1488758" y="1247671"/>
                  <a:pt x="1493230" y="1245932"/>
                </a:cubicBezTo>
                <a:cubicBezTo>
                  <a:pt x="1494534" y="1245435"/>
                  <a:pt x="1495217" y="1243386"/>
                  <a:pt x="1496211" y="1242082"/>
                </a:cubicBezTo>
                <a:cubicBezTo>
                  <a:pt x="1497142" y="1240840"/>
                  <a:pt x="1498384" y="1238604"/>
                  <a:pt x="1499192" y="1238728"/>
                </a:cubicBezTo>
                <a:close/>
                <a:moveTo>
                  <a:pt x="1494037" y="1014783"/>
                </a:moveTo>
                <a:cubicBezTo>
                  <a:pt x="1494223" y="1014410"/>
                  <a:pt x="1494410" y="1014100"/>
                  <a:pt x="1494658" y="1013727"/>
                </a:cubicBezTo>
                <a:cubicBezTo>
                  <a:pt x="1494658" y="1011926"/>
                  <a:pt x="1494472" y="1010125"/>
                  <a:pt x="1494534" y="1008262"/>
                </a:cubicBezTo>
                <a:cubicBezTo>
                  <a:pt x="1494534" y="1005902"/>
                  <a:pt x="1495714" y="1005219"/>
                  <a:pt x="1497266" y="1006523"/>
                </a:cubicBezTo>
                <a:cubicBezTo>
                  <a:pt x="1497701" y="1006896"/>
                  <a:pt x="1497825" y="1008200"/>
                  <a:pt x="1497515" y="1008759"/>
                </a:cubicBezTo>
                <a:cubicBezTo>
                  <a:pt x="1496645" y="1010436"/>
                  <a:pt x="1495652" y="1012051"/>
                  <a:pt x="1494658" y="1013665"/>
                </a:cubicBezTo>
                <a:cubicBezTo>
                  <a:pt x="1494658" y="1014224"/>
                  <a:pt x="1494658" y="1014783"/>
                  <a:pt x="1494658" y="1015342"/>
                </a:cubicBezTo>
                <a:lnTo>
                  <a:pt x="1492609" y="1015715"/>
                </a:lnTo>
                <a:lnTo>
                  <a:pt x="1494037" y="1014659"/>
                </a:lnTo>
                <a:close/>
                <a:moveTo>
                  <a:pt x="1430567" y="1120794"/>
                </a:moveTo>
                <a:cubicBezTo>
                  <a:pt x="1431064" y="1120359"/>
                  <a:pt x="1432058" y="1120483"/>
                  <a:pt x="1432803" y="1120359"/>
                </a:cubicBezTo>
                <a:cubicBezTo>
                  <a:pt x="1433983" y="1121291"/>
                  <a:pt x="1435846" y="1122036"/>
                  <a:pt x="1436219" y="1123154"/>
                </a:cubicBezTo>
                <a:cubicBezTo>
                  <a:pt x="1437337" y="1127128"/>
                  <a:pt x="1437399" y="1131165"/>
                  <a:pt x="1434480" y="1134581"/>
                </a:cubicBezTo>
                <a:cubicBezTo>
                  <a:pt x="1434045" y="1135140"/>
                  <a:pt x="1433300" y="1135512"/>
                  <a:pt x="1432617" y="1135761"/>
                </a:cubicBezTo>
                <a:cubicBezTo>
                  <a:pt x="1430754" y="1136320"/>
                  <a:pt x="1429325" y="1135761"/>
                  <a:pt x="1428518" y="1133960"/>
                </a:cubicBezTo>
                <a:cubicBezTo>
                  <a:pt x="1426158" y="1128681"/>
                  <a:pt x="1426779" y="1124396"/>
                  <a:pt x="1430505" y="1120794"/>
                </a:cubicBezTo>
                <a:close/>
                <a:moveTo>
                  <a:pt x="1406471" y="1083532"/>
                </a:moveTo>
                <a:lnTo>
                  <a:pt x="1406471" y="1085022"/>
                </a:lnTo>
                <a:cubicBezTo>
                  <a:pt x="1406471" y="1085022"/>
                  <a:pt x="1404235" y="1084277"/>
                  <a:pt x="1404235" y="1084277"/>
                </a:cubicBezTo>
                <a:lnTo>
                  <a:pt x="1406471" y="1083470"/>
                </a:lnTo>
                <a:close/>
                <a:moveTo>
                  <a:pt x="1390448" y="660793"/>
                </a:moveTo>
                <a:cubicBezTo>
                  <a:pt x="1391318" y="659738"/>
                  <a:pt x="1393367" y="658930"/>
                  <a:pt x="1394734" y="659117"/>
                </a:cubicBezTo>
                <a:cubicBezTo>
                  <a:pt x="1396162" y="659303"/>
                  <a:pt x="1398149" y="660545"/>
                  <a:pt x="1398646" y="661787"/>
                </a:cubicBezTo>
                <a:cubicBezTo>
                  <a:pt x="1399578" y="664023"/>
                  <a:pt x="1399516" y="666631"/>
                  <a:pt x="1399826" y="668432"/>
                </a:cubicBezTo>
                <a:cubicBezTo>
                  <a:pt x="1398708" y="671040"/>
                  <a:pt x="1397156" y="671661"/>
                  <a:pt x="1395417" y="670295"/>
                </a:cubicBezTo>
                <a:cubicBezTo>
                  <a:pt x="1393492" y="668805"/>
                  <a:pt x="1391504" y="667066"/>
                  <a:pt x="1390138" y="665079"/>
                </a:cubicBezTo>
                <a:cubicBezTo>
                  <a:pt x="1389455" y="664085"/>
                  <a:pt x="1389579" y="661725"/>
                  <a:pt x="1390386" y="660731"/>
                </a:cubicBezTo>
                <a:close/>
                <a:moveTo>
                  <a:pt x="1373246" y="644522"/>
                </a:moveTo>
                <a:cubicBezTo>
                  <a:pt x="1373494" y="645143"/>
                  <a:pt x="1373743" y="645764"/>
                  <a:pt x="1373991" y="646385"/>
                </a:cubicBezTo>
                <a:cubicBezTo>
                  <a:pt x="1373556" y="646882"/>
                  <a:pt x="1373122" y="647379"/>
                  <a:pt x="1372749" y="647876"/>
                </a:cubicBezTo>
                <a:cubicBezTo>
                  <a:pt x="1372501" y="647255"/>
                  <a:pt x="1372004" y="646634"/>
                  <a:pt x="1372128" y="646075"/>
                </a:cubicBezTo>
                <a:cubicBezTo>
                  <a:pt x="1372190" y="645516"/>
                  <a:pt x="1372873" y="645081"/>
                  <a:pt x="1373308" y="644522"/>
                </a:cubicBezTo>
                <a:close/>
                <a:moveTo>
                  <a:pt x="1364676" y="960443"/>
                </a:moveTo>
                <a:cubicBezTo>
                  <a:pt x="1365297" y="960443"/>
                  <a:pt x="1365980" y="960753"/>
                  <a:pt x="1366663" y="960939"/>
                </a:cubicBezTo>
                <a:cubicBezTo>
                  <a:pt x="1366476" y="961436"/>
                  <a:pt x="1366228" y="962306"/>
                  <a:pt x="1366042" y="962306"/>
                </a:cubicBezTo>
                <a:cubicBezTo>
                  <a:pt x="1365359" y="962306"/>
                  <a:pt x="1364738" y="961995"/>
                  <a:pt x="1364054" y="961747"/>
                </a:cubicBezTo>
                <a:cubicBezTo>
                  <a:pt x="1364303" y="961250"/>
                  <a:pt x="1364489" y="960443"/>
                  <a:pt x="1364738" y="960380"/>
                </a:cubicBezTo>
                <a:close/>
                <a:moveTo>
                  <a:pt x="1354925" y="1101169"/>
                </a:moveTo>
                <a:cubicBezTo>
                  <a:pt x="1354925" y="1101169"/>
                  <a:pt x="1355422" y="1101914"/>
                  <a:pt x="1355733" y="1102349"/>
                </a:cubicBezTo>
                <a:cubicBezTo>
                  <a:pt x="1355857" y="1102473"/>
                  <a:pt x="1355981" y="1102535"/>
                  <a:pt x="1356105" y="1102660"/>
                </a:cubicBezTo>
                <a:cubicBezTo>
                  <a:pt x="1360887" y="1103094"/>
                  <a:pt x="1365731" y="1103343"/>
                  <a:pt x="1370451" y="1104150"/>
                </a:cubicBezTo>
                <a:cubicBezTo>
                  <a:pt x="1372066" y="1104398"/>
                  <a:pt x="1372190" y="1106448"/>
                  <a:pt x="1370886" y="1108000"/>
                </a:cubicBezTo>
                <a:cubicBezTo>
                  <a:pt x="1370389" y="1108559"/>
                  <a:pt x="1369457" y="1109305"/>
                  <a:pt x="1368836" y="1109180"/>
                </a:cubicBezTo>
                <a:cubicBezTo>
                  <a:pt x="1364054" y="1108125"/>
                  <a:pt x="1359645" y="1106013"/>
                  <a:pt x="1356043" y="1102597"/>
                </a:cubicBezTo>
                <a:cubicBezTo>
                  <a:pt x="1355795" y="1102597"/>
                  <a:pt x="1355484" y="1102597"/>
                  <a:pt x="1355236" y="1102535"/>
                </a:cubicBezTo>
                <a:cubicBezTo>
                  <a:pt x="1353621" y="1102411"/>
                  <a:pt x="1353497" y="1101914"/>
                  <a:pt x="1354863" y="1101169"/>
                </a:cubicBezTo>
                <a:close/>
                <a:moveTo>
                  <a:pt x="1375978" y="1190474"/>
                </a:moveTo>
                <a:cubicBezTo>
                  <a:pt x="1386350" y="1186561"/>
                  <a:pt x="1397094" y="1183580"/>
                  <a:pt x="1406036" y="1176563"/>
                </a:cubicBezTo>
                <a:cubicBezTo>
                  <a:pt x="1414110" y="1170228"/>
                  <a:pt x="1425226" y="1169483"/>
                  <a:pt x="1432741" y="1161844"/>
                </a:cubicBezTo>
                <a:cubicBezTo>
                  <a:pt x="1435225" y="1159298"/>
                  <a:pt x="1438951" y="1159236"/>
                  <a:pt x="1442367" y="1160292"/>
                </a:cubicBezTo>
                <a:cubicBezTo>
                  <a:pt x="1444789" y="1161037"/>
                  <a:pt x="1447087" y="1162403"/>
                  <a:pt x="1449571" y="1162900"/>
                </a:cubicBezTo>
                <a:cubicBezTo>
                  <a:pt x="1458762" y="1164763"/>
                  <a:pt x="1465035" y="1169296"/>
                  <a:pt x="1466898" y="1179171"/>
                </a:cubicBezTo>
                <a:cubicBezTo>
                  <a:pt x="1467891" y="1184760"/>
                  <a:pt x="1472052" y="1188176"/>
                  <a:pt x="1477331" y="1189232"/>
                </a:cubicBezTo>
                <a:cubicBezTo>
                  <a:pt x="1483728" y="1190474"/>
                  <a:pt x="1485094" y="1194014"/>
                  <a:pt x="1485156" y="1200038"/>
                </a:cubicBezTo>
                <a:cubicBezTo>
                  <a:pt x="1485156" y="1207614"/>
                  <a:pt x="1486709" y="1215253"/>
                  <a:pt x="1487454" y="1222892"/>
                </a:cubicBezTo>
                <a:cubicBezTo>
                  <a:pt x="1487765" y="1226308"/>
                  <a:pt x="1483914" y="1228543"/>
                  <a:pt x="1480498" y="1226680"/>
                </a:cubicBezTo>
                <a:cubicBezTo>
                  <a:pt x="1477518" y="1225065"/>
                  <a:pt x="1474785" y="1223264"/>
                  <a:pt x="1471059" y="1223637"/>
                </a:cubicBezTo>
                <a:cubicBezTo>
                  <a:pt x="1464289" y="1224382"/>
                  <a:pt x="1457272" y="1224072"/>
                  <a:pt x="1450751" y="1225686"/>
                </a:cubicBezTo>
                <a:cubicBezTo>
                  <a:pt x="1442119" y="1227798"/>
                  <a:pt x="1435784" y="1225749"/>
                  <a:pt x="1430691" y="1218669"/>
                </a:cubicBezTo>
                <a:cubicBezTo>
                  <a:pt x="1429698" y="1217365"/>
                  <a:pt x="1428145" y="1216371"/>
                  <a:pt x="1426841" y="1215377"/>
                </a:cubicBezTo>
                <a:cubicBezTo>
                  <a:pt x="1425040" y="1214011"/>
                  <a:pt x="1421252" y="1214135"/>
                  <a:pt x="1421935" y="1211030"/>
                </a:cubicBezTo>
                <a:cubicBezTo>
                  <a:pt x="1422432" y="1208794"/>
                  <a:pt x="1424792" y="1206993"/>
                  <a:pt x="1426220" y="1204944"/>
                </a:cubicBezTo>
                <a:cubicBezTo>
                  <a:pt x="1427400" y="1203329"/>
                  <a:pt x="1427276" y="1201777"/>
                  <a:pt x="1425847" y="1200659"/>
                </a:cubicBezTo>
                <a:cubicBezTo>
                  <a:pt x="1425226" y="1200162"/>
                  <a:pt x="1424357" y="1199789"/>
                  <a:pt x="1423612" y="1199727"/>
                </a:cubicBezTo>
                <a:cubicBezTo>
                  <a:pt x="1421935" y="1199665"/>
                  <a:pt x="1420196" y="1199541"/>
                  <a:pt x="1418519" y="1199976"/>
                </a:cubicBezTo>
                <a:cubicBezTo>
                  <a:pt x="1416904" y="1200410"/>
                  <a:pt x="1415228" y="1201094"/>
                  <a:pt x="1413924" y="1202149"/>
                </a:cubicBezTo>
                <a:cubicBezTo>
                  <a:pt x="1404297" y="1209540"/>
                  <a:pt x="1393119" y="1213390"/>
                  <a:pt x="1381692" y="1217178"/>
                </a:cubicBezTo>
                <a:cubicBezTo>
                  <a:pt x="1374550" y="1219538"/>
                  <a:pt x="1369085" y="1220905"/>
                  <a:pt x="1364054" y="1213390"/>
                </a:cubicBezTo>
                <a:cubicBezTo>
                  <a:pt x="1361074" y="1208919"/>
                  <a:pt x="1355360" y="1210533"/>
                  <a:pt x="1350640" y="1209974"/>
                </a:cubicBezTo>
                <a:cubicBezTo>
                  <a:pt x="1350516" y="1210161"/>
                  <a:pt x="1350392" y="1210285"/>
                  <a:pt x="1350267" y="1210533"/>
                </a:cubicBezTo>
                <a:cubicBezTo>
                  <a:pt x="1349833" y="1210533"/>
                  <a:pt x="1349460" y="1210657"/>
                  <a:pt x="1349025" y="1210720"/>
                </a:cubicBezTo>
                <a:cubicBezTo>
                  <a:pt x="1348653" y="1211154"/>
                  <a:pt x="1348280" y="1211589"/>
                  <a:pt x="1347845" y="1212024"/>
                </a:cubicBezTo>
                <a:cubicBezTo>
                  <a:pt x="1348032" y="1211589"/>
                  <a:pt x="1348094" y="1210906"/>
                  <a:pt x="1348404" y="1210782"/>
                </a:cubicBezTo>
                <a:cubicBezTo>
                  <a:pt x="1348591" y="1210720"/>
                  <a:pt x="1348839" y="1210782"/>
                  <a:pt x="1349025" y="1210720"/>
                </a:cubicBezTo>
                <a:cubicBezTo>
                  <a:pt x="1349274" y="1210471"/>
                  <a:pt x="1349460" y="1210223"/>
                  <a:pt x="1349709" y="1209974"/>
                </a:cubicBezTo>
                <a:cubicBezTo>
                  <a:pt x="1350019" y="1210036"/>
                  <a:pt x="1350330" y="1209974"/>
                  <a:pt x="1350640" y="1210036"/>
                </a:cubicBezTo>
                <a:cubicBezTo>
                  <a:pt x="1356602" y="1200410"/>
                  <a:pt x="1365545" y="1194573"/>
                  <a:pt x="1375916" y="1190660"/>
                </a:cubicBezTo>
                <a:close/>
                <a:moveTo>
                  <a:pt x="1348094" y="992364"/>
                </a:moveTo>
                <a:cubicBezTo>
                  <a:pt x="1346107" y="991929"/>
                  <a:pt x="1345548" y="990625"/>
                  <a:pt x="1346541" y="988948"/>
                </a:cubicBezTo>
                <a:cubicBezTo>
                  <a:pt x="1346790" y="988575"/>
                  <a:pt x="1348094" y="988203"/>
                  <a:pt x="1348218" y="988389"/>
                </a:cubicBezTo>
                <a:cubicBezTo>
                  <a:pt x="1349025" y="989383"/>
                  <a:pt x="1349584" y="990563"/>
                  <a:pt x="1350267" y="991743"/>
                </a:cubicBezTo>
                <a:cubicBezTo>
                  <a:pt x="1349398" y="991991"/>
                  <a:pt x="1348653" y="992488"/>
                  <a:pt x="1348032" y="992364"/>
                </a:cubicBezTo>
                <a:close/>
                <a:moveTo>
                  <a:pt x="1336356" y="627320"/>
                </a:moveTo>
                <a:cubicBezTo>
                  <a:pt x="1339275" y="625891"/>
                  <a:pt x="1342753" y="625394"/>
                  <a:pt x="1345982" y="625084"/>
                </a:cubicBezTo>
                <a:cubicBezTo>
                  <a:pt x="1347100" y="624960"/>
                  <a:pt x="1348342" y="626636"/>
                  <a:pt x="1349647" y="627630"/>
                </a:cubicBezTo>
                <a:cubicBezTo>
                  <a:pt x="1343809" y="632598"/>
                  <a:pt x="1345610" y="640237"/>
                  <a:pt x="1343188" y="646385"/>
                </a:cubicBezTo>
                <a:cubicBezTo>
                  <a:pt x="1341387" y="651043"/>
                  <a:pt x="1337039" y="652285"/>
                  <a:pt x="1333375" y="648807"/>
                </a:cubicBezTo>
                <a:cubicBezTo>
                  <a:pt x="1324184" y="639989"/>
                  <a:pt x="1325053" y="632847"/>
                  <a:pt x="1336294" y="627320"/>
                </a:cubicBezTo>
                <a:close/>
                <a:moveTo>
                  <a:pt x="1329152" y="752085"/>
                </a:moveTo>
                <a:cubicBezTo>
                  <a:pt x="1329463" y="751775"/>
                  <a:pt x="1329835" y="751402"/>
                  <a:pt x="1330146" y="751092"/>
                </a:cubicBezTo>
                <a:cubicBezTo>
                  <a:pt x="1330456" y="750098"/>
                  <a:pt x="1330767" y="749042"/>
                  <a:pt x="1331078" y="748049"/>
                </a:cubicBezTo>
                <a:cubicBezTo>
                  <a:pt x="1331512" y="748297"/>
                  <a:pt x="1331947" y="748608"/>
                  <a:pt x="1332382" y="748856"/>
                </a:cubicBezTo>
                <a:cubicBezTo>
                  <a:pt x="1331636" y="749601"/>
                  <a:pt x="1330891" y="750347"/>
                  <a:pt x="1330146" y="751092"/>
                </a:cubicBezTo>
                <a:cubicBezTo>
                  <a:pt x="1329960" y="751589"/>
                  <a:pt x="1329835" y="752147"/>
                  <a:pt x="1329649" y="752706"/>
                </a:cubicBezTo>
                <a:cubicBezTo>
                  <a:pt x="1327786" y="754756"/>
                  <a:pt x="1325923" y="756743"/>
                  <a:pt x="1324060" y="758793"/>
                </a:cubicBezTo>
                <a:cubicBezTo>
                  <a:pt x="1323687" y="759165"/>
                  <a:pt x="1323315" y="759538"/>
                  <a:pt x="1322942" y="759910"/>
                </a:cubicBezTo>
                <a:cubicBezTo>
                  <a:pt x="1323128" y="759352"/>
                  <a:pt x="1323315" y="758793"/>
                  <a:pt x="1323563" y="758234"/>
                </a:cubicBezTo>
                <a:cubicBezTo>
                  <a:pt x="1325426" y="756184"/>
                  <a:pt x="1327289" y="754135"/>
                  <a:pt x="1329214" y="752085"/>
                </a:cubicBezTo>
                <a:close/>
                <a:moveTo>
                  <a:pt x="1324122" y="667190"/>
                </a:moveTo>
                <a:lnTo>
                  <a:pt x="1324122" y="668743"/>
                </a:lnTo>
                <a:cubicBezTo>
                  <a:pt x="1324122" y="668743"/>
                  <a:pt x="1322259" y="667935"/>
                  <a:pt x="1322259" y="667935"/>
                </a:cubicBezTo>
                <a:lnTo>
                  <a:pt x="1324122" y="667128"/>
                </a:lnTo>
                <a:close/>
                <a:moveTo>
                  <a:pt x="1311639" y="864989"/>
                </a:moveTo>
                <a:lnTo>
                  <a:pt x="1312322" y="866666"/>
                </a:lnTo>
                <a:lnTo>
                  <a:pt x="1310894" y="866666"/>
                </a:lnTo>
                <a:cubicBezTo>
                  <a:pt x="1310894" y="866666"/>
                  <a:pt x="1311639" y="864989"/>
                  <a:pt x="1311639" y="864989"/>
                </a:cubicBezTo>
                <a:close/>
                <a:moveTo>
                  <a:pt x="1302883" y="1138804"/>
                </a:moveTo>
                <a:cubicBezTo>
                  <a:pt x="1304622" y="1135388"/>
                  <a:pt x="1304870" y="1131041"/>
                  <a:pt x="1308658" y="1128805"/>
                </a:cubicBezTo>
                <a:cubicBezTo>
                  <a:pt x="1308596" y="1128495"/>
                  <a:pt x="1308472" y="1128184"/>
                  <a:pt x="1308410" y="1127873"/>
                </a:cubicBezTo>
                <a:cubicBezTo>
                  <a:pt x="1308844" y="1127501"/>
                  <a:pt x="1309217" y="1127128"/>
                  <a:pt x="1309652" y="1126756"/>
                </a:cubicBezTo>
                <a:cubicBezTo>
                  <a:pt x="1309466" y="1127315"/>
                  <a:pt x="1309217" y="1127936"/>
                  <a:pt x="1309031" y="1128495"/>
                </a:cubicBezTo>
                <a:cubicBezTo>
                  <a:pt x="1308844" y="1128557"/>
                  <a:pt x="1308782" y="1128743"/>
                  <a:pt x="1308658" y="1128805"/>
                </a:cubicBezTo>
                <a:cubicBezTo>
                  <a:pt x="1309403" y="1131662"/>
                  <a:pt x="1310211" y="1134581"/>
                  <a:pt x="1310894" y="1137437"/>
                </a:cubicBezTo>
                <a:cubicBezTo>
                  <a:pt x="1311080" y="1138183"/>
                  <a:pt x="1311267" y="1139363"/>
                  <a:pt x="1310894" y="1139797"/>
                </a:cubicBezTo>
                <a:cubicBezTo>
                  <a:pt x="1309838" y="1140915"/>
                  <a:pt x="1308472" y="1141909"/>
                  <a:pt x="1307106" y="1142716"/>
                </a:cubicBezTo>
                <a:cubicBezTo>
                  <a:pt x="1306547" y="1143027"/>
                  <a:pt x="1305491" y="1142716"/>
                  <a:pt x="1304746" y="1142468"/>
                </a:cubicBezTo>
                <a:cubicBezTo>
                  <a:pt x="1302945" y="1141723"/>
                  <a:pt x="1302137" y="1140356"/>
                  <a:pt x="1302945" y="1138804"/>
                </a:cubicBezTo>
                <a:close/>
                <a:moveTo>
                  <a:pt x="1298163" y="955474"/>
                </a:moveTo>
                <a:lnTo>
                  <a:pt x="1299902" y="956095"/>
                </a:lnTo>
                <a:lnTo>
                  <a:pt x="1298163" y="956716"/>
                </a:lnTo>
                <a:lnTo>
                  <a:pt x="1298163" y="955412"/>
                </a:lnTo>
                <a:close/>
                <a:moveTo>
                  <a:pt x="1290835" y="874553"/>
                </a:moveTo>
                <a:cubicBezTo>
                  <a:pt x="1292511" y="873808"/>
                  <a:pt x="1293940" y="874988"/>
                  <a:pt x="1294561" y="876851"/>
                </a:cubicBezTo>
                <a:cubicBezTo>
                  <a:pt x="1294685" y="878714"/>
                  <a:pt x="1293629" y="879894"/>
                  <a:pt x="1291642" y="879584"/>
                </a:cubicBezTo>
                <a:cubicBezTo>
                  <a:pt x="1290276" y="879398"/>
                  <a:pt x="1288971" y="878466"/>
                  <a:pt x="1287667" y="877907"/>
                </a:cubicBezTo>
                <a:cubicBezTo>
                  <a:pt x="1288723" y="876727"/>
                  <a:pt x="1289530" y="875112"/>
                  <a:pt x="1290897" y="874553"/>
                </a:cubicBezTo>
                <a:close/>
                <a:moveTo>
                  <a:pt x="1287357" y="1069807"/>
                </a:moveTo>
                <a:cubicBezTo>
                  <a:pt x="1288599" y="1078625"/>
                  <a:pt x="1286549" y="1086264"/>
                  <a:pt x="1278911" y="1091543"/>
                </a:cubicBezTo>
                <a:cubicBezTo>
                  <a:pt x="1278973" y="1091854"/>
                  <a:pt x="1278911" y="1092164"/>
                  <a:pt x="1278973" y="1092475"/>
                </a:cubicBezTo>
                <a:lnTo>
                  <a:pt x="1277669" y="1092723"/>
                </a:lnTo>
                <a:lnTo>
                  <a:pt x="1278414" y="1091978"/>
                </a:lnTo>
                <a:cubicBezTo>
                  <a:pt x="1278414" y="1091978"/>
                  <a:pt x="1278724" y="1091667"/>
                  <a:pt x="1278911" y="1091543"/>
                </a:cubicBezTo>
                <a:cubicBezTo>
                  <a:pt x="1277358" y="1083035"/>
                  <a:pt x="1280215" y="1075520"/>
                  <a:pt x="1284438" y="1068254"/>
                </a:cubicBezTo>
                <a:cubicBezTo>
                  <a:pt x="1284686" y="1067819"/>
                  <a:pt x="1285928" y="1067447"/>
                  <a:pt x="1286115" y="1067633"/>
                </a:cubicBezTo>
                <a:cubicBezTo>
                  <a:pt x="1286674" y="1068192"/>
                  <a:pt x="1287233" y="1068999"/>
                  <a:pt x="1287357" y="1069807"/>
                </a:cubicBezTo>
                <a:close/>
                <a:moveTo>
                  <a:pt x="1284376" y="966342"/>
                </a:moveTo>
                <a:cubicBezTo>
                  <a:pt x="1284873" y="966342"/>
                  <a:pt x="1285369" y="967150"/>
                  <a:pt x="1285866" y="967584"/>
                </a:cubicBezTo>
                <a:cubicBezTo>
                  <a:pt x="1285618" y="968206"/>
                  <a:pt x="1285494" y="969075"/>
                  <a:pt x="1285059" y="969323"/>
                </a:cubicBezTo>
                <a:cubicBezTo>
                  <a:pt x="1284686" y="969572"/>
                  <a:pt x="1283631" y="969323"/>
                  <a:pt x="1283258" y="968951"/>
                </a:cubicBezTo>
                <a:cubicBezTo>
                  <a:pt x="1281767" y="967398"/>
                  <a:pt x="1282202" y="966342"/>
                  <a:pt x="1284314" y="966342"/>
                </a:cubicBezTo>
                <a:close/>
                <a:moveTo>
                  <a:pt x="1266925" y="987582"/>
                </a:moveTo>
                <a:cubicBezTo>
                  <a:pt x="1267546" y="986650"/>
                  <a:pt x="1270154" y="986340"/>
                  <a:pt x="1271520" y="986712"/>
                </a:cubicBezTo>
                <a:cubicBezTo>
                  <a:pt x="1276551" y="988017"/>
                  <a:pt x="1280960" y="990501"/>
                  <a:pt x="1282637" y="995904"/>
                </a:cubicBezTo>
                <a:cubicBezTo>
                  <a:pt x="1284376" y="1001555"/>
                  <a:pt x="1285618" y="1007144"/>
                  <a:pt x="1284935" y="1013293"/>
                </a:cubicBezTo>
                <a:cubicBezTo>
                  <a:pt x="1284065" y="1021614"/>
                  <a:pt x="1284127" y="1030061"/>
                  <a:pt x="1283879" y="1036706"/>
                </a:cubicBezTo>
                <a:cubicBezTo>
                  <a:pt x="1284873" y="1040929"/>
                  <a:pt x="1285866" y="1043413"/>
                  <a:pt x="1285928" y="1045835"/>
                </a:cubicBezTo>
                <a:cubicBezTo>
                  <a:pt x="1285928" y="1048133"/>
                  <a:pt x="1285804" y="1051673"/>
                  <a:pt x="1284376" y="1052542"/>
                </a:cubicBezTo>
                <a:cubicBezTo>
                  <a:pt x="1281519" y="1054343"/>
                  <a:pt x="1280525" y="1051238"/>
                  <a:pt x="1279221" y="1049064"/>
                </a:cubicBezTo>
                <a:cubicBezTo>
                  <a:pt x="1277979" y="1047015"/>
                  <a:pt x="1276240" y="1044469"/>
                  <a:pt x="1274253" y="1043972"/>
                </a:cubicBezTo>
                <a:cubicBezTo>
                  <a:pt x="1269471" y="1042854"/>
                  <a:pt x="1267111" y="1039935"/>
                  <a:pt x="1265745" y="1035712"/>
                </a:cubicBezTo>
                <a:cubicBezTo>
                  <a:pt x="1264937" y="1033290"/>
                  <a:pt x="1264378" y="1030868"/>
                  <a:pt x="1263882" y="1028384"/>
                </a:cubicBezTo>
                <a:cubicBezTo>
                  <a:pt x="1262515" y="1021863"/>
                  <a:pt x="1259783" y="1015342"/>
                  <a:pt x="1263882" y="1008821"/>
                </a:cubicBezTo>
                <a:cubicBezTo>
                  <a:pt x="1262391" y="1006026"/>
                  <a:pt x="1260839" y="1003232"/>
                  <a:pt x="1259286" y="1000437"/>
                </a:cubicBezTo>
                <a:cubicBezTo>
                  <a:pt x="1261770" y="996090"/>
                  <a:pt x="1264068" y="991619"/>
                  <a:pt x="1266863" y="987520"/>
                </a:cubicBezTo>
                <a:close/>
                <a:moveTo>
                  <a:pt x="1238357" y="1023478"/>
                </a:moveTo>
                <a:cubicBezTo>
                  <a:pt x="1236742" y="1027204"/>
                  <a:pt x="1233886" y="1030433"/>
                  <a:pt x="1231588" y="1033911"/>
                </a:cubicBezTo>
                <a:cubicBezTo>
                  <a:pt x="1230284" y="1035898"/>
                  <a:pt x="1229104" y="1036209"/>
                  <a:pt x="1228358" y="1034718"/>
                </a:cubicBezTo>
                <a:cubicBezTo>
                  <a:pt x="1227986" y="1034035"/>
                  <a:pt x="1227986" y="1033166"/>
                  <a:pt x="1228048" y="1032358"/>
                </a:cubicBezTo>
                <a:cubicBezTo>
                  <a:pt x="1228048" y="1031551"/>
                  <a:pt x="1228234" y="1030682"/>
                  <a:pt x="1228545" y="1029936"/>
                </a:cubicBezTo>
                <a:cubicBezTo>
                  <a:pt x="1230408" y="1025341"/>
                  <a:pt x="1233203" y="1021180"/>
                  <a:pt x="1231712" y="1015715"/>
                </a:cubicBezTo>
                <a:cubicBezTo>
                  <a:pt x="1230097" y="1009504"/>
                  <a:pt x="1224011" y="1010187"/>
                  <a:pt x="1220099" y="1007517"/>
                </a:cubicBezTo>
                <a:cubicBezTo>
                  <a:pt x="1219540" y="1007144"/>
                  <a:pt x="1219105" y="1005716"/>
                  <a:pt x="1219353" y="1005405"/>
                </a:cubicBezTo>
                <a:cubicBezTo>
                  <a:pt x="1220223" y="1004350"/>
                  <a:pt x="1221403" y="1002983"/>
                  <a:pt x="1222583" y="1002735"/>
                </a:cubicBezTo>
                <a:cubicBezTo>
                  <a:pt x="1224073" y="1002487"/>
                  <a:pt x="1225812" y="1003294"/>
                  <a:pt x="1227427" y="1003542"/>
                </a:cubicBezTo>
                <a:cubicBezTo>
                  <a:pt x="1230470" y="1004101"/>
                  <a:pt x="1233575" y="1004598"/>
                  <a:pt x="1236680" y="1005095"/>
                </a:cubicBezTo>
                <a:cubicBezTo>
                  <a:pt x="1236556" y="1004847"/>
                  <a:pt x="1236494" y="1004598"/>
                  <a:pt x="1236370" y="1004350"/>
                </a:cubicBezTo>
                <a:cubicBezTo>
                  <a:pt x="1236494" y="1004350"/>
                  <a:pt x="1236618" y="1004350"/>
                  <a:pt x="1236742" y="1004288"/>
                </a:cubicBezTo>
                <a:cubicBezTo>
                  <a:pt x="1234258" y="1000313"/>
                  <a:pt x="1231650" y="996400"/>
                  <a:pt x="1229352" y="992302"/>
                </a:cubicBezTo>
                <a:cubicBezTo>
                  <a:pt x="1225750" y="985967"/>
                  <a:pt x="1225936" y="979198"/>
                  <a:pt x="1228731" y="972739"/>
                </a:cubicBezTo>
                <a:cubicBezTo>
                  <a:pt x="1229663" y="970628"/>
                  <a:pt x="1231898" y="968206"/>
                  <a:pt x="1233886" y="967771"/>
                </a:cubicBezTo>
                <a:cubicBezTo>
                  <a:pt x="1235811" y="967336"/>
                  <a:pt x="1238854" y="968702"/>
                  <a:pt x="1240344" y="970255"/>
                </a:cubicBezTo>
                <a:cubicBezTo>
                  <a:pt x="1243077" y="973174"/>
                  <a:pt x="1245126" y="976838"/>
                  <a:pt x="1247424" y="980191"/>
                </a:cubicBezTo>
                <a:cubicBezTo>
                  <a:pt x="1247548" y="980067"/>
                  <a:pt x="1247610" y="980005"/>
                  <a:pt x="1247673" y="979881"/>
                </a:cubicBezTo>
                <a:lnTo>
                  <a:pt x="1248169" y="978577"/>
                </a:lnTo>
                <a:lnTo>
                  <a:pt x="1247673" y="980564"/>
                </a:lnTo>
                <a:cubicBezTo>
                  <a:pt x="1247673" y="980564"/>
                  <a:pt x="1247486" y="980316"/>
                  <a:pt x="1247424" y="980191"/>
                </a:cubicBezTo>
                <a:cubicBezTo>
                  <a:pt x="1240655" y="986340"/>
                  <a:pt x="1240841" y="992302"/>
                  <a:pt x="1247610" y="998574"/>
                </a:cubicBezTo>
                <a:cubicBezTo>
                  <a:pt x="1248977" y="999816"/>
                  <a:pt x="1247921" y="1001928"/>
                  <a:pt x="1245996" y="1002424"/>
                </a:cubicBezTo>
                <a:cubicBezTo>
                  <a:pt x="1242953" y="1003170"/>
                  <a:pt x="1239785" y="1003729"/>
                  <a:pt x="1236680" y="1004350"/>
                </a:cubicBezTo>
                <a:cubicBezTo>
                  <a:pt x="1236867" y="1004660"/>
                  <a:pt x="1237053" y="1004971"/>
                  <a:pt x="1237239" y="1005281"/>
                </a:cubicBezTo>
                <a:cubicBezTo>
                  <a:pt x="1237053" y="1005281"/>
                  <a:pt x="1236804" y="1005219"/>
                  <a:pt x="1236618" y="1005157"/>
                </a:cubicBezTo>
                <a:cubicBezTo>
                  <a:pt x="1237674" y="1008014"/>
                  <a:pt x="1239040" y="1010871"/>
                  <a:pt x="1239413" y="1013851"/>
                </a:cubicBezTo>
                <a:cubicBezTo>
                  <a:pt x="1239785" y="1017019"/>
                  <a:pt x="1239537" y="1020621"/>
                  <a:pt x="1238295" y="1023478"/>
                </a:cubicBezTo>
                <a:close/>
                <a:moveTo>
                  <a:pt x="1250219" y="1092537"/>
                </a:moveTo>
                <a:cubicBezTo>
                  <a:pt x="1250219" y="1093158"/>
                  <a:pt x="1249287" y="1094213"/>
                  <a:pt x="1248728" y="1094276"/>
                </a:cubicBezTo>
                <a:cubicBezTo>
                  <a:pt x="1247362" y="1094462"/>
                  <a:pt x="1244878" y="1094400"/>
                  <a:pt x="1244692" y="1093965"/>
                </a:cubicBezTo>
                <a:cubicBezTo>
                  <a:pt x="1243139" y="1088562"/>
                  <a:pt x="1241711" y="1083035"/>
                  <a:pt x="1240717" y="1077508"/>
                </a:cubicBezTo>
                <a:cubicBezTo>
                  <a:pt x="1240531" y="1076266"/>
                  <a:pt x="1242083" y="1074713"/>
                  <a:pt x="1242953" y="1073347"/>
                </a:cubicBezTo>
                <a:cubicBezTo>
                  <a:pt x="1242828" y="1073098"/>
                  <a:pt x="1242704" y="1072850"/>
                  <a:pt x="1242580" y="1072601"/>
                </a:cubicBezTo>
                <a:cubicBezTo>
                  <a:pt x="1242891" y="1071297"/>
                  <a:pt x="1243201" y="1070055"/>
                  <a:pt x="1243512" y="1068751"/>
                </a:cubicBezTo>
                <a:cubicBezTo>
                  <a:pt x="1243512" y="1068751"/>
                  <a:pt x="1243512" y="1068627"/>
                  <a:pt x="1243512" y="1068565"/>
                </a:cubicBezTo>
                <a:cubicBezTo>
                  <a:pt x="1243574" y="1068006"/>
                  <a:pt x="1243822" y="1067385"/>
                  <a:pt x="1243946" y="1066826"/>
                </a:cubicBezTo>
                <a:cubicBezTo>
                  <a:pt x="1243760" y="1067447"/>
                  <a:pt x="1243636" y="1068130"/>
                  <a:pt x="1243450" y="1068751"/>
                </a:cubicBezTo>
                <a:cubicBezTo>
                  <a:pt x="1243263" y="1070241"/>
                  <a:pt x="1243077" y="1071794"/>
                  <a:pt x="1242953" y="1073285"/>
                </a:cubicBezTo>
                <a:cubicBezTo>
                  <a:pt x="1242953" y="1073285"/>
                  <a:pt x="1242953" y="1073285"/>
                  <a:pt x="1242953" y="1073347"/>
                </a:cubicBezTo>
                <a:cubicBezTo>
                  <a:pt x="1245313" y="1078129"/>
                  <a:pt x="1247735" y="1082911"/>
                  <a:pt x="1249846" y="1087817"/>
                </a:cubicBezTo>
                <a:cubicBezTo>
                  <a:pt x="1250467" y="1089183"/>
                  <a:pt x="1250343" y="1091046"/>
                  <a:pt x="1250219" y="1092599"/>
                </a:cubicBezTo>
                <a:close/>
                <a:moveTo>
                  <a:pt x="1241711" y="576581"/>
                </a:moveTo>
                <a:cubicBezTo>
                  <a:pt x="1242021" y="576084"/>
                  <a:pt x="1243077" y="576022"/>
                  <a:pt x="1243760" y="575774"/>
                </a:cubicBezTo>
                <a:cubicBezTo>
                  <a:pt x="1245623" y="576519"/>
                  <a:pt x="1246182" y="577885"/>
                  <a:pt x="1245064" y="579624"/>
                </a:cubicBezTo>
                <a:cubicBezTo>
                  <a:pt x="1244754" y="580059"/>
                  <a:pt x="1243760" y="580494"/>
                  <a:pt x="1243263" y="580307"/>
                </a:cubicBezTo>
                <a:cubicBezTo>
                  <a:pt x="1241338" y="579624"/>
                  <a:pt x="1240717" y="578196"/>
                  <a:pt x="1241711" y="576581"/>
                </a:cubicBezTo>
                <a:close/>
                <a:moveTo>
                  <a:pt x="1227862" y="815431"/>
                </a:moveTo>
                <a:cubicBezTo>
                  <a:pt x="1228607" y="811953"/>
                  <a:pt x="1231339" y="809655"/>
                  <a:pt x="1234879" y="809034"/>
                </a:cubicBezTo>
                <a:cubicBezTo>
                  <a:pt x="1236246" y="808786"/>
                  <a:pt x="1237922" y="809842"/>
                  <a:pt x="1239289" y="810587"/>
                </a:cubicBezTo>
                <a:cubicBezTo>
                  <a:pt x="1239661" y="810773"/>
                  <a:pt x="1239661" y="812326"/>
                  <a:pt x="1239289" y="812947"/>
                </a:cubicBezTo>
                <a:cubicBezTo>
                  <a:pt x="1236370" y="817977"/>
                  <a:pt x="1232333" y="821703"/>
                  <a:pt x="1227178" y="824374"/>
                </a:cubicBezTo>
                <a:cubicBezTo>
                  <a:pt x="1227178" y="824746"/>
                  <a:pt x="1227178" y="825057"/>
                  <a:pt x="1227178" y="825430"/>
                </a:cubicBezTo>
                <a:cubicBezTo>
                  <a:pt x="1226744" y="825492"/>
                  <a:pt x="1226309" y="825616"/>
                  <a:pt x="1225874" y="825678"/>
                </a:cubicBezTo>
                <a:cubicBezTo>
                  <a:pt x="1225440" y="826175"/>
                  <a:pt x="1225067" y="826672"/>
                  <a:pt x="1224632" y="827231"/>
                </a:cubicBezTo>
                <a:cubicBezTo>
                  <a:pt x="1224819" y="826734"/>
                  <a:pt x="1224819" y="826051"/>
                  <a:pt x="1225191" y="825864"/>
                </a:cubicBezTo>
                <a:cubicBezTo>
                  <a:pt x="1225377" y="825740"/>
                  <a:pt x="1225688" y="825802"/>
                  <a:pt x="1225874" y="825740"/>
                </a:cubicBezTo>
                <a:cubicBezTo>
                  <a:pt x="1226123" y="825430"/>
                  <a:pt x="1226371" y="825181"/>
                  <a:pt x="1226619" y="824871"/>
                </a:cubicBezTo>
                <a:cubicBezTo>
                  <a:pt x="1226868" y="824746"/>
                  <a:pt x="1226992" y="824560"/>
                  <a:pt x="1227241" y="824436"/>
                </a:cubicBezTo>
                <a:cubicBezTo>
                  <a:pt x="1227365" y="821455"/>
                  <a:pt x="1227241" y="818412"/>
                  <a:pt x="1227924" y="815493"/>
                </a:cubicBezTo>
                <a:close/>
                <a:moveTo>
                  <a:pt x="1224384" y="568942"/>
                </a:moveTo>
                <a:cubicBezTo>
                  <a:pt x="1226806" y="569067"/>
                  <a:pt x="1227427" y="570122"/>
                  <a:pt x="1225936" y="571426"/>
                </a:cubicBezTo>
                <a:cubicBezTo>
                  <a:pt x="1225440" y="571861"/>
                  <a:pt x="1224322" y="571489"/>
                  <a:pt x="1223452" y="571489"/>
                </a:cubicBezTo>
                <a:cubicBezTo>
                  <a:pt x="1223080" y="570992"/>
                  <a:pt x="1222645" y="570495"/>
                  <a:pt x="1222210" y="569998"/>
                </a:cubicBezTo>
                <a:cubicBezTo>
                  <a:pt x="1222955" y="569625"/>
                  <a:pt x="1223701" y="568942"/>
                  <a:pt x="1224384" y="569004"/>
                </a:cubicBezTo>
                <a:close/>
                <a:moveTo>
                  <a:pt x="1215255" y="879273"/>
                </a:moveTo>
                <a:cubicBezTo>
                  <a:pt x="1218360" y="878714"/>
                  <a:pt x="1221465" y="878280"/>
                  <a:pt x="1224570" y="877783"/>
                </a:cubicBezTo>
                <a:cubicBezTo>
                  <a:pt x="1225191" y="877472"/>
                  <a:pt x="1225750" y="877162"/>
                  <a:pt x="1226309" y="876789"/>
                </a:cubicBezTo>
                <a:cubicBezTo>
                  <a:pt x="1228296" y="874864"/>
                  <a:pt x="1230284" y="873001"/>
                  <a:pt x="1232271" y="871076"/>
                </a:cubicBezTo>
                <a:cubicBezTo>
                  <a:pt x="1232395" y="871014"/>
                  <a:pt x="1232519" y="870889"/>
                  <a:pt x="1232581" y="870827"/>
                </a:cubicBezTo>
                <a:cubicBezTo>
                  <a:pt x="1232395" y="870268"/>
                  <a:pt x="1232209" y="869709"/>
                  <a:pt x="1232085" y="869150"/>
                </a:cubicBezTo>
                <a:cubicBezTo>
                  <a:pt x="1227613" y="848470"/>
                  <a:pt x="1225191" y="846669"/>
                  <a:pt x="1248728" y="833130"/>
                </a:cubicBezTo>
                <a:cubicBezTo>
                  <a:pt x="1249784" y="832572"/>
                  <a:pt x="1252144" y="833068"/>
                  <a:pt x="1253138" y="833938"/>
                </a:cubicBezTo>
                <a:cubicBezTo>
                  <a:pt x="1254131" y="834869"/>
                  <a:pt x="1254318" y="836857"/>
                  <a:pt x="1254504" y="838409"/>
                </a:cubicBezTo>
                <a:cubicBezTo>
                  <a:pt x="1254628" y="839155"/>
                  <a:pt x="1254193" y="840148"/>
                  <a:pt x="1253635" y="840769"/>
                </a:cubicBezTo>
                <a:cubicBezTo>
                  <a:pt x="1249784" y="845179"/>
                  <a:pt x="1245313" y="849153"/>
                  <a:pt x="1242145" y="853997"/>
                </a:cubicBezTo>
                <a:cubicBezTo>
                  <a:pt x="1239413" y="858096"/>
                  <a:pt x="1238233" y="863251"/>
                  <a:pt x="1235997" y="867722"/>
                </a:cubicBezTo>
                <a:cubicBezTo>
                  <a:pt x="1235376" y="869026"/>
                  <a:pt x="1233886" y="869834"/>
                  <a:pt x="1232644" y="870827"/>
                </a:cubicBezTo>
                <a:cubicBezTo>
                  <a:pt x="1232706" y="871076"/>
                  <a:pt x="1232830" y="871324"/>
                  <a:pt x="1232892" y="871573"/>
                </a:cubicBezTo>
                <a:cubicBezTo>
                  <a:pt x="1230905" y="873498"/>
                  <a:pt x="1228917" y="875423"/>
                  <a:pt x="1226868" y="877410"/>
                </a:cubicBezTo>
                <a:cubicBezTo>
                  <a:pt x="1226123" y="877534"/>
                  <a:pt x="1225377" y="877659"/>
                  <a:pt x="1224632" y="877783"/>
                </a:cubicBezTo>
                <a:cubicBezTo>
                  <a:pt x="1221838" y="879398"/>
                  <a:pt x="1218981" y="881074"/>
                  <a:pt x="1216124" y="882565"/>
                </a:cubicBezTo>
                <a:cubicBezTo>
                  <a:pt x="1215876" y="882689"/>
                  <a:pt x="1214758" y="881820"/>
                  <a:pt x="1214634" y="881198"/>
                </a:cubicBezTo>
                <a:cubicBezTo>
                  <a:pt x="1214509" y="880640"/>
                  <a:pt x="1214944" y="879335"/>
                  <a:pt x="1215317" y="879273"/>
                </a:cubicBezTo>
                <a:close/>
                <a:moveTo>
                  <a:pt x="1214385" y="490754"/>
                </a:moveTo>
                <a:lnTo>
                  <a:pt x="1213888" y="492369"/>
                </a:lnTo>
                <a:lnTo>
                  <a:pt x="1213329" y="490754"/>
                </a:lnTo>
                <a:lnTo>
                  <a:pt x="1214385" y="490754"/>
                </a:lnTo>
                <a:close/>
                <a:moveTo>
                  <a:pt x="1198425" y="541182"/>
                </a:moveTo>
                <a:cubicBezTo>
                  <a:pt x="1198797" y="540809"/>
                  <a:pt x="1199791" y="540996"/>
                  <a:pt x="1200474" y="540934"/>
                </a:cubicBezTo>
                <a:cubicBezTo>
                  <a:pt x="1202027" y="542114"/>
                  <a:pt x="1202337" y="543542"/>
                  <a:pt x="1201033" y="544784"/>
                </a:cubicBezTo>
                <a:cubicBezTo>
                  <a:pt x="1200598" y="545219"/>
                  <a:pt x="1199356" y="545467"/>
                  <a:pt x="1198921" y="545157"/>
                </a:cubicBezTo>
                <a:cubicBezTo>
                  <a:pt x="1197369" y="544039"/>
                  <a:pt x="1197245" y="542486"/>
                  <a:pt x="1198487" y="541182"/>
                </a:cubicBezTo>
                <a:close/>
                <a:moveTo>
                  <a:pt x="626576" y="754383"/>
                </a:moveTo>
                <a:lnTo>
                  <a:pt x="625334" y="754756"/>
                </a:lnTo>
                <a:lnTo>
                  <a:pt x="625955" y="753700"/>
                </a:lnTo>
                <a:cubicBezTo>
                  <a:pt x="626203" y="753265"/>
                  <a:pt x="626452" y="752893"/>
                  <a:pt x="626700" y="752458"/>
                </a:cubicBezTo>
                <a:cubicBezTo>
                  <a:pt x="626700" y="753079"/>
                  <a:pt x="626638" y="753700"/>
                  <a:pt x="626638" y="754383"/>
                </a:cubicBezTo>
                <a:close/>
                <a:moveTo>
                  <a:pt x="640922" y="717370"/>
                </a:moveTo>
                <a:cubicBezTo>
                  <a:pt x="640860" y="716997"/>
                  <a:pt x="640860" y="716562"/>
                  <a:pt x="640860" y="716128"/>
                </a:cubicBezTo>
                <a:cubicBezTo>
                  <a:pt x="639928" y="715444"/>
                  <a:pt x="639059" y="714823"/>
                  <a:pt x="638251" y="714078"/>
                </a:cubicBezTo>
                <a:cubicBezTo>
                  <a:pt x="638003" y="713830"/>
                  <a:pt x="638562" y="712836"/>
                  <a:pt x="638810" y="712215"/>
                </a:cubicBezTo>
                <a:cubicBezTo>
                  <a:pt x="640922" y="712898"/>
                  <a:pt x="640798" y="714575"/>
                  <a:pt x="640860" y="716128"/>
                </a:cubicBezTo>
                <a:cubicBezTo>
                  <a:pt x="641108" y="716314"/>
                  <a:pt x="641356" y="716500"/>
                  <a:pt x="641605" y="716749"/>
                </a:cubicBezTo>
                <a:cubicBezTo>
                  <a:pt x="642040" y="717307"/>
                  <a:pt x="642412" y="717804"/>
                  <a:pt x="642785" y="718363"/>
                </a:cubicBezTo>
                <a:cubicBezTo>
                  <a:pt x="642164" y="718053"/>
                  <a:pt x="641543" y="717742"/>
                  <a:pt x="640922" y="717432"/>
                </a:cubicBezTo>
                <a:close/>
                <a:moveTo>
                  <a:pt x="644648" y="684641"/>
                </a:moveTo>
                <a:cubicBezTo>
                  <a:pt x="644648" y="684641"/>
                  <a:pt x="643903" y="684889"/>
                  <a:pt x="643468" y="685014"/>
                </a:cubicBezTo>
                <a:cubicBezTo>
                  <a:pt x="643530" y="683710"/>
                  <a:pt x="643654" y="682405"/>
                  <a:pt x="643779" y="681101"/>
                </a:cubicBezTo>
                <a:cubicBezTo>
                  <a:pt x="644089" y="681598"/>
                  <a:pt x="644524" y="682033"/>
                  <a:pt x="644710" y="682592"/>
                </a:cubicBezTo>
                <a:cubicBezTo>
                  <a:pt x="644834" y="683213"/>
                  <a:pt x="644834" y="683958"/>
                  <a:pt x="644710" y="684641"/>
                </a:cubicBezTo>
                <a:close/>
                <a:moveTo>
                  <a:pt x="647753" y="820523"/>
                </a:moveTo>
                <a:cubicBezTo>
                  <a:pt x="646325" y="821703"/>
                  <a:pt x="644959" y="821331"/>
                  <a:pt x="643841" y="819716"/>
                </a:cubicBezTo>
                <a:cubicBezTo>
                  <a:pt x="642040" y="816921"/>
                  <a:pt x="639680" y="814375"/>
                  <a:pt x="638562" y="811332"/>
                </a:cubicBezTo>
                <a:cubicBezTo>
                  <a:pt x="637133" y="807295"/>
                  <a:pt x="637879" y="803445"/>
                  <a:pt x="641978" y="801085"/>
                </a:cubicBezTo>
                <a:cubicBezTo>
                  <a:pt x="641853" y="800775"/>
                  <a:pt x="641729" y="800464"/>
                  <a:pt x="641605" y="800154"/>
                </a:cubicBezTo>
                <a:cubicBezTo>
                  <a:pt x="641791" y="799905"/>
                  <a:pt x="641915" y="799657"/>
                  <a:pt x="642102" y="799470"/>
                </a:cubicBezTo>
                <a:cubicBezTo>
                  <a:pt x="641853" y="797856"/>
                  <a:pt x="641667" y="796241"/>
                  <a:pt x="643406" y="794999"/>
                </a:cubicBezTo>
                <a:cubicBezTo>
                  <a:pt x="643654" y="795496"/>
                  <a:pt x="644337" y="796241"/>
                  <a:pt x="644151" y="796552"/>
                </a:cubicBezTo>
                <a:cubicBezTo>
                  <a:pt x="643592" y="797607"/>
                  <a:pt x="642847" y="798539"/>
                  <a:pt x="642102" y="799470"/>
                </a:cubicBezTo>
                <a:cubicBezTo>
                  <a:pt x="642164" y="799905"/>
                  <a:pt x="642226" y="800340"/>
                  <a:pt x="642288" y="800837"/>
                </a:cubicBezTo>
                <a:cubicBezTo>
                  <a:pt x="642164" y="800899"/>
                  <a:pt x="642102" y="801023"/>
                  <a:pt x="641978" y="801085"/>
                </a:cubicBezTo>
                <a:cubicBezTo>
                  <a:pt x="644213" y="806861"/>
                  <a:pt x="646511" y="812636"/>
                  <a:pt x="648685" y="818536"/>
                </a:cubicBezTo>
                <a:cubicBezTo>
                  <a:pt x="648871" y="819033"/>
                  <a:pt x="648312" y="820151"/>
                  <a:pt x="647753" y="820586"/>
                </a:cubicBezTo>
                <a:close/>
                <a:moveTo>
                  <a:pt x="654833" y="802762"/>
                </a:moveTo>
                <a:cubicBezTo>
                  <a:pt x="654274" y="802700"/>
                  <a:pt x="653342" y="801830"/>
                  <a:pt x="653342" y="801396"/>
                </a:cubicBezTo>
                <a:cubicBezTo>
                  <a:pt x="653467" y="800091"/>
                  <a:pt x="653964" y="798849"/>
                  <a:pt x="654336" y="797545"/>
                </a:cubicBezTo>
                <a:cubicBezTo>
                  <a:pt x="655330" y="798477"/>
                  <a:pt x="656386" y="799408"/>
                  <a:pt x="657441" y="800340"/>
                </a:cubicBezTo>
                <a:cubicBezTo>
                  <a:pt x="657441" y="802079"/>
                  <a:pt x="656634" y="803010"/>
                  <a:pt x="654833" y="802762"/>
                </a:cubicBezTo>
                <a:close/>
                <a:moveTo>
                  <a:pt x="883560" y="261530"/>
                </a:moveTo>
                <a:cubicBezTo>
                  <a:pt x="883187" y="261530"/>
                  <a:pt x="882628" y="260288"/>
                  <a:pt x="882566" y="259543"/>
                </a:cubicBezTo>
                <a:cubicBezTo>
                  <a:pt x="882442" y="257121"/>
                  <a:pt x="882566" y="254761"/>
                  <a:pt x="882566" y="255568"/>
                </a:cubicBezTo>
                <a:cubicBezTo>
                  <a:pt x="882877" y="250786"/>
                  <a:pt x="882877" y="249172"/>
                  <a:pt x="883125" y="247557"/>
                </a:cubicBezTo>
                <a:cubicBezTo>
                  <a:pt x="883249" y="246874"/>
                  <a:pt x="883871" y="246253"/>
                  <a:pt x="884429" y="245756"/>
                </a:cubicBezTo>
                <a:cubicBezTo>
                  <a:pt x="884492" y="245756"/>
                  <a:pt x="885609" y="246253"/>
                  <a:pt x="885609" y="246563"/>
                </a:cubicBezTo>
                <a:cubicBezTo>
                  <a:pt x="885858" y="250538"/>
                  <a:pt x="885858" y="254512"/>
                  <a:pt x="886106" y="258487"/>
                </a:cubicBezTo>
                <a:cubicBezTo>
                  <a:pt x="886230" y="260599"/>
                  <a:pt x="885485" y="261779"/>
                  <a:pt x="883622" y="261592"/>
                </a:cubicBezTo>
                <a:close/>
                <a:moveTo>
                  <a:pt x="919083" y="250103"/>
                </a:moveTo>
                <a:cubicBezTo>
                  <a:pt x="918586" y="250538"/>
                  <a:pt x="918090" y="251035"/>
                  <a:pt x="917593" y="251469"/>
                </a:cubicBezTo>
                <a:cubicBezTo>
                  <a:pt x="917841" y="250786"/>
                  <a:pt x="918152" y="250103"/>
                  <a:pt x="918400" y="249420"/>
                </a:cubicBezTo>
                <a:lnTo>
                  <a:pt x="919456" y="249109"/>
                </a:lnTo>
                <a:lnTo>
                  <a:pt x="919083" y="250103"/>
                </a:lnTo>
                <a:close/>
                <a:moveTo>
                  <a:pt x="928647" y="676692"/>
                </a:moveTo>
                <a:lnTo>
                  <a:pt x="927716" y="677313"/>
                </a:lnTo>
                <a:lnTo>
                  <a:pt x="928274" y="676381"/>
                </a:lnTo>
                <a:lnTo>
                  <a:pt x="929517" y="675326"/>
                </a:lnTo>
                <a:lnTo>
                  <a:pt x="928585" y="676754"/>
                </a:lnTo>
                <a:close/>
                <a:moveTo>
                  <a:pt x="967648" y="885235"/>
                </a:moveTo>
                <a:cubicBezTo>
                  <a:pt x="966965" y="885235"/>
                  <a:pt x="966282" y="884863"/>
                  <a:pt x="965537" y="884676"/>
                </a:cubicBezTo>
                <a:cubicBezTo>
                  <a:pt x="966468" y="884304"/>
                  <a:pt x="967400" y="883745"/>
                  <a:pt x="968393" y="883558"/>
                </a:cubicBezTo>
                <a:cubicBezTo>
                  <a:pt x="968766" y="883496"/>
                  <a:pt x="969325" y="884304"/>
                  <a:pt x="969760" y="884676"/>
                </a:cubicBezTo>
                <a:cubicBezTo>
                  <a:pt x="969076" y="884863"/>
                  <a:pt x="968393" y="885235"/>
                  <a:pt x="967648" y="885235"/>
                </a:cubicBezTo>
                <a:close/>
                <a:moveTo>
                  <a:pt x="973237" y="232776"/>
                </a:moveTo>
                <a:cubicBezTo>
                  <a:pt x="972616" y="233273"/>
                  <a:pt x="971809" y="233832"/>
                  <a:pt x="971126" y="233832"/>
                </a:cubicBezTo>
                <a:cubicBezTo>
                  <a:pt x="962804" y="233832"/>
                  <a:pt x="954482" y="233708"/>
                  <a:pt x="946160" y="233584"/>
                </a:cubicBezTo>
                <a:cubicBezTo>
                  <a:pt x="945601" y="233832"/>
                  <a:pt x="945042" y="233956"/>
                  <a:pt x="944546" y="234267"/>
                </a:cubicBezTo>
                <a:cubicBezTo>
                  <a:pt x="942682" y="236192"/>
                  <a:pt x="940881" y="238179"/>
                  <a:pt x="939018" y="240104"/>
                </a:cubicBezTo>
                <a:cubicBezTo>
                  <a:pt x="938646" y="240229"/>
                  <a:pt x="938211" y="240291"/>
                  <a:pt x="937776" y="240291"/>
                </a:cubicBezTo>
                <a:cubicBezTo>
                  <a:pt x="937093" y="241222"/>
                  <a:pt x="936348" y="242154"/>
                  <a:pt x="935541" y="242899"/>
                </a:cubicBezTo>
                <a:cubicBezTo>
                  <a:pt x="935292" y="243148"/>
                  <a:pt x="934299" y="242526"/>
                  <a:pt x="933615" y="242340"/>
                </a:cubicBezTo>
                <a:cubicBezTo>
                  <a:pt x="934423" y="240291"/>
                  <a:pt x="936162" y="240415"/>
                  <a:pt x="937776" y="240291"/>
                </a:cubicBezTo>
                <a:cubicBezTo>
                  <a:pt x="937963" y="240042"/>
                  <a:pt x="938211" y="239794"/>
                  <a:pt x="938459" y="239546"/>
                </a:cubicBezTo>
                <a:cubicBezTo>
                  <a:pt x="940323" y="237558"/>
                  <a:pt x="942186" y="235571"/>
                  <a:pt x="943987" y="233584"/>
                </a:cubicBezTo>
                <a:cubicBezTo>
                  <a:pt x="944732" y="233584"/>
                  <a:pt x="945477" y="233584"/>
                  <a:pt x="946222" y="233584"/>
                </a:cubicBezTo>
                <a:cubicBezTo>
                  <a:pt x="954793" y="229174"/>
                  <a:pt x="963922" y="230168"/>
                  <a:pt x="973113" y="231348"/>
                </a:cubicBezTo>
                <a:cubicBezTo>
                  <a:pt x="973237" y="231348"/>
                  <a:pt x="973548" y="232590"/>
                  <a:pt x="973362" y="232714"/>
                </a:cubicBezTo>
                <a:close/>
                <a:moveTo>
                  <a:pt x="1159734" y="926348"/>
                </a:moveTo>
                <a:cubicBezTo>
                  <a:pt x="1159113" y="926224"/>
                  <a:pt x="1158554" y="925416"/>
                  <a:pt x="1157995" y="924981"/>
                </a:cubicBezTo>
                <a:cubicBezTo>
                  <a:pt x="1158430" y="923615"/>
                  <a:pt x="1158616" y="921938"/>
                  <a:pt x="1159548" y="921007"/>
                </a:cubicBezTo>
                <a:cubicBezTo>
                  <a:pt x="1161162" y="919268"/>
                  <a:pt x="1163460" y="918647"/>
                  <a:pt x="1165758" y="919889"/>
                </a:cubicBezTo>
                <a:cubicBezTo>
                  <a:pt x="1166255" y="920137"/>
                  <a:pt x="1166876" y="921069"/>
                  <a:pt x="1166752" y="921566"/>
                </a:cubicBezTo>
                <a:cubicBezTo>
                  <a:pt x="1166255" y="924547"/>
                  <a:pt x="1162777" y="926907"/>
                  <a:pt x="1159734" y="926348"/>
                </a:cubicBezTo>
                <a:close/>
                <a:moveTo>
                  <a:pt x="1157374" y="843253"/>
                </a:moveTo>
                <a:cubicBezTo>
                  <a:pt x="1156691" y="843253"/>
                  <a:pt x="1155760" y="842632"/>
                  <a:pt x="1155511" y="842073"/>
                </a:cubicBezTo>
                <a:cubicBezTo>
                  <a:pt x="1155263" y="841514"/>
                  <a:pt x="1155449" y="840397"/>
                  <a:pt x="1155822" y="839900"/>
                </a:cubicBezTo>
                <a:cubicBezTo>
                  <a:pt x="1158430" y="836608"/>
                  <a:pt x="1161659" y="834621"/>
                  <a:pt x="1166069" y="835677"/>
                </a:cubicBezTo>
                <a:cubicBezTo>
                  <a:pt x="1166503" y="835801"/>
                  <a:pt x="1166628" y="836919"/>
                  <a:pt x="1166938" y="837602"/>
                </a:cubicBezTo>
                <a:cubicBezTo>
                  <a:pt x="1164889" y="841452"/>
                  <a:pt x="1161846" y="843564"/>
                  <a:pt x="1157374" y="843315"/>
                </a:cubicBezTo>
                <a:close/>
                <a:moveTo>
                  <a:pt x="1166752" y="666569"/>
                </a:moveTo>
                <a:lnTo>
                  <a:pt x="1167435" y="664830"/>
                </a:lnTo>
                <a:lnTo>
                  <a:pt x="1168118" y="666569"/>
                </a:lnTo>
                <a:lnTo>
                  <a:pt x="1166690" y="666569"/>
                </a:lnTo>
                <a:close/>
                <a:moveTo>
                  <a:pt x="1180973" y="462497"/>
                </a:moveTo>
                <a:cubicBezTo>
                  <a:pt x="1182402" y="462497"/>
                  <a:pt x="1183892" y="463056"/>
                  <a:pt x="1185259" y="463615"/>
                </a:cubicBezTo>
                <a:cubicBezTo>
                  <a:pt x="1185880" y="463863"/>
                  <a:pt x="1186128" y="464857"/>
                  <a:pt x="1186501" y="465478"/>
                </a:cubicBezTo>
                <a:cubicBezTo>
                  <a:pt x="1186376" y="466161"/>
                  <a:pt x="1186376" y="467403"/>
                  <a:pt x="1186190" y="467403"/>
                </a:cubicBezTo>
                <a:cubicBezTo>
                  <a:pt x="1184886" y="467589"/>
                  <a:pt x="1183271" y="468024"/>
                  <a:pt x="1182278" y="467403"/>
                </a:cubicBezTo>
                <a:cubicBezTo>
                  <a:pt x="1179297" y="465602"/>
                  <a:pt x="1178676" y="462373"/>
                  <a:pt x="1180911" y="462435"/>
                </a:cubicBezTo>
                <a:close/>
                <a:moveTo>
                  <a:pt x="985223" y="367727"/>
                </a:moveTo>
                <a:cubicBezTo>
                  <a:pt x="985720" y="367603"/>
                  <a:pt x="985782" y="367541"/>
                  <a:pt x="986093" y="367417"/>
                </a:cubicBezTo>
                <a:cubicBezTo>
                  <a:pt x="986155" y="367106"/>
                  <a:pt x="986279" y="366733"/>
                  <a:pt x="986341" y="366423"/>
                </a:cubicBezTo>
                <a:cubicBezTo>
                  <a:pt x="987397" y="366733"/>
                  <a:pt x="987086" y="367044"/>
                  <a:pt x="986093" y="367417"/>
                </a:cubicBezTo>
                <a:cubicBezTo>
                  <a:pt x="986031" y="367727"/>
                  <a:pt x="985906" y="368038"/>
                  <a:pt x="985844" y="368348"/>
                </a:cubicBezTo>
                <a:lnTo>
                  <a:pt x="984106" y="369155"/>
                </a:lnTo>
                <a:lnTo>
                  <a:pt x="985223" y="367727"/>
                </a:lnTo>
                <a:close/>
                <a:moveTo>
                  <a:pt x="1005966" y="650981"/>
                </a:moveTo>
                <a:cubicBezTo>
                  <a:pt x="1005531" y="650546"/>
                  <a:pt x="1005034" y="650112"/>
                  <a:pt x="1004600" y="649677"/>
                </a:cubicBezTo>
                <a:cubicBezTo>
                  <a:pt x="1005283" y="649863"/>
                  <a:pt x="1005966" y="650112"/>
                  <a:pt x="1006649" y="650298"/>
                </a:cubicBezTo>
                <a:lnTo>
                  <a:pt x="1006960" y="651478"/>
                </a:lnTo>
                <a:lnTo>
                  <a:pt x="1005966" y="650981"/>
                </a:lnTo>
                <a:close/>
                <a:moveTo>
                  <a:pt x="1010499" y="476719"/>
                </a:moveTo>
                <a:cubicBezTo>
                  <a:pt x="1004041" y="481935"/>
                  <a:pt x="997582" y="481997"/>
                  <a:pt x="989260" y="477278"/>
                </a:cubicBezTo>
                <a:cubicBezTo>
                  <a:pt x="985720" y="475290"/>
                  <a:pt x="985161" y="473427"/>
                  <a:pt x="987521" y="471812"/>
                </a:cubicBezTo>
                <a:cubicBezTo>
                  <a:pt x="990999" y="469453"/>
                  <a:pt x="995284" y="467714"/>
                  <a:pt x="997830" y="464546"/>
                </a:cubicBezTo>
                <a:cubicBezTo>
                  <a:pt x="1001681" y="459702"/>
                  <a:pt x="1005842" y="455914"/>
                  <a:pt x="1011742" y="453927"/>
                </a:cubicBezTo>
                <a:cubicBezTo>
                  <a:pt x="1016213" y="452436"/>
                  <a:pt x="1018076" y="448648"/>
                  <a:pt x="1019380" y="444363"/>
                </a:cubicBezTo>
                <a:cubicBezTo>
                  <a:pt x="1019691" y="443307"/>
                  <a:pt x="1021989" y="442189"/>
                  <a:pt x="1023355" y="442251"/>
                </a:cubicBezTo>
                <a:cubicBezTo>
                  <a:pt x="1027516" y="442438"/>
                  <a:pt x="1031242" y="445232"/>
                  <a:pt x="1035776" y="444176"/>
                </a:cubicBezTo>
                <a:cubicBezTo>
                  <a:pt x="1039067" y="443431"/>
                  <a:pt x="1041613" y="438836"/>
                  <a:pt x="1039502" y="436351"/>
                </a:cubicBezTo>
                <a:cubicBezTo>
                  <a:pt x="1037328" y="433805"/>
                  <a:pt x="1035092" y="430948"/>
                  <a:pt x="1032298" y="429396"/>
                </a:cubicBezTo>
                <a:cubicBezTo>
                  <a:pt x="1027019" y="426477"/>
                  <a:pt x="1021243" y="425235"/>
                  <a:pt x="1015095" y="425049"/>
                </a:cubicBezTo>
                <a:cubicBezTo>
                  <a:pt x="1004103" y="424738"/>
                  <a:pt x="993173" y="423869"/>
                  <a:pt x="982180" y="423185"/>
                </a:cubicBezTo>
                <a:cubicBezTo>
                  <a:pt x="981683" y="423185"/>
                  <a:pt x="980690" y="421881"/>
                  <a:pt x="980814" y="421509"/>
                </a:cubicBezTo>
                <a:cubicBezTo>
                  <a:pt x="981311" y="419956"/>
                  <a:pt x="981808" y="418093"/>
                  <a:pt x="982988" y="417224"/>
                </a:cubicBezTo>
                <a:cubicBezTo>
                  <a:pt x="984168" y="416292"/>
                  <a:pt x="986093" y="416168"/>
                  <a:pt x="987770" y="416106"/>
                </a:cubicBezTo>
                <a:cubicBezTo>
                  <a:pt x="1000563" y="415609"/>
                  <a:pt x="1013356" y="415050"/>
                  <a:pt x="1026150" y="414739"/>
                </a:cubicBezTo>
                <a:cubicBezTo>
                  <a:pt x="1035589" y="414491"/>
                  <a:pt x="1044781" y="413187"/>
                  <a:pt x="1053848" y="410330"/>
                </a:cubicBezTo>
                <a:cubicBezTo>
                  <a:pt x="1061921" y="407722"/>
                  <a:pt x="1070429" y="406169"/>
                  <a:pt x="1078751" y="404492"/>
                </a:cubicBezTo>
                <a:cubicBezTo>
                  <a:pt x="1081173" y="403995"/>
                  <a:pt x="1083844" y="404306"/>
                  <a:pt x="1086328" y="404803"/>
                </a:cubicBezTo>
                <a:cubicBezTo>
                  <a:pt x="1087756" y="405113"/>
                  <a:pt x="1089681" y="406355"/>
                  <a:pt x="1089992" y="407535"/>
                </a:cubicBezTo>
                <a:cubicBezTo>
                  <a:pt x="1090302" y="408777"/>
                  <a:pt x="1089371" y="411386"/>
                  <a:pt x="1088315" y="411821"/>
                </a:cubicBezTo>
                <a:cubicBezTo>
                  <a:pt x="1081360" y="414864"/>
                  <a:pt x="1074156" y="417410"/>
                  <a:pt x="1067076" y="420204"/>
                </a:cubicBezTo>
                <a:cubicBezTo>
                  <a:pt x="1065150" y="420950"/>
                  <a:pt x="1064157" y="425483"/>
                  <a:pt x="1065461" y="426912"/>
                </a:cubicBezTo>
                <a:cubicBezTo>
                  <a:pt x="1066020" y="427533"/>
                  <a:pt x="1066206" y="428526"/>
                  <a:pt x="1066889" y="429023"/>
                </a:cubicBezTo>
                <a:cubicBezTo>
                  <a:pt x="1068194" y="430141"/>
                  <a:pt x="1069622" y="431011"/>
                  <a:pt x="1071050" y="432066"/>
                </a:cubicBezTo>
                <a:cubicBezTo>
                  <a:pt x="1082415" y="440450"/>
                  <a:pt x="1093904" y="443680"/>
                  <a:pt x="1105890" y="433060"/>
                </a:cubicBezTo>
                <a:cubicBezTo>
                  <a:pt x="1106387" y="432625"/>
                  <a:pt x="1107629" y="432501"/>
                  <a:pt x="1108250" y="432811"/>
                </a:cubicBezTo>
                <a:cubicBezTo>
                  <a:pt x="1110176" y="433681"/>
                  <a:pt x="1110176" y="435109"/>
                  <a:pt x="1109492" y="437159"/>
                </a:cubicBezTo>
                <a:cubicBezTo>
                  <a:pt x="1108437" y="440450"/>
                  <a:pt x="1107443" y="443742"/>
                  <a:pt x="1104710" y="445977"/>
                </a:cubicBezTo>
                <a:cubicBezTo>
                  <a:pt x="1101357" y="448648"/>
                  <a:pt x="1097693" y="450946"/>
                  <a:pt x="1094650" y="453865"/>
                </a:cubicBezTo>
                <a:cubicBezTo>
                  <a:pt x="1092973" y="455479"/>
                  <a:pt x="1092103" y="458088"/>
                  <a:pt x="1091172" y="460385"/>
                </a:cubicBezTo>
                <a:cubicBezTo>
                  <a:pt x="1087694" y="468956"/>
                  <a:pt x="1085334" y="470136"/>
                  <a:pt x="1078937" y="464609"/>
                </a:cubicBezTo>
                <a:cubicBezTo>
                  <a:pt x="1072168" y="458709"/>
                  <a:pt x="1065213" y="458336"/>
                  <a:pt x="1057636" y="461690"/>
                </a:cubicBezTo>
                <a:cubicBezTo>
                  <a:pt x="1055525" y="462621"/>
                  <a:pt x="1052792" y="464919"/>
                  <a:pt x="1052544" y="466844"/>
                </a:cubicBezTo>
                <a:cubicBezTo>
                  <a:pt x="1051426" y="475787"/>
                  <a:pt x="1045961" y="479575"/>
                  <a:pt x="1038136" y="481128"/>
                </a:cubicBezTo>
                <a:cubicBezTo>
                  <a:pt x="1038073" y="481376"/>
                  <a:pt x="1037949" y="481687"/>
                  <a:pt x="1037887" y="481997"/>
                </a:cubicBezTo>
                <a:cubicBezTo>
                  <a:pt x="1037328" y="481997"/>
                  <a:pt x="1036769" y="481997"/>
                  <a:pt x="1036210" y="482060"/>
                </a:cubicBezTo>
                <a:cubicBezTo>
                  <a:pt x="1033788" y="483923"/>
                  <a:pt x="1031056" y="485227"/>
                  <a:pt x="1028013" y="485662"/>
                </a:cubicBezTo>
                <a:cubicBezTo>
                  <a:pt x="1027764" y="486034"/>
                  <a:pt x="1027392" y="486220"/>
                  <a:pt x="1027143" y="486717"/>
                </a:cubicBezTo>
                <a:cubicBezTo>
                  <a:pt x="1026709" y="486841"/>
                  <a:pt x="1026274" y="486841"/>
                  <a:pt x="1025839" y="486904"/>
                </a:cubicBezTo>
                <a:cubicBezTo>
                  <a:pt x="1025218" y="487773"/>
                  <a:pt x="1024535" y="488705"/>
                  <a:pt x="1023790" y="489450"/>
                </a:cubicBezTo>
                <a:cubicBezTo>
                  <a:pt x="1023541" y="489698"/>
                  <a:pt x="1022547" y="489201"/>
                  <a:pt x="1021927" y="489015"/>
                </a:cubicBezTo>
                <a:cubicBezTo>
                  <a:pt x="1022672" y="487028"/>
                  <a:pt x="1024286" y="487028"/>
                  <a:pt x="1025839" y="486904"/>
                </a:cubicBezTo>
                <a:cubicBezTo>
                  <a:pt x="1026087" y="486593"/>
                  <a:pt x="1026274" y="486345"/>
                  <a:pt x="1026522" y="486034"/>
                </a:cubicBezTo>
                <a:cubicBezTo>
                  <a:pt x="1027081" y="486034"/>
                  <a:pt x="1027454" y="485786"/>
                  <a:pt x="1028013" y="485662"/>
                </a:cubicBezTo>
                <a:cubicBezTo>
                  <a:pt x="1030062" y="482991"/>
                  <a:pt x="1032981" y="482246"/>
                  <a:pt x="1036210" y="482060"/>
                </a:cubicBezTo>
                <a:cubicBezTo>
                  <a:pt x="1036521" y="481811"/>
                  <a:pt x="1036956" y="481625"/>
                  <a:pt x="1037266" y="481376"/>
                </a:cubicBezTo>
                <a:cubicBezTo>
                  <a:pt x="1037577" y="481376"/>
                  <a:pt x="1037825" y="481190"/>
                  <a:pt x="1038136" y="481128"/>
                </a:cubicBezTo>
                <a:cubicBezTo>
                  <a:pt x="1039378" y="477402"/>
                  <a:pt x="1040682" y="473738"/>
                  <a:pt x="1041738" y="470011"/>
                </a:cubicBezTo>
                <a:cubicBezTo>
                  <a:pt x="1042917" y="465788"/>
                  <a:pt x="1038322" y="461006"/>
                  <a:pt x="1034285" y="462373"/>
                </a:cubicBezTo>
                <a:cubicBezTo>
                  <a:pt x="1029503" y="464050"/>
                  <a:pt x="1024659" y="465788"/>
                  <a:pt x="1020312" y="468397"/>
                </a:cubicBezTo>
                <a:cubicBezTo>
                  <a:pt x="1016772" y="470570"/>
                  <a:pt x="1014039" y="474172"/>
                  <a:pt x="1010748" y="476843"/>
                </a:cubicBezTo>
                <a:close/>
                <a:moveTo>
                  <a:pt x="1070616" y="492928"/>
                </a:moveTo>
                <a:cubicBezTo>
                  <a:pt x="1069684" y="493673"/>
                  <a:pt x="1068628" y="494294"/>
                  <a:pt x="1067573" y="494915"/>
                </a:cubicBezTo>
                <a:cubicBezTo>
                  <a:pt x="1067573" y="495288"/>
                  <a:pt x="1067448" y="495722"/>
                  <a:pt x="1067324" y="496095"/>
                </a:cubicBezTo>
                <a:cubicBezTo>
                  <a:pt x="1067324" y="496592"/>
                  <a:pt x="1066952" y="496902"/>
                  <a:pt x="1066517" y="497275"/>
                </a:cubicBezTo>
                <a:cubicBezTo>
                  <a:pt x="1066455" y="498269"/>
                  <a:pt x="1066330" y="499200"/>
                  <a:pt x="1066268" y="500132"/>
                </a:cubicBezTo>
                <a:cubicBezTo>
                  <a:pt x="1064654" y="498703"/>
                  <a:pt x="1065647" y="498020"/>
                  <a:pt x="1066517" y="497275"/>
                </a:cubicBezTo>
                <a:cubicBezTo>
                  <a:pt x="1066517" y="496654"/>
                  <a:pt x="1066641" y="496095"/>
                  <a:pt x="1066703" y="495474"/>
                </a:cubicBezTo>
                <a:cubicBezTo>
                  <a:pt x="1067014" y="495288"/>
                  <a:pt x="1067262" y="495101"/>
                  <a:pt x="1067635" y="494915"/>
                </a:cubicBezTo>
                <a:cubicBezTo>
                  <a:pt x="1067883" y="493176"/>
                  <a:pt x="1067759" y="491251"/>
                  <a:pt x="1070367" y="490940"/>
                </a:cubicBezTo>
                <a:cubicBezTo>
                  <a:pt x="1070367" y="490940"/>
                  <a:pt x="1070988" y="492741"/>
                  <a:pt x="1070740" y="492990"/>
                </a:cubicBezTo>
                <a:close/>
                <a:moveTo>
                  <a:pt x="1049811" y="571737"/>
                </a:moveTo>
                <a:cubicBezTo>
                  <a:pt x="1048631" y="572855"/>
                  <a:pt x="1047948" y="573973"/>
                  <a:pt x="1047451" y="573911"/>
                </a:cubicBezTo>
                <a:cubicBezTo>
                  <a:pt x="1040682" y="572855"/>
                  <a:pt x="1037639" y="567700"/>
                  <a:pt x="1035651" y="561987"/>
                </a:cubicBezTo>
                <a:cubicBezTo>
                  <a:pt x="1035403" y="561242"/>
                  <a:pt x="1037328" y="559192"/>
                  <a:pt x="1038632" y="558571"/>
                </a:cubicBezTo>
                <a:cubicBezTo>
                  <a:pt x="1039999" y="557950"/>
                  <a:pt x="1042917" y="557826"/>
                  <a:pt x="1043290" y="558509"/>
                </a:cubicBezTo>
                <a:cubicBezTo>
                  <a:pt x="1045836" y="562856"/>
                  <a:pt x="1047824" y="567514"/>
                  <a:pt x="1049873" y="571799"/>
                </a:cubicBezTo>
                <a:close/>
                <a:moveTo>
                  <a:pt x="1031366" y="705322"/>
                </a:moveTo>
                <a:lnTo>
                  <a:pt x="1031490" y="703831"/>
                </a:lnTo>
                <a:lnTo>
                  <a:pt x="1033602" y="704763"/>
                </a:lnTo>
                <a:lnTo>
                  <a:pt x="1031366" y="705322"/>
                </a:lnTo>
                <a:close/>
                <a:moveTo>
                  <a:pt x="1071237" y="782765"/>
                </a:moveTo>
                <a:cubicBezTo>
                  <a:pt x="1070988" y="783199"/>
                  <a:pt x="1070119" y="783386"/>
                  <a:pt x="1069498" y="783634"/>
                </a:cubicBezTo>
                <a:cubicBezTo>
                  <a:pt x="1069125" y="782206"/>
                  <a:pt x="1068753" y="780839"/>
                  <a:pt x="1068504" y="779411"/>
                </a:cubicBezTo>
                <a:cubicBezTo>
                  <a:pt x="1068504" y="779225"/>
                  <a:pt x="1069808" y="778541"/>
                  <a:pt x="1070243" y="778728"/>
                </a:cubicBezTo>
                <a:cubicBezTo>
                  <a:pt x="1070802" y="779038"/>
                  <a:pt x="1071175" y="779908"/>
                  <a:pt x="1071547" y="780529"/>
                </a:cubicBezTo>
                <a:cubicBezTo>
                  <a:pt x="1071485" y="781274"/>
                  <a:pt x="1071547" y="782143"/>
                  <a:pt x="1071175" y="782765"/>
                </a:cubicBezTo>
                <a:close/>
                <a:moveTo>
                  <a:pt x="1081297" y="669115"/>
                </a:moveTo>
                <a:cubicBezTo>
                  <a:pt x="1077757" y="673152"/>
                  <a:pt x="1073783" y="675698"/>
                  <a:pt x="1068380" y="676506"/>
                </a:cubicBezTo>
                <a:cubicBezTo>
                  <a:pt x="1060803" y="677561"/>
                  <a:pt x="1053289" y="679486"/>
                  <a:pt x="1045712" y="680418"/>
                </a:cubicBezTo>
                <a:cubicBezTo>
                  <a:pt x="1039502" y="681163"/>
                  <a:pt x="1033975" y="679238"/>
                  <a:pt x="1029876" y="673959"/>
                </a:cubicBezTo>
                <a:cubicBezTo>
                  <a:pt x="1027267" y="670606"/>
                  <a:pt x="1024349" y="667563"/>
                  <a:pt x="1021678" y="664271"/>
                </a:cubicBezTo>
                <a:cubicBezTo>
                  <a:pt x="1021492" y="664085"/>
                  <a:pt x="1021989" y="662967"/>
                  <a:pt x="1022361" y="662656"/>
                </a:cubicBezTo>
                <a:cubicBezTo>
                  <a:pt x="1023044" y="662222"/>
                  <a:pt x="1024038" y="661911"/>
                  <a:pt x="1024721" y="662097"/>
                </a:cubicBezTo>
                <a:cubicBezTo>
                  <a:pt x="1027951" y="663029"/>
                  <a:pt x="1031118" y="664582"/>
                  <a:pt x="1034409" y="664954"/>
                </a:cubicBezTo>
                <a:cubicBezTo>
                  <a:pt x="1036707" y="665203"/>
                  <a:pt x="1039812" y="664706"/>
                  <a:pt x="1041489" y="663277"/>
                </a:cubicBezTo>
                <a:cubicBezTo>
                  <a:pt x="1045340" y="659986"/>
                  <a:pt x="1048879" y="656198"/>
                  <a:pt x="1052047" y="652161"/>
                </a:cubicBezTo>
                <a:cubicBezTo>
                  <a:pt x="1055587" y="647565"/>
                  <a:pt x="1059872" y="645951"/>
                  <a:pt x="1065399" y="646820"/>
                </a:cubicBezTo>
                <a:cubicBezTo>
                  <a:pt x="1067014" y="647068"/>
                  <a:pt x="1068753" y="646572"/>
                  <a:pt x="1070429" y="646261"/>
                </a:cubicBezTo>
                <a:cubicBezTo>
                  <a:pt x="1073659" y="645702"/>
                  <a:pt x="1076640" y="642038"/>
                  <a:pt x="1076329" y="638995"/>
                </a:cubicBezTo>
                <a:cubicBezTo>
                  <a:pt x="1076081" y="636449"/>
                  <a:pt x="1075894" y="633903"/>
                  <a:pt x="1075460" y="631418"/>
                </a:cubicBezTo>
                <a:cubicBezTo>
                  <a:pt x="1074528" y="626388"/>
                  <a:pt x="1073472" y="621358"/>
                  <a:pt x="1072417" y="616389"/>
                </a:cubicBezTo>
                <a:cubicBezTo>
                  <a:pt x="1071982" y="614402"/>
                  <a:pt x="1072355" y="612974"/>
                  <a:pt x="1073969" y="612663"/>
                </a:cubicBezTo>
                <a:cubicBezTo>
                  <a:pt x="1074590" y="612539"/>
                  <a:pt x="1075522" y="613160"/>
                  <a:pt x="1076205" y="613657"/>
                </a:cubicBezTo>
                <a:cubicBezTo>
                  <a:pt x="1083968" y="619432"/>
                  <a:pt x="1088315" y="627878"/>
                  <a:pt x="1093283" y="635766"/>
                </a:cubicBezTo>
                <a:cubicBezTo>
                  <a:pt x="1095768" y="639678"/>
                  <a:pt x="1099680" y="641107"/>
                  <a:pt x="1104089" y="641665"/>
                </a:cubicBezTo>
                <a:cubicBezTo>
                  <a:pt x="1115765" y="643094"/>
                  <a:pt x="1126385" y="639864"/>
                  <a:pt x="1135017" y="632288"/>
                </a:cubicBezTo>
                <a:cubicBezTo>
                  <a:pt x="1143215" y="625208"/>
                  <a:pt x="1152716" y="622227"/>
                  <a:pt x="1162839" y="620488"/>
                </a:cubicBezTo>
                <a:cubicBezTo>
                  <a:pt x="1166814" y="619805"/>
                  <a:pt x="1170975" y="620674"/>
                  <a:pt x="1175136" y="620923"/>
                </a:cubicBezTo>
                <a:cubicBezTo>
                  <a:pt x="1175260" y="620737"/>
                  <a:pt x="1175446" y="620550"/>
                  <a:pt x="1175570" y="620364"/>
                </a:cubicBezTo>
                <a:cubicBezTo>
                  <a:pt x="1175322" y="618625"/>
                  <a:pt x="1175757" y="618439"/>
                  <a:pt x="1176626" y="619805"/>
                </a:cubicBezTo>
                <a:cubicBezTo>
                  <a:pt x="1176688" y="619929"/>
                  <a:pt x="1175943" y="620550"/>
                  <a:pt x="1175570" y="620985"/>
                </a:cubicBezTo>
                <a:cubicBezTo>
                  <a:pt x="1175446" y="620985"/>
                  <a:pt x="1175322" y="620985"/>
                  <a:pt x="1175136" y="620985"/>
                </a:cubicBezTo>
                <a:cubicBezTo>
                  <a:pt x="1173148" y="623407"/>
                  <a:pt x="1171410" y="626140"/>
                  <a:pt x="1168925" y="627941"/>
                </a:cubicBezTo>
                <a:cubicBezTo>
                  <a:pt x="1165510" y="630425"/>
                  <a:pt x="1161597" y="632226"/>
                  <a:pt x="1157685" y="633965"/>
                </a:cubicBezTo>
                <a:cubicBezTo>
                  <a:pt x="1149176" y="637877"/>
                  <a:pt x="1141103" y="642162"/>
                  <a:pt x="1133526" y="647938"/>
                </a:cubicBezTo>
                <a:cubicBezTo>
                  <a:pt x="1124832" y="654583"/>
                  <a:pt x="1114212" y="658682"/>
                  <a:pt x="1104338" y="663650"/>
                </a:cubicBezTo>
                <a:cubicBezTo>
                  <a:pt x="1103034" y="664333"/>
                  <a:pt x="1100798" y="664209"/>
                  <a:pt x="1099370" y="663650"/>
                </a:cubicBezTo>
                <a:cubicBezTo>
                  <a:pt x="1091731" y="660359"/>
                  <a:pt x="1086079" y="663650"/>
                  <a:pt x="1081297" y="669115"/>
                </a:cubicBezTo>
                <a:close/>
                <a:moveTo>
                  <a:pt x="1098500" y="888092"/>
                </a:moveTo>
                <a:cubicBezTo>
                  <a:pt x="1098190" y="887595"/>
                  <a:pt x="1097879" y="887160"/>
                  <a:pt x="1097569" y="886726"/>
                </a:cubicBezTo>
                <a:cubicBezTo>
                  <a:pt x="1097010" y="885422"/>
                  <a:pt x="1096389" y="884117"/>
                  <a:pt x="1095830" y="882813"/>
                </a:cubicBezTo>
                <a:cubicBezTo>
                  <a:pt x="1096513" y="884055"/>
                  <a:pt x="1097258" y="885297"/>
                  <a:pt x="1097941" y="886539"/>
                </a:cubicBezTo>
                <a:cubicBezTo>
                  <a:pt x="1099742" y="886539"/>
                  <a:pt x="1099928" y="887098"/>
                  <a:pt x="1098500" y="888092"/>
                </a:cubicBezTo>
                <a:close/>
                <a:moveTo>
                  <a:pt x="1102599" y="781585"/>
                </a:moveTo>
                <a:cubicBezTo>
                  <a:pt x="1101543" y="782143"/>
                  <a:pt x="1099618" y="781088"/>
                  <a:pt x="1098190" y="780529"/>
                </a:cubicBezTo>
                <a:cubicBezTo>
                  <a:pt x="1098003" y="780467"/>
                  <a:pt x="1097941" y="778914"/>
                  <a:pt x="1098376" y="778355"/>
                </a:cubicBezTo>
                <a:cubicBezTo>
                  <a:pt x="1100363" y="775623"/>
                  <a:pt x="1101978" y="772207"/>
                  <a:pt x="1104648" y="770530"/>
                </a:cubicBezTo>
                <a:cubicBezTo>
                  <a:pt x="1113840" y="764754"/>
                  <a:pt x="1123404" y="759538"/>
                  <a:pt x="1132967" y="754321"/>
                </a:cubicBezTo>
                <a:cubicBezTo>
                  <a:pt x="1134147" y="753700"/>
                  <a:pt x="1136632" y="754197"/>
                  <a:pt x="1137687" y="755129"/>
                </a:cubicBezTo>
                <a:cubicBezTo>
                  <a:pt x="1142221" y="759041"/>
                  <a:pt x="1146879" y="762022"/>
                  <a:pt x="1153151" y="762022"/>
                </a:cubicBezTo>
                <a:cubicBezTo>
                  <a:pt x="1153772" y="762022"/>
                  <a:pt x="1154580" y="764382"/>
                  <a:pt x="1154952" y="765748"/>
                </a:cubicBezTo>
                <a:cubicBezTo>
                  <a:pt x="1155076" y="766183"/>
                  <a:pt x="1154083" y="767363"/>
                  <a:pt x="1153524" y="767487"/>
                </a:cubicBezTo>
                <a:cubicBezTo>
                  <a:pt x="1147748" y="768232"/>
                  <a:pt x="1141910" y="768853"/>
                  <a:pt x="1136135" y="769474"/>
                </a:cubicBezTo>
                <a:cubicBezTo>
                  <a:pt x="1136135" y="769102"/>
                  <a:pt x="1136073" y="768729"/>
                  <a:pt x="1136073" y="768357"/>
                </a:cubicBezTo>
                <a:cubicBezTo>
                  <a:pt x="1133526" y="768357"/>
                  <a:pt x="1130980" y="768481"/>
                  <a:pt x="1128496" y="768357"/>
                </a:cubicBezTo>
                <a:cubicBezTo>
                  <a:pt x="1120423" y="767984"/>
                  <a:pt x="1113715" y="770779"/>
                  <a:pt x="1108250" y="776865"/>
                </a:cubicBezTo>
                <a:cubicBezTo>
                  <a:pt x="1106636" y="778666"/>
                  <a:pt x="1104710" y="780467"/>
                  <a:pt x="1102537" y="781585"/>
                </a:cubicBezTo>
                <a:close/>
                <a:moveTo>
                  <a:pt x="1368464" y="2105258"/>
                </a:moveTo>
                <a:cubicBezTo>
                  <a:pt x="1367843" y="2105817"/>
                  <a:pt x="1367346" y="2106748"/>
                  <a:pt x="1366663" y="2106935"/>
                </a:cubicBezTo>
                <a:cubicBezTo>
                  <a:pt x="1361819" y="2108425"/>
                  <a:pt x="1356478" y="2103892"/>
                  <a:pt x="1357161" y="2098923"/>
                </a:cubicBezTo>
                <a:cubicBezTo>
                  <a:pt x="1357223" y="2098240"/>
                  <a:pt x="1358217" y="2097247"/>
                  <a:pt x="1358838" y="2097184"/>
                </a:cubicBezTo>
                <a:cubicBezTo>
                  <a:pt x="1363309" y="2096936"/>
                  <a:pt x="1366725" y="2098799"/>
                  <a:pt x="1368712" y="2102898"/>
                </a:cubicBezTo>
                <a:cubicBezTo>
                  <a:pt x="1369023" y="2103519"/>
                  <a:pt x="1368588" y="2104513"/>
                  <a:pt x="1368526" y="2105320"/>
                </a:cubicBezTo>
                <a:close/>
                <a:moveTo>
                  <a:pt x="1656624" y="2147861"/>
                </a:moveTo>
                <a:cubicBezTo>
                  <a:pt x="1656375" y="2149662"/>
                  <a:pt x="1652711" y="2152829"/>
                  <a:pt x="1651469" y="2152208"/>
                </a:cubicBezTo>
                <a:cubicBezTo>
                  <a:pt x="1650103" y="2151401"/>
                  <a:pt x="1648612" y="2150469"/>
                  <a:pt x="1647805" y="2149165"/>
                </a:cubicBezTo>
                <a:cubicBezTo>
                  <a:pt x="1643644" y="2142706"/>
                  <a:pt x="1644079" y="2140346"/>
                  <a:pt x="1651283" y="2132211"/>
                </a:cubicBezTo>
                <a:cubicBezTo>
                  <a:pt x="1652090" y="2131279"/>
                  <a:pt x="1654078" y="2131279"/>
                  <a:pt x="1655506" y="2131155"/>
                </a:cubicBezTo>
                <a:cubicBezTo>
                  <a:pt x="1655754" y="2131155"/>
                  <a:pt x="1656313" y="2132521"/>
                  <a:pt x="1656375" y="2133267"/>
                </a:cubicBezTo>
                <a:cubicBezTo>
                  <a:pt x="1656686" y="2135689"/>
                  <a:pt x="1656934" y="2138111"/>
                  <a:pt x="1657245" y="2141464"/>
                </a:cubicBezTo>
                <a:cubicBezTo>
                  <a:pt x="1657059" y="2143017"/>
                  <a:pt x="1656872" y="2145439"/>
                  <a:pt x="1656562" y="2147861"/>
                </a:cubicBezTo>
                <a:close/>
                <a:moveTo>
                  <a:pt x="1707362" y="3521155"/>
                </a:moveTo>
                <a:cubicBezTo>
                  <a:pt x="1706990" y="3520907"/>
                  <a:pt x="1706307" y="3520720"/>
                  <a:pt x="1706244" y="3520410"/>
                </a:cubicBezTo>
                <a:cubicBezTo>
                  <a:pt x="1706058" y="3519727"/>
                  <a:pt x="1706058" y="3518919"/>
                  <a:pt x="1706307" y="3518236"/>
                </a:cubicBezTo>
                <a:cubicBezTo>
                  <a:pt x="1707052" y="3516497"/>
                  <a:pt x="1707735" y="3516808"/>
                  <a:pt x="1707983" y="3519168"/>
                </a:cubicBezTo>
                <a:cubicBezTo>
                  <a:pt x="1707983" y="3519788"/>
                  <a:pt x="1707549" y="3520472"/>
                  <a:pt x="1707362" y="3521155"/>
                </a:cubicBezTo>
                <a:close/>
                <a:moveTo>
                  <a:pt x="1713945" y="2704929"/>
                </a:moveTo>
                <a:cubicBezTo>
                  <a:pt x="1713945" y="2704929"/>
                  <a:pt x="1713697" y="2704494"/>
                  <a:pt x="1713635" y="2704246"/>
                </a:cubicBezTo>
                <a:cubicBezTo>
                  <a:pt x="1705810" y="2704246"/>
                  <a:pt x="1700779" y="2699588"/>
                  <a:pt x="1696929" y="2693316"/>
                </a:cubicBezTo>
                <a:cubicBezTo>
                  <a:pt x="1696370" y="2692384"/>
                  <a:pt x="1697240" y="2690459"/>
                  <a:pt x="1697674" y="2689031"/>
                </a:cubicBezTo>
                <a:cubicBezTo>
                  <a:pt x="1697798" y="2688782"/>
                  <a:pt x="1699351" y="2688534"/>
                  <a:pt x="1699724" y="2688906"/>
                </a:cubicBezTo>
                <a:cubicBezTo>
                  <a:pt x="1704940" y="2693440"/>
                  <a:pt x="1711461" y="2696980"/>
                  <a:pt x="1713635" y="2704184"/>
                </a:cubicBezTo>
                <a:cubicBezTo>
                  <a:pt x="1713945" y="2704184"/>
                  <a:pt x="1714256" y="2704308"/>
                  <a:pt x="1714566" y="2704308"/>
                </a:cubicBezTo>
                <a:cubicBezTo>
                  <a:pt x="1715001" y="2704681"/>
                  <a:pt x="1715374" y="2705053"/>
                  <a:pt x="1715746" y="2705488"/>
                </a:cubicBezTo>
                <a:cubicBezTo>
                  <a:pt x="1715125" y="2705240"/>
                  <a:pt x="1714504" y="2705115"/>
                  <a:pt x="1713945" y="2704867"/>
                </a:cubicBezTo>
                <a:close/>
                <a:moveTo>
                  <a:pt x="1761517" y="3618098"/>
                </a:moveTo>
                <a:cubicBezTo>
                  <a:pt x="1761517" y="3618098"/>
                  <a:pt x="1761330" y="3618720"/>
                  <a:pt x="1761268" y="3619030"/>
                </a:cubicBezTo>
                <a:lnTo>
                  <a:pt x="1759653" y="3619775"/>
                </a:lnTo>
                <a:lnTo>
                  <a:pt x="1760647" y="3618471"/>
                </a:lnTo>
                <a:cubicBezTo>
                  <a:pt x="1761144" y="3618347"/>
                  <a:pt x="1761206" y="3618223"/>
                  <a:pt x="1761517" y="3618160"/>
                </a:cubicBezTo>
                <a:cubicBezTo>
                  <a:pt x="1761579" y="3617788"/>
                  <a:pt x="1761703" y="3617477"/>
                  <a:pt x="1761765" y="3617105"/>
                </a:cubicBezTo>
                <a:cubicBezTo>
                  <a:pt x="1762945" y="3617415"/>
                  <a:pt x="1762572" y="3617726"/>
                  <a:pt x="1761517" y="3618160"/>
                </a:cubicBezTo>
                <a:close/>
                <a:moveTo>
                  <a:pt x="1775179" y="3643747"/>
                </a:moveTo>
                <a:cubicBezTo>
                  <a:pt x="1773751" y="3644430"/>
                  <a:pt x="1772323" y="3645300"/>
                  <a:pt x="1770832" y="3645734"/>
                </a:cubicBezTo>
                <a:cubicBezTo>
                  <a:pt x="1770273" y="3645859"/>
                  <a:pt x="1769217" y="3645237"/>
                  <a:pt x="1768845" y="3644679"/>
                </a:cubicBezTo>
                <a:cubicBezTo>
                  <a:pt x="1767727" y="3642878"/>
                  <a:pt x="1768348" y="3641449"/>
                  <a:pt x="1770459" y="3641263"/>
                </a:cubicBezTo>
                <a:cubicBezTo>
                  <a:pt x="1772012" y="3641139"/>
                  <a:pt x="1773689" y="3641574"/>
                  <a:pt x="1775241" y="3641884"/>
                </a:cubicBezTo>
                <a:cubicBezTo>
                  <a:pt x="1775303" y="3641884"/>
                  <a:pt x="1775241" y="3643126"/>
                  <a:pt x="1775117" y="3643747"/>
                </a:cubicBezTo>
                <a:close/>
                <a:moveTo>
                  <a:pt x="1779713" y="3673681"/>
                </a:moveTo>
                <a:cubicBezTo>
                  <a:pt x="1779713" y="3673681"/>
                  <a:pt x="1779340" y="3672811"/>
                  <a:pt x="1779154" y="3672377"/>
                </a:cubicBezTo>
                <a:cubicBezTo>
                  <a:pt x="1779775" y="3672253"/>
                  <a:pt x="1780334" y="3672066"/>
                  <a:pt x="1780955" y="3671942"/>
                </a:cubicBezTo>
                <a:cubicBezTo>
                  <a:pt x="1781141" y="3672439"/>
                  <a:pt x="1781328" y="3672874"/>
                  <a:pt x="1781452" y="3673308"/>
                </a:cubicBezTo>
                <a:cubicBezTo>
                  <a:pt x="1780893" y="3673433"/>
                  <a:pt x="1780272" y="3673743"/>
                  <a:pt x="1779713" y="3673681"/>
                </a:cubicBezTo>
                <a:close/>
                <a:moveTo>
                  <a:pt x="1792258" y="3653932"/>
                </a:moveTo>
                <a:cubicBezTo>
                  <a:pt x="1792258" y="3653932"/>
                  <a:pt x="1792009" y="3654491"/>
                  <a:pt x="1791823" y="3654739"/>
                </a:cubicBezTo>
                <a:cubicBezTo>
                  <a:pt x="1791388" y="3654863"/>
                  <a:pt x="1791078" y="3655174"/>
                  <a:pt x="1790705" y="3655360"/>
                </a:cubicBezTo>
                <a:cubicBezTo>
                  <a:pt x="1790208" y="3657037"/>
                  <a:pt x="1789090" y="3658279"/>
                  <a:pt x="1787352" y="3658714"/>
                </a:cubicBezTo>
                <a:cubicBezTo>
                  <a:pt x="1787165" y="3659149"/>
                  <a:pt x="1786793" y="3659335"/>
                  <a:pt x="1786731" y="3659832"/>
                </a:cubicBezTo>
                <a:lnTo>
                  <a:pt x="1785551" y="3660763"/>
                </a:lnTo>
                <a:lnTo>
                  <a:pt x="1786110" y="3659211"/>
                </a:lnTo>
                <a:cubicBezTo>
                  <a:pt x="1786668" y="3659211"/>
                  <a:pt x="1786855" y="3658838"/>
                  <a:pt x="1787352" y="3658714"/>
                </a:cubicBezTo>
                <a:cubicBezTo>
                  <a:pt x="1788035" y="3657162"/>
                  <a:pt x="1789215" y="3656043"/>
                  <a:pt x="1790705" y="3655360"/>
                </a:cubicBezTo>
                <a:cubicBezTo>
                  <a:pt x="1790829" y="3654863"/>
                  <a:pt x="1791140" y="3654615"/>
                  <a:pt x="1791202" y="3654118"/>
                </a:cubicBezTo>
                <a:cubicBezTo>
                  <a:pt x="1791761" y="3654118"/>
                  <a:pt x="1791885" y="3653994"/>
                  <a:pt x="1792258" y="3653932"/>
                </a:cubicBezTo>
                <a:cubicBezTo>
                  <a:pt x="1792444" y="3653497"/>
                  <a:pt x="1792693" y="3653063"/>
                  <a:pt x="1792879" y="3652628"/>
                </a:cubicBezTo>
                <a:cubicBezTo>
                  <a:pt x="1793997" y="3653373"/>
                  <a:pt x="1793500" y="3653746"/>
                  <a:pt x="1792258" y="3653932"/>
                </a:cubicBezTo>
                <a:close/>
                <a:moveTo>
                  <a:pt x="1829209" y="3666974"/>
                </a:moveTo>
                <a:cubicBezTo>
                  <a:pt x="1830886" y="3666042"/>
                  <a:pt x="1832439" y="3666353"/>
                  <a:pt x="1833370" y="3667968"/>
                </a:cubicBezTo>
                <a:cubicBezTo>
                  <a:pt x="1833557" y="3668340"/>
                  <a:pt x="1832998" y="3669458"/>
                  <a:pt x="1832501" y="3669893"/>
                </a:cubicBezTo>
                <a:cubicBezTo>
                  <a:pt x="1831259" y="3670948"/>
                  <a:pt x="1829892" y="3671818"/>
                  <a:pt x="1828588" y="3672749"/>
                </a:cubicBezTo>
                <a:cubicBezTo>
                  <a:pt x="1827843" y="3672625"/>
                  <a:pt x="1827036" y="3672749"/>
                  <a:pt x="1826415" y="3672377"/>
                </a:cubicBezTo>
                <a:cubicBezTo>
                  <a:pt x="1824800" y="3671569"/>
                  <a:pt x="1826291" y="3668588"/>
                  <a:pt x="1829271" y="3666912"/>
                </a:cubicBezTo>
                <a:close/>
                <a:moveTo>
                  <a:pt x="1812628" y="3685356"/>
                </a:moveTo>
                <a:cubicBezTo>
                  <a:pt x="1812690" y="3685729"/>
                  <a:pt x="1812814" y="3686164"/>
                  <a:pt x="1812876" y="3686536"/>
                </a:cubicBezTo>
                <a:cubicBezTo>
                  <a:pt x="1816044" y="3688213"/>
                  <a:pt x="1819211" y="3689890"/>
                  <a:pt x="1822378" y="3691629"/>
                </a:cubicBezTo>
                <a:cubicBezTo>
                  <a:pt x="1822564" y="3691505"/>
                  <a:pt x="1822751" y="3691505"/>
                  <a:pt x="1822875" y="3691442"/>
                </a:cubicBezTo>
                <a:cubicBezTo>
                  <a:pt x="1823061" y="3691442"/>
                  <a:pt x="1823185" y="3691319"/>
                  <a:pt x="1823309" y="3691256"/>
                </a:cubicBezTo>
                <a:cubicBezTo>
                  <a:pt x="1823309" y="3690014"/>
                  <a:pt x="1823123" y="3688772"/>
                  <a:pt x="1823309" y="3687530"/>
                </a:cubicBezTo>
                <a:cubicBezTo>
                  <a:pt x="1823496" y="3685605"/>
                  <a:pt x="1824738" y="3684735"/>
                  <a:pt x="1826477" y="3685170"/>
                </a:cubicBezTo>
                <a:cubicBezTo>
                  <a:pt x="1827160" y="3685294"/>
                  <a:pt x="1827905" y="3685853"/>
                  <a:pt x="1828402" y="3686350"/>
                </a:cubicBezTo>
                <a:cubicBezTo>
                  <a:pt x="1829706" y="3687903"/>
                  <a:pt x="1829271" y="3689145"/>
                  <a:pt x="1827284" y="3689952"/>
                </a:cubicBezTo>
                <a:cubicBezTo>
                  <a:pt x="1825980" y="3690449"/>
                  <a:pt x="1824676" y="3690884"/>
                  <a:pt x="1823309" y="3691256"/>
                </a:cubicBezTo>
                <a:cubicBezTo>
                  <a:pt x="1823309" y="3691567"/>
                  <a:pt x="1823309" y="3691877"/>
                  <a:pt x="1823309" y="3692126"/>
                </a:cubicBezTo>
                <a:cubicBezTo>
                  <a:pt x="1822937" y="3691939"/>
                  <a:pt x="1822626" y="3691753"/>
                  <a:pt x="1822316" y="3691629"/>
                </a:cubicBezTo>
                <a:cubicBezTo>
                  <a:pt x="1821012" y="3692126"/>
                  <a:pt x="1819832" y="3692685"/>
                  <a:pt x="1818465" y="3692995"/>
                </a:cubicBezTo>
                <a:cubicBezTo>
                  <a:pt x="1815795" y="3693678"/>
                  <a:pt x="1814180" y="3692312"/>
                  <a:pt x="1813435" y="3689890"/>
                </a:cubicBezTo>
                <a:cubicBezTo>
                  <a:pt x="1813125" y="3688834"/>
                  <a:pt x="1812938" y="3687654"/>
                  <a:pt x="1812752" y="3686536"/>
                </a:cubicBezTo>
                <a:cubicBezTo>
                  <a:pt x="1812441" y="3686412"/>
                  <a:pt x="1812131" y="3686226"/>
                  <a:pt x="1811820" y="3686040"/>
                </a:cubicBezTo>
                <a:cubicBezTo>
                  <a:pt x="1811634" y="3685729"/>
                  <a:pt x="1811386" y="3685356"/>
                  <a:pt x="1811199" y="3685046"/>
                </a:cubicBezTo>
                <a:cubicBezTo>
                  <a:pt x="1809647" y="3684860"/>
                  <a:pt x="1807970" y="3684984"/>
                  <a:pt x="1807659" y="3682624"/>
                </a:cubicBezTo>
                <a:cubicBezTo>
                  <a:pt x="1807659" y="3682500"/>
                  <a:pt x="1809336" y="3682003"/>
                  <a:pt x="1809523" y="3682251"/>
                </a:cubicBezTo>
                <a:cubicBezTo>
                  <a:pt x="1810206" y="3683121"/>
                  <a:pt x="1810703" y="3684114"/>
                  <a:pt x="1811199" y="3685046"/>
                </a:cubicBezTo>
                <a:cubicBezTo>
                  <a:pt x="1811634" y="3685046"/>
                  <a:pt x="1812069" y="3685170"/>
                  <a:pt x="1812441" y="3685356"/>
                </a:cubicBezTo>
                <a:close/>
                <a:moveTo>
                  <a:pt x="1834550" y="2197420"/>
                </a:moveTo>
                <a:lnTo>
                  <a:pt x="1835482" y="2195867"/>
                </a:lnTo>
                <a:lnTo>
                  <a:pt x="1835792" y="2197792"/>
                </a:lnTo>
                <a:lnTo>
                  <a:pt x="1834550" y="2197482"/>
                </a:lnTo>
                <a:close/>
                <a:moveTo>
                  <a:pt x="1872992" y="3037493"/>
                </a:moveTo>
                <a:cubicBezTo>
                  <a:pt x="1871626" y="3036934"/>
                  <a:pt x="1870260" y="3036437"/>
                  <a:pt x="1868956" y="3035878"/>
                </a:cubicBezTo>
                <a:cubicBezTo>
                  <a:pt x="1869639" y="3035444"/>
                  <a:pt x="1870260" y="3034885"/>
                  <a:pt x="1870943" y="3034636"/>
                </a:cubicBezTo>
                <a:cubicBezTo>
                  <a:pt x="1871688" y="3034450"/>
                  <a:pt x="1872620" y="3034388"/>
                  <a:pt x="1873303" y="3034636"/>
                </a:cubicBezTo>
                <a:cubicBezTo>
                  <a:pt x="1873986" y="3034885"/>
                  <a:pt x="1874483" y="3035692"/>
                  <a:pt x="1874980" y="3036251"/>
                </a:cubicBezTo>
                <a:cubicBezTo>
                  <a:pt x="1874296" y="3036686"/>
                  <a:pt x="1873676" y="3037120"/>
                  <a:pt x="1872992" y="3037555"/>
                </a:cubicBezTo>
                <a:close/>
                <a:moveTo>
                  <a:pt x="1991113" y="2245736"/>
                </a:moveTo>
                <a:cubicBezTo>
                  <a:pt x="1990678" y="2245488"/>
                  <a:pt x="1990678" y="2244680"/>
                  <a:pt x="1990492" y="2244059"/>
                </a:cubicBezTo>
                <a:cubicBezTo>
                  <a:pt x="1991672" y="2243500"/>
                  <a:pt x="1992852" y="2243003"/>
                  <a:pt x="1994094" y="2242507"/>
                </a:cubicBezTo>
                <a:cubicBezTo>
                  <a:pt x="1994342" y="2243190"/>
                  <a:pt x="1994901" y="2243935"/>
                  <a:pt x="1994715" y="2244494"/>
                </a:cubicBezTo>
                <a:cubicBezTo>
                  <a:pt x="1994156" y="2246233"/>
                  <a:pt x="1992790" y="2246730"/>
                  <a:pt x="1991175" y="2245798"/>
                </a:cubicBezTo>
                <a:close/>
                <a:moveTo>
                  <a:pt x="2090975" y="2366155"/>
                </a:moveTo>
                <a:cubicBezTo>
                  <a:pt x="2089050" y="2368701"/>
                  <a:pt x="2084827" y="2369446"/>
                  <a:pt x="2082467" y="2367769"/>
                </a:cubicBezTo>
                <a:cubicBezTo>
                  <a:pt x="2080231" y="2366217"/>
                  <a:pt x="2080045" y="2363670"/>
                  <a:pt x="2080915" y="2361435"/>
                </a:cubicBezTo>
                <a:cubicBezTo>
                  <a:pt x="2081598" y="2359572"/>
                  <a:pt x="2082902" y="2357895"/>
                  <a:pt x="2084020" y="2356218"/>
                </a:cubicBezTo>
                <a:cubicBezTo>
                  <a:pt x="2084268" y="2357460"/>
                  <a:pt x="2084392" y="2358764"/>
                  <a:pt x="2084827" y="2359944"/>
                </a:cubicBezTo>
                <a:cubicBezTo>
                  <a:pt x="2085821" y="2362553"/>
                  <a:pt x="2087870" y="2363608"/>
                  <a:pt x="2090541" y="2362863"/>
                </a:cubicBezTo>
                <a:cubicBezTo>
                  <a:pt x="2091597" y="2362553"/>
                  <a:pt x="2092590" y="2361994"/>
                  <a:pt x="2093584" y="2361497"/>
                </a:cubicBezTo>
                <a:cubicBezTo>
                  <a:pt x="2092776" y="2363049"/>
                  <a:pt x="2092031" y="2364726"/>
                  <a:pt x="2090975" y="2366155"/>
                </a:cubicBezTo>
                <a:close/>
                <a:moveTo>
                  <a:pt x="2116500" y="2394287"/>
                </a:moveTo>
                <a:cubicBezTo>
                  <a:pt x="2116562" y="2393729"/>
                  <a:pt x="2116500" y="2392859"/>
                  <a:pt x="2116748" y="2392735"/>
                </a:cubicBezTo>
                <a:cubicBezTo>
                  <a:pt x="2118115" y="2392052"/>
                  <a:pt x="2119543" y="2391431"/>
                  <a:pt x="2121096" y="2390996"/>
                </a:cubicBezTo>
                <a:cubicBezTo>
                  <a:pt x="2121406" y="2390996"/>
                  <a:pt x="2122338" y="2391990"/>
                  <a:pt x="2122338" y="2392549"/>
                </a:cubicBezTo>
                <a:cubicBezTo>
                  <a:pt x="2122338" y="2393107"/>
                  <a:pt x="2121592" y="2394101"/>
                  <a:pt x="2121096" y="2394163"/>
                </a:cubicBezTo>
                <a:cubicBezTo>
                  <a:pt x="2119605" y="2394412"/>
                  <a:pt x="2118053" y="2394287"/>
                  <a:pt x="2116500" y="2394287"/>
                </a:cubicBezTo>
                <a:close/>
                <a:moveTo>
                  <a:pt x="2123145" y="2451857"/>
                </a:moveTo>
                <a:cubicBezTo>
                  <a:pt x="2123145" y="2451857"/>
                  <a:pt x="2121965" y="2451982"/>
                  <a:pt x="2121779" y="2451733"/>
                </a:cubicBezTo>
                <a:cubicBezTo>
                  <a:pt x="2120475" y="2449746"/>
                  <a:pt x="2119232" y="2447696"/>
                  <a:pt x="2117991" y="2445647"/>
                </a:cubicBezTo>
                <a:cubicBezTo>
                  <a:pt x="2116935" y="2443846"/>
                  <a:pt x="2117245" y="2442418"/>
                  <a:pt x="2119046" y="2441797"/>
                </a:cubicBezTo>
                <a:cubicBezTo>
                  <a:pt x="2119481" y="2441672"/>
                  <a:pt x="2120599" y="2442542"/>
                  <a:pt x="2120909" y="2443101"/>
                </a:cubicBezTo>
                <a:cubicBezTo>
                  <a:pt x="2122027" y="2445150"/>
                  <a:pt x="2122959" y="2447386"/>
                  <a:pt x="2123828" y="2449063"/>
                </a:cubicBezTo>
                <a:cubicBezTo>
                  <a:pt x="2123518" y="2450367"/>
                  <a:pt x="2123456" y="2451174"/>
                  <a:pt x="2123145" y="2451857"/>
                </a:cubicBezTo>
                <a:close/>
                <a:moveTo>
                  <a:pt x="2140720" y="2748774"/>
                </a:moveTo>
                <a:lnTo>
                  <a:pt x="2138919" y="2748091"/>
                </a:lnTo>
                <a:lnTo>
                  <a:pt x="2140720" y="2747408"/>
                </a:lnTo>
                <a:lnTo>
                  <a:pt x="2140720" y="2748774"/>
                </a:lnTo>
                <a:close/>
              </a:path>
            </a:pathLst>
          </a:custGeom>
          <a:solidFill>
            <a:schemeClr val="accent4"/>
          </a:solidFill>
          <a:ln w="0" cap="flat">
            <a:noFill/>
            <a:prstDash val="solid"/>
            <a:miter/>
          </a:ln>
        </p:spPr>
        <p:txBody>
          <a:bodyPr rtlCol="0" anchor="ctr"/>
          <a:lstStyle/>
          <a:p>
            <a:endParaRPr lang="en-IN"/>
          </a:p>
        </p:txBody>
      </p:sp>
      <p:sp>
        <p:nvSpPr>
          <p:cNvPr id="17" name="Freeform: Shape 16">
            <a:extLst>
              <a:ext uri="{FF2B5EF4-FFF2-40B4-BE49-F238E27FC236}">
                <a16:creationId xmlns:a16="http://schemas.microsoft.com/office/drawing/2014/main" id="{5F700B0F-A99E-0AD4-7461-0DCBC821182C}"/>
              </a:ext>
            </a:extLst>
          </p:cNvPr>
          <p:cNvSpPr/>
          <p:nvPr/>
        </p:nvSpPr>
        <p:spPr>
          <a:xfrm>
            <a:off x="5299512" y="3213495"/>
            <a:ext cx="807" cy="993"/>
          </a:xfrm>
          <a:custGeom>
            <a:avLst/>
            <a:gdLst>
              <a:gd name="connsiteX0" fmla="*/ 683 w 807"/>
              <a:gd name="connsiteY0" fmla="*/ 124 h 993"/>
              <a:gd name="connsiteX1" fmla="*/ 0 w 807"/>
              <a:gd name="connsiteY1" fmla="*/ 0 h 993"/>
              <a:gd name="connsiteX2" fmla="*/ 248 w 807"/>
              <a:gd name="connsiteY2" fmla="*/ 745 h 993"/>
              <a:gd name="connsiteX3" fmla="*/ 807 w 807"/>
              <a:gd name="connsiteY3" fmla="*/ 994 h 993"/>
              <a:gd name="connsiteX4" fmla="*/ 621 w 807"/>
              <a:gd name="connsiteY4" fmla="*/ 124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93">
                <a:moveTo>
                  <a:pt x="683" y="124"/>
                </a:moveTo>
                <a:cubicBezTo>
                  <a:pt x="683" y="124"/>
                  <a:pt x="248" y="62"/>
                  <a:pt x="0" y="0"/>
                </a:cubicBezTo>
                <a:cubicBezTo>
                  <a:pt x="124" y="248"/>
                  <a:pt x="186" y="497"/>
                  <a:pt x="248" y="745"/>
                </a:cubicBezTo>
                <a:cubicBezTo>
                  <a:pt x="435" y="807"/>
                  <a:pt x="621" y="932"/>
                  <a:pt x="807" y="994"/>
                </a:cubicBezTo>
                <a:cubicBezTo>
                  <a:pt x="745" y="683"/>
                  <a:pt x="683" y="435"/>
                  <a:pt x="621" y="124"/>
                </a:cubicBezTo>
                <a:close/>
              </a:path>
            </a:pathLst>
          </a:custGeom>
          <a:solidFill>
            <a:schemeClr val="accent4"/>
          </a:solidFill>
          <a:ln w="0" cap="flat">
            <a:noFill/>
            <a:prstDash val="solid"/>
            <a:miter/>
          </a:ln>
        </p:spPr>
        <p:txBody>
          <a:bodyPr rtlCol="0" anchor="ctr"/>
          <a:lstStyle/>
          <a:p>
            <a:endParaRPr lang="en-IN"/>
          </a:p>
        </p:txBody>
      </p:sp>
      <p:sp>
        <p:nvSpPr>
          <p:cNvPr id="18" name="Freeform: Shape 17">
            <a:extLst>
              <a:ext uri="{FF2B5EF4-FFF2-40B4-BE49-F238E27FC236}">
                <a16:creationId xmlns:a16="http://schemas.microsoft.com/office/drawing/2014/main" id="{8D2B3C77-7BCF-1667-5C55-B9BD7BDAC461}"/>
              </a:ext>
            </a:extLst>
          </p:cNvPr>
          <p:cNvSpPr/>
          <p:nvPr/>
        </p:nvSpPr>
        <p:spPr>
          <a:xfrm>
            <a:off x="6835517" y="2674623"/>
            <a:ext cx="620" cy="558"/>
          </a:xfrm>
          <a:custGeom>
            <a:avLst/>
            <a:gdLst>
              <a:gd name="connsiteX0" fmla="*/ 0 w 620"/>
              <a:gd name="connsiteY0" fmla="*/ 559 h 558"/>
              <a:gd name="connsiteX1" fmla="*/ 621 w 620"/>
              <a:gd name="connsiteY1" fmla="*/ 435 h 558"/>
              <a:gd name="connsiteX2" fmla="*/ 621 w 620"/>
              <a:gd name="connsiteY2" fmla="*/ 0 h 558"/>
              <a:gd name="connsiteX3" fmla="*/ 0 w 620"/>
              <a:gd name="connsiteY3" fmla="*/ 559 h 558"/>
            </a:gdLst>
            <a:ahLst/>
            <a:cxnLst>
              <a:cxn ang="0">
                <a:pos x="connsiteX0" y="connsiteY0"/>
              </a:cxn>
              <a:cxn ang="0">
                <a:pos x="connsiteX1" y="connsiteY1"/>
              </a:cxn>
              <a:cxn ang="0">
                <a:pos x="connsiteX2" y="connsiteY2"/>
              </a:cxn>
              <a:cxn ang="0">
                <a:pos x="connsiteX3" y="connsiteY3"/>
              </a:cxn>
            </a:cxnLst>
            <a:rect l="l" t="t" r="r" b="b"/>
            <a:pathLst>
              <a:path w="620" h="558">
                <a:moveTo>
                  <a:pt x="0" y="559"/>
                </a:moveTo>
                <a:cubicBezTo>
                  <a:pt x="0" y="559"/>
                  <a:pt x="435" y="435"/>
                  <a:pt x="621" y="435"/>
                </a:cubicBezTo>
                <a:cubicBezTo>
                  <a:pt x="621" y="311"/>
                  <a:pt x="621" y="124"/>
                  <a:pt x="621" y="0"/>
                </a:cubicBezTo>
                <a:lnTo>
                  <a:pt x="0" y="559"/>
                </a:lnTo>
                <a:close/>
              </a:path>
            </a:pathLst>
          </a:custGeom>
          <a:solidFill>
            <a:schemeClr val="accent4"/>
          </a:solidFill>
          <a:ln w="0" cap="flat">
            <a:noFill/>
            <a:prstDash val="solid"/>
            <a:miter/>
          </a:ln>
        </p:spPr>
        <p:txBody>
          <a:bodyPr rtlCol="0" anchor="ctr"/>
          <a:lstStyle/>
          <a:p>
            <a:endParaRPr lang="en-IN"/>
          </a:p>
        </p:txBody>
      </p:sp>
      <p:sp>
        <p:nvSpPr>
          <p:cNvPr id="19" name="Freeform: Shape 18">
            <a:extLst>
              <a:ext uri="{FF2B5EF4-FFF2-40B4-BE49-F238E27FC236}">
                <a16:creationId xmlns:a16="http://schemas.microsoft.com/office/drawing/2014/main" id="{470F8350-B7B0-C324-FFEE-C81CA40B2CF5}"/>
              </a:ext>
            </a:extLst>
          </p:cNvPr>
          <p:cNvSpPr/>
          <p:nvPr/>
        </p:nvSpPr>
        <p:spPr>
          <a:xfrm>
            <a:off x="6685323" y="1862381"/>
            <a:ext cx="883917" cy="1140095"/>
          </a:xfrm>
          <a:custGeom>
            <a:avLst/>
            <a:gdLst>
              <a:gd name="connsiteX0" fmla="*/ 668199 w 883917"/>
              <a:gd name="connsiteY0" fmla="*/ 794853 h 1140095"/>
              <a:gd name="connsiteX1" fmla="*/ 668820 w 883917"/>
              <a:gd name="connsiteY1" fmla="*/ 790195 h 1140095"/>
              <a:gd name="connsiteX2" fmla="*/ 666957 w 883917"/>
              <a:gd name="connsiteY2" fmla="*/ 788705 h 1140095"/>
              <a:gd name="connsiteX3" fmla="*/ 637272 w 883917"/>
              <a:gd name="connsiteY3" fmla="*/ 781563 h 1140095"/>
              <a:gd name="connsiteX4" fmla="*/ 615225 w 883917"/>
              <a:gd name="connsiteY4" fmla="*/ 780445 h 1140095"/>
              <a:gd name="connsiteX5" fmla="*/ 610319 w 883917"/>
              <a:gd name="connsiteY5" fmla="*/ 779700 h 1140095"/>
              <a:gd name="connsiteX6" fmla="*/ 608642 w 883917"/>
              <a:gd name="connsiteY6" fmla="*/ 777961 h 1140095"/>
              <a:gd name="connsiteX7" fmla="*/ 609077 w 883917"/>
              <a:gd name="connsiteY7" fmla="*/ 773676 h 1140095"/>
              <a:gd name="connsiteX8" fmla="*/ 621125 w 883917"/>
              <a:gd name="connsiteY8" fmla="*/ 769639 h 1140095"/>
              <a:gd name="connsiteX9" fmla="*/ 628329 w 883917"/>
              <a:gd name="connsiteY9" fmla="*/ 757405 h 1140095"/>
              <a:gd name="connsiteX10" fmla="*/ 626093 w 883917"/>
              <a:gd name="connsiteY10" fmla="*/ 742438 h 1140095"/>
              <a:gd name="connsiteX11" fmla="*/ 631310 w 883917"/>
              <a:gd name="connsiteY11" fmla="*/ 737594 h 1140095"/>
              <a:gd name="connsiteX12" fmla="*/ 635222 w 883917"/>
              <a:gd name="connsiteY12" fmla="*/ 740140 h 1140095"/>
              <a:gd name="connsiteX13" fmla="*/ 647705 w 883917"/>
              <a:gd name="connsiteY13" fmla="*/ 768086 h 1140095"/>
              <a:gd name="connsiteX14" fmla="*/ 664783 w 883917"/>
              <a:gd name="connsiteY14" fmla="*/ 777091 h 1140095"/>
              <a:gd name="connsiteX15" fmla="*/ 674968 w 883917"/>
              <a:gd name="connsiteY15" fmla="*/ 776843 h 1140095"/>
              <a:gd name="connsiteX16" fmla="*/ 686085 w 883917"/>
              <a:gd name="connsiteY16" fmla="*/ 767714 h 1140095"/>
              <a:gd name="connsiteX17" fmla="*/ 686892 w 883917"/>
              <a:gd name="connsiteY17" fmla="*/ 744798 h 1140095"/>
              <a:gd name="connsiteX18" fmla="*/ 682421 w 883917"/>
              <a:gd name="connsiteY18" fmla="*/ 722813 h 1140095"/>
              <a:gd name="connsiteX19" fmla="*/ 679378 w 883917"/>
              <a:gd name="connsiteY19" fmla="*/ 716292 h 1140095"/>
              <a:gd name="connsiteX20" fmla="*/ 659318 w 883917"/>
              <a:gd name="connsiteY20" fmla="*/ 693500 h 1140095"/>
              <a:gd name="connsiteX21" fmla="*/ 649444 w 883917"/>
              <a:gd name="connsiteY21" fmla="*/ 685303 h 1140095"/>
              <a:gd name="connsiteX22" fmla="*/ 645283 w 883917"/>
              <a:gd name="connsiteY22" fmla="*/ 679092 h 1140095"/>
              <a:gd name="connsiteX23" fmla="*/ 642240 w 883917"/>
              <a:gd name="connsiteY23" fmla="*/ 661641 h 1140095"/>
              <a:gd name="connsiteX24" fmla="*/ 644848 w 883917"/>
              <a:gd name="connsiteY24" fmla="*/ 657604 h 1140095"/>
              <a:gd name="connsiteX25" fmla="*/ 648947 w 883917"/>
              <a:gd name="connsiteY25" fmla="*/ 658225 h 1140095"/>
              <a:gd name="connsiteX26" fmla="*/ 650996 w 883917"/>
              <a:gd name="connsiteY26" fmla="*/ 665243 h 1140095"/>
              <a:gd name="connsiteX27" fmla="*/ 662610 w 883917"/>
              <a:gd name="connsiteY27" fmla="*/ 686607 h 1140095"/>
              <a:gd name="connsiteX28" fmla="*/ 677453 w 883917"/>
              <a:gd name="connsiteY28" fmla="*/ 696295 h 1140095"/>
              <a:gd name="connsiteX29" fmla="*/ 683663 w 883917"/>
              <a:gd name="connsiteY29" fmla="*/ 693376 h 1140095"/>
              <a:gd name="connsiteX30" fmla="*/ 687265 w 883917"/>
              <a:gd name="connsiteY30" fmla="*/ 681638 h 1140095"/>
              <a:gd name="connsiteX31" fmla="*/ 690432 w 883917"/>
              <a:gd name="connsiteY31" fmla="*/ 670274 h 1140095"/>
              <a:gd name="connsiteX32" fmla="*/ 688631 w 883917"/>
              <a:gd name="connsiteY32" fmla="*/ 660958 h 1140095"/>
              <a:gd name="connsiteX33" fmla="*/ 671925 w 883917"/>
              <a:gd name="connsiteY33" fmla="*/ 649283 h 1140095"/>
              <a:gd name="connsiteX34" fmla="*/ 669814 w 883917"/>
              <a:gd name="connsiteY34" fmla="*/ 643445 h 1140095"/>
              <a:gd name="connsiteX35" fmla="*/ 668944 w 883917"/>
              <a:gd name="connsiteY35" fmla="*/ 643010 h 1140095"/>
              <a:gd name="connsiteX36" fmla="*/ 668199 w 883917"/>
              <a:gd name="connsiteY36" fmla="*/ 642203 h 1140095"/>
              <a:gd name="connsiteX37" fmla="*/ 653481 w 883917"/>
              <a:gd name="connsiteY37" fmla="*/ 635744 h 1140095"/>
              <a:gd name="connsiteX38" fmla="*/ 653667 w 883917"/>
              <a:gd name="connsiteY38" fmla="*/ 634005 h 1140095"/>
              <a:gd name="connsiteX39" fmla="*/ 655779 w 883917"/>
              <a:gd name="connsiteY39" fmla="*/ 632949 h 1140095"/>
              <a:gd name="connsiteX40" fmla="*/ 660623 w 883917"/>
              <a:gd name="connsiteY40" fmla="*/ 633632 h 1140095"/>
              <a:gd name="connsiteX41" fmla="*/ 668199 w 883917"/>
              <a:gd name="connsiteY41" fmla="*/ 642203 h 1140095"/>
              <a:gd name="connsiteX42" fmla="*/ 669565 w 883917"/>
              <a:gd name="connsiteY42" fmla="*/ 642389 h 1140095"/>
              <a:gd name="connsiteX43" fmla="*/ 669814 w 883917"/>
              <a:gd name="connsiteY43" fmla="*/ 643445 h 1140095"/>
              <a:gd name="connsiteX44" fmla="*/ 675838 w 883917"/>
              <a:gd name="connsiteY44" fmla="*/ 646364 h 1140095"/>
              <a:gd name="connsiteX45" fmla="*/ 692606 w 883917"/>
              <a:gd name="connsiteY45" fmla="*/ 646612 h 1140095"/>
              <a:gd name="connsiteX46" fmla="*/ 711609 w 883917"/>
              <a:gd name="connsiteY46" fmla="*/ 640091 h 1140095"/>
              <a:gd name="connsiteX47" fmla="*/ 717075 w 883917"/>
              <a:gd name="connsiteY47" fmla="*/ 635247 h 1140095"/>
              <a:gd name="connsiteX48" fmla="*/ 720055 w 883917"/>
              <a:gd name="connsiteY48" fmla="*/ 625559 h 1140095"/>
              <a:gd name="connsiteX49" fmla="*/ 715895 w 883917"/>
              <a:gd name="connsiteY49" fmla="*/ 617423 h 1140095"/>
              <a:gd name="connsiteX50" fmla="*/ 697388 w 883917"/>
              <a:gd name="connsiteY50" fmla="*/ 609288 h 1140095"/>
              <a:gd name="connsiteX51" fmla="*/ 696829 w 883917"/>
              <a:gd name="connsiteY51" fmla="*/ 606928 h 1140095"/>
              <a:gd name="connsiteX52" fmla="*/ 700865 w 883917"/>
              <a:gd name="connsiteY52" fmla="*/ 605251 h 1140095"/>
              <a:gd name="connsiteX53" fmla="*/ 724341 w 883917"/>
              <a:gd name="connsiteY53" fmla="*/ 604879 h 1140095"/>
              <a:gd name="connsiteX54" fmla="*/ 731793 w 883917"/>
              <a:gd name="connsiteY54" fmla="*/ 603885 h 1140095"/>
              <a:gd name="connsiteX55" fmla="*/ 738686 w 883917"/>
              <a:gd name="connsiteY55" fmla="*/ 584074 h 1140095"/>
              <a:gd name="connsiteX56" fmla="*/ 731358 w 883917"/>
              <a:gd name="connsiteY56" fmla="*/ 571405 h 1140095"/>
              <a:gd name="connsiteX57" fmla="*/ 727135 w 883917"/>
              <a:gd name="connsiteY57" fmla="*/ 565567 h 1140095"/>
              <a:gd name="connsiteX58" fmla="*/ 725024 w 883917"/>
              <a:gd name="connsiteY58" fmla="*/ 561468 h 1140095"/>
              <a:gd name="connsiteX59" fmla="*/ 729371 w 883917"/>
              <a:gd name="connsiteY59" fmla="*/ 559605 h 1140095"/>
              <a:gd name="connsiteX60" fmla="*/ 736575 w 883917"/>
              <a:gd name="connsiteY60" fmla="*/ 559605 h 1140095"/>
              <a:gd name="connsiteX61" fmla="*/ 741605 w 883917"/>
              <a:gd name="connsiteY61" fmla="*/ 551283 h 1140095"/>
              <a:gd name="connsiteX62" fmla="*/ 743034 w 883917"/>
              <a:gd name="connsiteY62" fmla="*/ 533460 h 1140095"/>
              <a:gd name="connsiteX63" fmla="*/ 738190 w 883917"/>
              <a:gd name="connsiteY63" fmla="*/ 522033 h 1140095"/>
              <a:gd name="connsiteX64" fmla="*/ 739432 w 883917"/>
              <a:gd name="connsiteY64" fmla="*/ 512469 h 1140095"/>
              <a:gd name="connsiteX65" fmla="*/ 738252 w 883917"/>
              <a:gd name="connsiteY65" fmla="*/ 505699 h 1140095"/>
              <a:gd name="connsiteX66" fmla="*/ 725210 w 883917"/>
              <a:gd name="connsiteY66" fmla="*/ 499489 h 1140095"/>
              <a:gd name="connsiteX67" fmla="*/ 720925 w 883917"/>
              <a:gd name="connsiteY67" fmla="*/ 498620 h 1140095"/>
              <a:gd name="connsiteX68" fmla="*/ 715770 w 883917"/>
              <a:gd name="connsiteY68" fmla="*/ 491353 h 1140095"/>
              <a:gd name="connsiteX69" fmla="*/ 719621 w 883917"/>
              <a:gd name="connsiteY69" fmla="*/ 483839 h 1140095"/>
              <a:gd name="connsiteX70" fmla="*/ 725272 w 883917"/>
              <a:gd name="connsiteY70" fmla="*/ 489490 h 1140095"/>
              <a:gd name="connsiteX71" fmla="*/ 725645 w 883917"/>
              <a:gd name="connsiteY71" fmla="*/ 489863 h 1140095"/>
              <a:gd name="connsiteX72" fmla="*/ 725645 w 883917"/>
              <a:gd name="connsiteY72" fmla="*/ 488745 h 1140095"/>
              <a:gd name="connsiteX73" fmla="*/ 720180 w 883917"/>
              <a:gd name="connsiteY73" fmla="*/ 483218 h 1140095"/>
              <a:gd name="connsiteX74" fmla="*/ 719435 w 883917"/>
              <a:gd name="connsiteY74" fmla="*/ 483653 h 1140095"/>
              <a:gd name="connsiteX75" fmla="*/ 731979 w 883917"/>
              <a:gd name="connsiteY75" fmla="*/ 470921 h 1140095"/>
              <a:gd name="connsiteX76" fmla="*/ 741730 w 883917"/>
              <a:gd name="connsiteY76" fmla="*/ 470487 h 1140095"/>
              <a:gd name="connsiteX77" fmla="*/ 743903 w 883917"/>
              <a:gd name="connsiteY77" fmla="*/ 471853 h 1140095"/>
              <a:gd name="connsiteX78" fmla="*/ 754337 w 883917"/>
              <a:gd name="connsiteY78" fmla="*/ 491043 h 1140095"/>
              <a:gd name="connsiteX79" fmla="*/ 757752 w 883917"/>
              <a:gd name="connsiteY79" fmla="*/ 513276 h 1140095"/>
              <a:gd name="connsiteX80" fmla="*/ 759615 w 883917"/>
              <a:gd name="connsiteY80" fmla="*/ 513524 h 1140095"/>
              <a:gd name="connsiteX81" fmla="*/ 761168 w 883917"/>
              <a:gd name="connsiteY81" fmla="*/ 506196 h 1140095"/>
              <a:gd name="connsiteX82" fmla="*/ 766571 w 883917"/>
              <a:gd name="connsiteY82" fmla="*/ 479305 h 1140095"/>
              <a:gd name="connsiteX83" fmla="*/ 771663 w 883917"/>
              <a:gd name="connsiteY83" fmla="*/ 457072 h 1140095"/>
              <a:gd name="connsiteX84" fmla="*/ 764522 w 883917"/>
              <a:gd name="connsiteY84" fmla="*/ 447260 h 1140095"/>
              <a:gd name="connsiteX85" fmla="*/ 754523 w 883917"/>
              <a:gd name="connsiteY85" fmla="*/ 445459 h 1140095"/>
              <a:gd name="connsiteX86" fmla="*/ 748375 w 883917"/>
              <a:gd name="connsiteY86" fmla="*/ 441174 h 1140095"/>
              <a:gd name="connsiteX87" fmla="*/ 747629 w 883917"/>
              <a:gd name="connsiteY87" fmla="*/ 438938 h 1140095"/>
              <a:gd name="connsiteX88" fmla="*/ 750486 w 883917"/>
              <a:gd name="connsiteY88" fmla="*/ 435833 h 1140095"/>
              <a:gd name="connsiteX89" fmla="*/ 757069 w 883917"/>
              <a:gd name="connsiteY89" fmla="*/ 425648 h 1140095"/>
              <a:gd name="connsiteX90" fmla="*/ 749244 w 883917"/>
              <a:gd name="connsiteY90" fmla="*/ 415774 h 1140095"/>
              <a:gd name="connsiteX91" fmla="*/ 742351 w 883917"/>
              <a:gd name="connsiteY91" fmla="*/ 408507 h 1140095"/>
              <a:gd name="connsiteX92" fmla="*/ 742972 w 883917"/>
              <a:gd name="connsiteY92" fmla="*/ 406458 h 1140095"/>
              <a:gd name="connsiteX93" fmla="*/ 745021 w 883917"/>
              <a:gd name="connsiteY93" fmla="*/ 405278 h 1140095"/>
              <a:gd name="connsiteX94" fmla="*/ 758373 w 883917"/>
              <a:gd name="connsiteY94" fmla="*/ 398571 h 1140095"/>
              <a:gd name="connsiteX95" fmla="*/ 766447 w 883917"/>
              <a:gd name="connsiteY95" fmla="*/ 371742 h 1140095"/>
              <a:gd name="connsiteX96" fmla="*/ 790481 w 883917"/>
              <a:gd name="connsiteY96" fmla="*/ 311067 h 1140095"/>
              <a:gd name="connsiteX97" fmla="*/ 802839 w 883917"/>
              <a:gd name="connsiteY97" fmla="*/ 294734 h 1140095"/>
              <a:gd name="connsiteX98" fmla="*/ 803522 w 883917"/>
              <a:gd name="connsiteY98" fmla="*/ 287530 h 1140095"/>
              <a:gd name="connsiteX99" fmla="*/ 808180 w 883917"/>
              <a:gd name="connsiteY99" fmla="*/ 279705 h 1140095"/>
              <a:gd name="connsiteX100" fmla="*/ 824017 w 883917"/>
              <a:gd name="connsiteY100" fmla="*/ 267905 h 1140095"/>
              <a:gd name="connsiteX101" fmla="*/ 821284 w 883917"/>
              <a:gd name="connsiteY101" fmla="*/ 258962 h 1140095"/>
              <a:gd name="connsiteX102" fmla="*/ 814080 w 883917"/>
              <a:gd name="connsiteY102" fmla="*/ 256602 h 1140095"/>
              <a:gd name="connsiteX103" fmla="*/ 803957 w 883917"/>
              <a:gd name="connsiteY103" fmla="*/ 255422 h 1140095"/>
              <a:gd name="connsiteX104" fmla="*/ 802715 w 883917"/>
              <a:gd name="connsiteY104" fmla="*/ 253870 h 1140095"/>
              <a:gd name="connsiteX105" fmla="*/ 805510 w 883917"/>
              <a:gd name="connsiteY105" fmla="*/ 250081 h 1140095"/>
              <a:gd name="connsiteX106" fmla="*/ 817868 w 883917"/>
              <a:gd name="connsiteY106" fmla="*/ 251199 h 1140095"/>
              <a:gd name="connsiteX107" fmla="*/ 837493 w 883917"/>
              <a:gd name="connsiteY107" fmla="*/ 249336 h 1140095"/>
              <a:gd name="connsiteX108" fmla="*/ 844325 w 883917"/>
              <a:gd name="connsiteY108" fmla="*/ 245858 h 1140095"/>
              <a:gd name="connsiteX109" fmla="*/ 846871 w 883917"/>
              <a:gd name="connsiteY109" fmla="*/ 239151 h 1140095"/>
              <a:gd name="connsiteX110" fmla="*/ 845877 w 883917"/>
              <a:gd name="connsiteY110" fmla="*/ 234183 h 1140095"/>
              <a:gd name="connsiteX111" fmla="*/ 850162 w 883917"/>
              <a:gd name="connsiteY111" fmla="*/ 229028 h 1140095"/>
              <a:gd name="connsiteX112" fmla="*/ 866309 w 883917"/>
              <a:gd name="connsiteY112" fmla="*/ 223874 h 1140095"/>
              <a:gd name="connsiteX113" fmla="*/ 873948 w 883917"/>
              <a:gd name="connsiteY113" fmla="*/ 217104 h 1140095"/>
              <a:gd name="connsiteX114" fmla="*/ 876618 w 883917"/>
              <a:gd name="connsiteY114" fmla="*/ 189841 h 1140095"/>
              <a:gd name="connsiteX115" fmla="*/ 873265 w 883917"/>
              <a:gd name="connsiteY115" fmla="*/ 185929 h 1140095"/>
              <a:gd name="connsiteX116" fmla="*/ 834512 w 883917"/>
              <a:gd name="connsiteY116" fmla="*/ 168974 h 1140095"/>
              <a:gd name="connsiteX117" fmla="*/ 809609 w 883917"/>
              <a:gd name="connsiteY117" fmla="*/ 174129 h 1140095"/>
              <a:gd name="connsiteX118" fmla="*/ 806504 w 883917"/>
              <a:gd name="connsiteY118" fmla="*/ 177917 h 1140095"/>
              <a:gd name="connsiteX119" fmla="*/ 804144 w 883917"/>
              <a:gd name="connsiteY119" fmla="*/ 185183 h 1140095"/>
              <a:gd name="connsiteX120" fmla="*/ 795635 w 883917"/>
              <a:gd name="connsiteY120" fmla="*/ 188661 h 1140095"/>
              <a:gd name="connsiteX121" fmla="*/ 786693 w 883917"/>
              <a:gd name="connsiteY121" fmla="*/ 184252 h 1140095"/>
              <a:gd name="connsiteX122" fmla="*/ 780420 w 883917"/>
              <a:gd name="connsiteY122" fmla="*/ 185245 h 1140095"/>
              <a:gd name="connsiteX123" fmla="*/ 743903 w 883917"/>
              <a:gd name="connsiteY123" fmla="*/ 211453 h 1140095"/>
              <a:gd name="connsiteX124" fmla="*/ 721298 w 883917"/>
              <a:gd name="connsiteY124" fmla="*/ 221079 h 1140095"/>
              <a:gd name="connsiteX125" fmla="*/ 721173 w 883917"/>
              <a:gd name="connsiteY125" fmla="*/ 222073 h 1140095"/>
              <a:gd name="connsiteX126" fmla="*/ 715770 w 883917"/>
              <a:gd name="connsiteY126" fmla="*/ 226917 h 1140095"/>
              <a:gd name="connsiteX127" fmla="*/ 710429 w 883917"/>
              <a:gd name="connsiteY127" fmla="*/ 231885 h 1140095"/>
              <a:gd name="connsiteX128" fmla="*/ 709001 w 883917"/>
              <a:gd name="connsiteY128" fmla="*/ 232817 h 1140095"/>
              <a:gd name="connsiteX129" fmla="*/ 710057 w 883917"/>
              <a:gd name="connsiteY129" fmla="*/ 231575 h 1140095"/>
              <a:gd name="connsiteX130" fmla="*/ 715149 w 883917"/>
              <a:gd name="connsiteY130" fmla="*/ 226296 h 1140095"/>
              <a:gd name="connsiteX131" fmla="*/ 720614 w 883917"/>
              <a:gd name="connsiteY131" fmla="*/ 221576 h 1140095"/>
              <a:gd name="connsiteX132" fmla="*/ 721298 w 883917"/>
              <a:gd name="connsiteY132" fmla="*/ 221079 h 1140095"/>
              <a:gd name="connsiteX133" fmla="*/ 722912 w 883917"/>
              <a:gd name="connsiteY133" fmla="*/ 214869 h 1140095"/>
              <a:gd name="connsiteX134" fmla="*/ 742661 w 883917"/>
              <a:gd name="connsiteY134" fmla="*/ 199157 h 1140095"/>
              <a:gd name="connsiteX135" fmla="*/ 761665 w 883917"/>
              <a:gd name="connsiteY135" fmla="*/ 179532 h 1140095"/>
              <a:gd name="connsiteX136" fmla="*/ 764646 w 883917"/>
              <a:gd name="connsiteY136" fmla="*/ 172452 h 1140095"/>
              <a:gd name="connsiteX137" fmla="*/ 747567 w 883917"/>
              <a:gd name="connsiteY137" fmla="*/ 149846 h 1140095"/>
              <a:gd name="connsiteX138" fmla="*/ 745083 w 883917"/>
              <a:gd name="connsiteY138" fmla="*/ 150343 h 1140095"/>
              <a:gd name="connsiteX139" fmla="*/ 741233 w 883917"/>
              <a:gd name="connsiteY139" fmla="*/ 153448 h 1140095"/>
              <a:gd name="connsiteX140" fmla="*/ 736948 w 883917"/>
              <a:gd name="connsiteY140" fmla="*/ 165497 h 1140095"/>
              <a:gd name="connsiteX141" fmla="*/ 725024 w 883917"/>
              <a:gd name="connsiteY141" fmla="*/ 173508 h 1140095"/>
              <a:gd name="connsiteX142" fmla="*/ 722478 w 883917"/>
              <a:gd name="connsiteY142" fmla="*/ 173508 h 1140095"/>
              <a:gd name="connsiteX143" fmla="*/ 694966 w 883917"/>
              <a:gd name="connsiteY143" fmla="*/ 172763 h 1140095"/>
              <a:gd name="connsiteX144" fmla="*/ 693537 w 883917"/>
              <a:gd name="connsiteY144" fmla="*/ 171024 h 1140095"/>
              <a:gd name="connsiteX145" fmla="*/ 694345 w 883917"/>
              <a:gd name="connsiteY145" fmla="*/ 168726 h 1140095"/>
              <a:gd name="connsiteX146" fmla="*/ 708691 w 883917"/>
              <a:gd name="connsiteY146" fmla="*/ 163571 h 1140095"/>
              <a:gd name="connsiteX147" fmla="*/ 716888 w 883917"/>
              <a:gd name="connsiteY147" fmla="*/ 154318 h 1140095"/>
              <a:gd name="connsiteX148" fmla="*/ 713038 w 883917"/>
              <a:gd name="connsiteY148" fmla="*/ 145872 h 1140095"/>
              <a:gd name="connsiteX149" fmla="*/ 695587 w 883917"/>
              <a:gd name="connsiteY149" fmla="*/ 141897 h 1140095"/>
              <a:gd name="connsiteX150" fmla="*/ 635843 w 883917"/>
              <a:gd name="connsiteY150" fmla="*/ 147487 h 1140095"/>
              <a:gd name="connsiteX151" fmla="*/ 626466 w 883917"/>
              <a:gd name="connsiteY151" fmla="*/ 151647 h 1140095"/>
              <a:gd name="connsiteX152" fmla="*/ 611809 w 883917"/>
              <a:gd name="connsiteY152" fmla="*/ 156243 h 1140095"/>
              <a:gd name="connsiteX153" fmla="*/ 608828 w 883917"/>
              <a:gd name="connsiteY153" fmla="*/ 153324 h 1140095"/>
              <a:gd name="connsiteX154" fmla="*/ 609511 w 883917"/>
              <a:gd name="connsiteY154" fmla="*/ 151213 h 1140095"/>
              <a:gd name="connsiteX155" fmla="*/ 618330 w 883917"/>
              <a:gd name="connsiteY155" fmla="*/ 146182 h 1140095"/>
              <a:gd name="connsiteX156" fmla="*/ 644662 w 883917"/>
              <a:gd name="connsiteY156" fmla="*/ 136246 h 1140095"/>
              <a:gd name="connsiteX157" fmla="*/ 691985 w 883917"/>
              <a:gd name="connsiteY157" fmla="*/ 132644 h 1140095"/>
              <a:gd name="connsiteX158" fmla="*/ 724962 w 883917"/>
              <a:gd name="connsiteY158" fmla="*/ 135004 h 1140095"/>
              <a:gd name="connsiteX159" fmla="*/ 755454 w 883917"/>
              <a:gd name="connsiteY159" fmla="*/ 131091 h 1140095"/>
              <a:gd name="connsiteX160" fmla="*/ 784829 w 883917"/>
              <a:gd name="connsiteY160" fmla="*/ 116621 h 1140095"/>
              <a:gd name="connsiteX161" fmla="*/ 785637 w 883917"/>
              <a:gd name="connsiteY161" fmla="*/ 100536 h 1140095"/>
              <a:gd name="connsiteX162" fmla="*/ 767192 w 883917"/>
              <a:gd name="connsiteY162" fmla="*/ 86749 h 1140095"/>
              <a:gd name="connsiteX163" fmla="*/ 733656 w 883917"/>
              <a:gd name="connsiteY163" fmla="*/ 82029 h 1140095"/>
              <a:gd name="connsiteX164" fmla="*/ 728626 w 883917"/>
              <a:gd name="connsiteY164" fmla="*/ 82340 h 1140095"/>
              <a:gd name="connsiteX165" fmla="*/ 726701 w 883917"/>
              <a:gd name="connsiteY165" fmla="*/ 80912 h 1140095"/>
              <a:gd name="connsiteX166" fmla="*/ 727694 w 883917"/>
              <a:gd name="connsiteY166" fmla="*/ 79173 h 1140095"/>
              <a:gd name="connsiteX167" fmla="*/ 734712 w 883917"/>
              <a:gd name="connsiteY167" fmla="*/ 76192 h 1140095"/>
              <a:gd name="connsiteX168" fmla="*/ 738624 w 883917"/>
              <a:gd name="connsiteY168" fmla="*/ 58368 h 1140095"/>
              <a:gd name="connsiteX169" fmla="*/ 730178 w 883917"/>
              <a:gd name="connsiteY169" fmla="*/ 53772 h 1140095"/>
              <a:gd name="connsiteX170" fmla="*/ 682731 w 883917"/>
              <a:gd name="connsiteY170" fmla="*/ 52282 h 1140095"/>
              <a:gd name="connsiteX171" fmla="*/ 667640 w 883917"/>
              <a:gd name="connsiteY171" fmla="*/ 50854 h 1140095"/>
              <a:gd name="connsiteX172" fmla="*/ 650065 w 883917"/>
              <a:gd name="connsiteY172" fmla="*/ 54145 h 1140095"/>
              <a:gd name="connsiteX173" fmla="*/ 624975 w 883917"/>
              <a:gd name="connsiteY173" fmla="*/ 56008 h 1140095"/>
              <a:gd name="connsiteX174" fmla="*/ 607835 w 883917"/>
              <a:gd name="connsiteY174" fmla="*/ 59796 h 1140095"/>
              <a:gd name="connsiteX175" fmla="*/ 600506 w 883917"/>
              <a:gd name="connsiteY175" fmla="*/ 61225 h 1140095"/>
              <a:gd name="connsiteX176" fmla="*/ 598457 w 883917"/>
              <a:gd name="connsiteY176" fmla="*/ 59983 h 1140095"/>
              <a:gd name="connsiteX177" fmla="*/ 598767 w 883917"/>
              <a:gd name="connsiteY177" fmla="*/ 58120 h 1140095"/>
              <a:gd name="connsiteX178" fmla="*/ 607710 w 883917"/>
              <a:gd name="connsiteY178" fmla="*/ 53710 h 1140095"/>
              <a:gd name="connsiteX179" fmla="*/ 628018 w 883917"/>
              <a:gd name="connsiteY179" fmla="*/ 52158 h 1140095"/>
              <a:gd name="connsiteX180" fmla="*/ 665963 w 883917"/>
              <a:gd name="connsiteY180" fmla="*/ 47065 h 1140095"/>
              <a:gd name="connsiteX181" fmla="*/ 696394 w 883917"/>
              <a:gd name="connsiteY181" fmla="*/ 49736 h 1140095"/>
              <a:gd name="connsiteX182" fmla="*/ 722974 w 883917"/>
              <a:gd name="connsiteY182" fmla="*/ 44208 h 1140095"/>
              <a:gd name="connsiteX183" fmla="*/ 723968 w 883917"/>
              <a:gd name="connsiteY183" fmla="*/ 39737 h 1140095"/>
              <a:gd name="connsiteX184" fmla="*/ 699934 w 883917"/>
              <a:gd name="connsiteY184" fmla="*/ 21913 h 1140095"/>
              <a:gd name="connsiteX185" fmla="*/ 646339 w 883917"/>
              <a:gd name="connsiteY185" fmla="*/ 4959 h 1140095"/>
              <a:gd name="connsiteX186" fmla="*/ 621187 w 883917"/>
              <a:gd name="connsiteY186" fmla="*/ 363 h 1140095"/>
              <a:gd name="connsiteX187" fmla="*/ 593489 w 883917"/>
              <a:gd name="connsiteY187" fmla="*/ 3158 h 1140095"/>
              <a:gd name="connsiteX188" fmla="*/ 577901 w 883917"/>
              <a:gd name="connsiteY188" fmla="*/ 19802 h 1140095"/>
              <a:gd name="connsiteX189" fmla="*/ 576721 w 883917"/>
              <a:gd name="connsiteY189" fmla="*/ 21044 h 1140095"/>
              <a:gd name="connsiteX190" fmla="*/ 576037 w 883917"/>
              <a:gd name="connsiteY190" fmla="*/ 20858 h 1140095"/>
              <a:gd name="connsiteX191" fmla="*/ 576100 w 883917"/>
              <a:gd name="connsiteY191" fmla="*/ 21727 h 1140095"/>
              <a:gd name="connsiteX192" fmla="*/ 576783 w 883917"/>
              <a:gd name="connsiteY192" fmla="*/ 21106 h 1140095"/>
              <a:gd name="connsiteX193" fmla="*/ 576100 w 883917"/>
              <a:gd name="connsiteY193" fmla="*/ 25888 h 1140095"/>
              <a:gd name="connsiteX194" fmla="*/ 576659 w 883917"/>
              <a:gd name="connsiteY194" fmla="*/ 25888 h 1140095"/>
              <a:gd name="connsiteX195" fmla="*/ 577590 w 883917"/>
              <a:gd name="connsiteY195" fmla="*/ 27565 h 1140095"/>
              <a:gd name="connsiteX196" fmla="*/ 576037 w 883917"/>
              <a:gd name="connsiteY196" fmla="*/ 26571 h 1140095"/>
              <a:gd name="connsiteX197" fmla="*/ 576100 w 883917"/>
              <a:gd name="connsiteY197" fmla="*/ 25950 h 1140095"/>
              <a:gd name="connsiteX198" fmla="*/ 560574 w 883917"/>
              <a:gd name="connsiteY198" fmla="*/ 19615 h 1140095"/>
              <a:gd name="connsiteX199" fmla="*/ 556351 w 883917"/>
              <a:gd name="connsiteY199" fmla="*/ 20609 h 1140095"/>
              <a:gd name="connsiteX200" fmla="*/ 555668 w 883917"/>
              <a:gd name="connsiteY200" fmla="*/ 22907 h 1140095"/>
              <a:gd name="connsiteX201" fmla="*/ 557655 w 883917"/>
              <a:gd name="connsiteY201" fmla="*/ 30173 h 1140095"/>
              <a:gd name="connsiteX202" fmla="*/ 556537 w 883917"/>
              <a:gd name="connsiteY202" fmla="*/ 34458 h 1140095"/>
              <a:gd name="connsiteX203" fmla="*/ 551755 w 883917"/>
              <a:gd name="connsiteY203" fmla="*/ 35203 h 1140095"/>
              <a:gd name="connsiteX204" fmla="*/ 531634 w 883917"/>
              <a:gd name="connsiteY204" fmla="*/ 24646 h 1140095"/>
              <a:gd name="connsiteX205" fmla="*/ 517474 w 883917"/>
              <a:gd name="connsiteY205" fmla="*/ 24708 h 1140095"/>
              <a:gd name="connsiteX206" fmla="*/ 503439 w 883917"/>
              <a:gd name="connsiteY206" fmla="*/ 30235 h 1140095"/>
              <a:gd name="connsiteX207" fmla="*/ 498532 w 883917"/>
              <a:gd name="connsiteY207" fmla="*/ 35017 h 1140095"/>
              <a:gd name="connsiteX208" fmla="*/ 497601 w 883917"/>
              <a:gd name="connsiteY208" fmla="*/ 52841 h 1140095"/>
              <a:gd name="connsiteX209" fmla="*/ 492757 w 883917"/>
              <a:gd name="connsiteY209" fmla="*/ 61101 h 1140095"/>
              <a:gd name="connsiteX210" fmla="*/ 485615 w 883917"/>
              <a:gd name="connsiteY210" fmla="*/ 68180 h 1140095"/>
              <a:gd name="connsiteX211" fmla="*/ 481206 w 883917"/>
              <a:gd name="connsiteY211" fmla="*/ 69174 h 1140095"/>
              <a:gd name="connsiteX212" fmla="*/ 464500 w 883917"/>
              <a:gd name="connsiteY212" fmla="*/ 63336 h 1140095"/>
              <a:gd name="connsiteX213" fmla="*/ 458910 w 883917"/>
              <a:gd name="connsiteY213" fmla="*/ 67746 h 1140095"/>
              <a:gd name="connsiteX214" fmla="*/ 458538 w 883917"/>
              <a:gd name="connsiteY214" fmla="*/ 75322 h 1140095"/>
              <a:gd name="connsiteX215" fmla="*/ 463817 w 883917"/>
              <a:gd name="connsiteY215" fmla="*/ 102896 h 1140095"/>
              <a:gd name="connsiteX216" fmla="*/ 472449 w 883917"/>
              <a:gd name="connsiteY216" fmla="*/ 137488 h 1140095"/>
              <a:gd name="connsiteX217" fmla="*/ 468226 w 883917"/>
              <a:gd name="connsiteY217" fmla="*/ 141897 h 1140095"/>
              <a:gd name="connsiteX218" fmla="*/ 458289 w 883917"/>
              <a:gd name="connsiteY218" fmla="*/ 136743 h 1140095"/>
              <a:gd name="connsiteX219" fmla="*/ 449843 w 883917"/>
              <a:gd name="connsiteY219" fmla="*/ 127862 h 1140095"/>
              <a:gd name="connsiteX220" fmla="*/ 451085 w 883917"/>
              <a:gd name="connsiteY220" fmla="*/ 125067 h 1140095"/>
              <a:gd name="connsiteX221" fmla="*/ 452141 w 883917"/>
              <a:gd name="connsiteY221" fmla="*/ 115006 h 1140095"/>
              <a:gd name="connsiteX222" fmla="*/ 442453 w 883917"/>
              <a:gd name="connsiteY222" fmla="*/ 103952 h 1140095"/>
              <a:gd name="connsiteX223" fmla="*/ 432516 w 883917"/>
              <a:gd name="connsiteY223" fmla="*/ 80415 h 1140095"/>
              <a:gd name="connsiteX224" fmla="*/ 421773 w 883917"/>
              <a:gd name="connsiteY224" fmla="*/ 69919 h 1140095"/>
              <a:gd name="connsiteX225" fmla="*/ 410967 w 883917"/>
              <a:gd name="connsiteY225" fmla="*/ 73024 h 1140095"/>
              <a:gd name="connsiteX226" fmla="*/ 409166 w 883917"/>
              <a:gd name="connsiteY226" fmla="*/ 77806 h 1140095"/>
              <a:gd name="connsiteX227" fmla="*/ 406495 w 883917"/>
              <a:gd name="connsiteY227" fmla="*/ 108113 h 1140095"/>
              <a:gd name="connsiteX228" fmla="*/ 404011 w 883917"/>
              <a:gd name="connsiteY228" fmla="*/ 120347 h 1140095"/>
              <a:gd name="connsiteX229" fmla="*/ 392273 w 883917"/>
              <a:gd name="connsiteY229" fmla="*/ 121776 h 1140095"/>
              <a:gd name="connsiteX230" fmla="*/ 389789 w 883917"/>
              <a:gd name="connsiteY230" fmla="*/ 121962 h 1140095"/>
              <a:gd name="connsiteX231" fmla="*/ 385566 w 883917"/>
              <a:gd name="connsiteY231" fmla="*/ 124695 h 1140095"/>
              <a:gd name="connsiteX232" fmla="*/ 380784 w 883917"/>
              <a:gd name="connsiteY232" fmla="*/ 121093 h 1140095"/>
              <a:gd name="connsiteX233" fmla="*/ 383952 w 883917"/>
              <a:gd name="connsiteY233" fmla="*/ 109417 h 1140095"/>
              <a:gd name="connsiteX234" fmla="*/ 381902 w 883917"/>
              <a:gd name="connsiteY234" fmla="*/ 84141 h 1140095"/>
              <a:gd name="connsiteX235" fmla="*/ 379666 w 883917"/>
              <a:gd name="connsiteY235" fmla="*/ 76999 h 1140095"/>
              <a:gd name="connsiteX236" fmla="*/ 378052 w 883917"/>
              <a:gd name="connsiteY236" fmla="*/ 75447 h 1140095"/>
              <a:gd name="connsiteX237" fmla="*/ 373642 w 883917"/>
              <a:gd name="connsiteY237" fmla="*/ 77123 h 1140095"/>
              <a:gd name="connsiteX238" fmla="*/ 370723 w 883917"/>
              <a:gd name="connsiteY238" fmla="*/ 89233 h 1140095"/>
              <a:gd name="connsiteX239" fmla="*/ 370475 w 883917"/>
              <a:gd name="connsiteY239" fmla="*/ 101778 h 1140095"/>
              <a:gd name="connsiteX240" fmla="*/ 362712 w 883917"/>
              <a:gd name="connsiteY240" fmla="*/ 111715 h 1140095"/>
              <a:gd name="connsiteX241" fmla="*/ 361346 w 883917"/>
              <a:gd name="connsiteY241" fmla="*/ 113454 h 1140095"/>
              <a:gd name="connsiteX242" fmla="*/ 361781 w 883917"/>
              <a:gd name="connsiteY242" fmla="*/ 114261 h 1140095"/>
              <a:gd name="connsiteX243" fmla="*/ 356005 w 883917"/>
              <a:gd name="connsiteY243" fmla="*/ 118608 h 1140095"/>
              <a:gd name="connsiteX244" fmla="*/ 349919 w 883917"/>
              <a:gd name="connsiteY244" fmla="*/ 124260 h 1140095"/>
              <a:gd name="connsiteX245" fmla="*/ 349174 w 883917"/>
              <a:gd name="connsiteY245" fmla="*/ 125440 h 1140095"/>
              <a:gd name="connsiteX246" fmla="*/ 348925 w 883917"/>
              <a:gd name="connsiteY246" fmla="*/ 127862 h 1140095"/>
              <a:gd name="connsiteX247" fmla="*/ 349174 w 883917"/>
              <a:gd name="connsiteY247" fmla="*/ 125440 h 1140095"/>
              <a:gd name="connsiteX248" fmla="*/ 349360 w 883917"/>
              <a:gd name="connsiteY248" fmla="*/ 123763 h 1140095"/>
              <a:gd name="connsiteX249" fmla="*/ 355446 w 883917"/>
              <a:gd name="connsiteY249" fmla="*/ 118049 h 1140095"/>
              <a:gd name="connsiteX250" fmla="*/ 361160 w 883917"/>
              <a:gd name="connsiteY250" fmla="*/ 113702 h 1140095"/>
              <a:gd name="connsiteX251" fmla="*/ 361346 w 883917"/>
              <a:gd name="connsiteY251" fmla="*/ 113454 h 1140095"/>
              <a:gd name="connsiteX252" fmla="*/ 359669 w 883917"/>
              <a:gd name="connsiteY252" fmla="*/ 104635 h 1140095"/>
              <a:gd name="connsiteX253" fmla="*/ 365631 w 883917"/>
              <a:gd name="connsiteY253" fmla="*/ 87743 h 1140095"/>
              <a:gd name="connsiteX254" fmla="*/ 366625 w 883917"/>
              <a:gd name="connsiteY254" fmla="*/ 70043 h 1140095"/>
              <a:gd name="connsiteX255" fmla="*/ 358986 w 883917"/>
              <a:gd name="connsiteY255" fmla="*/ 64454 h 1140095"/>
              <a:gd name="connsiteX256" fmla="*/ 346689 w 883917"/>
              <a:gd name="connsiteY256" fmla="*/ 67684 h 1140095"/>
              <a:gd name="connsiteX257" fmla="*/ 322097 w 883917"/>
              <a:gd name="connsiteY257" fmla="*/ 73397 h 1140095"/>
              <a:gd name="connsiteX258" fmla="*/ 286573 w 883917"/>
              <a:gd name="connsiteY258" fmla="*/ 76875 h 1140095"/>
              <a:gd name="connsiteX259" fmla="*/ 278935 w 883917"/>
              <a:gd name="connsiteY259" fmla="*/ 85383 h 1140095"/>
              <a:gd name="connsiteX260" fmla="*/ 279183 w 883917"/>
              <a:gd name="connsiteY260" fmla="*/ 93022 h 1140095"/>
              <a:gd name="connsiteX261" fmla="*/ 277755 w 883917"/>
              <a:gd name="connsiteY261" fmla="*/ 94699 h 1140095"/>
              <a:gd name="connsiteX262" fmla="*/ 275581 w 883917"/>
              <a:gd name="connsiteY262" fmla="*/ 93953 h 1140095"/>
              <a:gd name="connsiteX263" fmla="*/ 269184 w 883917"/>
              <a:gd name="connsiteY263" fmla="*/ 86315 h 1140095"/>
              <a:gd name="connsiteX264" fmla="*/ 257074 w 883917"/>
              <a:gd name="connsiteY264" fmla="*/ 88054 h 1140095"/>
              <a:gd name="connsiteX265" fmla="*/ 248877 w 883917"/>
              <a:gd name="connsiteY265" fmla="*/ 97245 h 1140095"/>
              <a:gd name="connsiteX266" fmla="*/ 247324 w 883917"/>
              <a:gd name="connsiteY266" fmla="*/ 104759 h 1140095"/>
              <a:gd name="connsiteX267" fmla="*/ 244964 w 883917"/>
              <a:gd name="connsiteY267" fmla="*/ 119664 h 1140095"/>
              <a:gd name="connsiteX268" fmla="*/ 234903 w 883917"/>
              <a:gd name="connsiteY268" fmla="*/ 130905 h 1140095"/>
              <a:gd name="connsiteX269" fmla="*/ 231922 w 883917"/>
              <a:gd name="connsiteY269" fmla="*/ 135066 h 1140095"/>
              <a:gd name="connsiteX270" fmla="*/ 222979 w 883917"/>
              <a:gd name="connsiteY270" fmla="*/ 136308 h 1140095"/>
              <a:gd name="connsiteX271" fmla="*/ 204473 w 883917"/>
              <a:gd name="connsiteY271" fmla="*/ 131899 h 1140095"/>
              <a:gd name="connsiteX272" fmla="*/ 182736 w 883917"/>
              <a:gd name="connsiteY272" fmla="*/ 143574 h 1140095"/>
              <a:gd name="connsiteX273" fmla="*/ 160628 w 883917"/>
              <a:gd name="connsiteY273" fmla="*/ 154939 h 1140095"/>
              <a:gd name="connsiteX274" fmla="*/ 155908 w 883917"/>
              <a:gd name="connsiteY274" fmla="*/ 159472 h 1140095"/>
              <a:gd name="connsiteX275" fmla="*/ 136966 w 883917"/>
              <a:gd name="connsiteY275" fmla="*/ 182202 h 1140095"/>
              <a:gd name="connsiteX276" fmla="*/ 141562 w 883917"/>
              <a:gd name="connsiteY276" fmla="*/ 196114 h 1140095"/>
              <a:gd name="connsiteX277" fmla="*/ 160441 w 883917"/>
              <a:gd name="connsiteY277" fmla="*/ 201827 h 1140095"/>
              <a:gd name="connsiteX278" fmla="*/ 160317 w 883917"/>
              <a:gd name="connsiteY278" fmla="*/ 201392 h 1140095"/>
              <a:gd name="connsiteX279" fmla="*/ 161249 w 883917"/>
              <a:gd name="connsiteY279" fmla="*/ 200461 h 1140095"/>
              <a:gd name="connsiteX280" fmla="*/ 160565 w 883917"/>
              <a:gd name="connsiteY280" fmla="*/ 201951 h 1140095"/>
              <a:gd name="connsiteX281" fmla="*/ 160379 w 883917"/>
              <a:gd name="connsiteY281" fmla="*/ 201951 h 1140095"/>
              <a:gd name="connsiteX282" fmla="*/ 161621 w 883917"/>
              <a:gd name="connsiteY282" fmla="*/ 206361 h 1140095"/>
              <a:gd name="connsiteX283" fmla="*/ 160069 w 883917"/>
              <a:gd name="connsiteY283" fmla="*/ 213006 h 1140095"/>
              <a:gd name="connsiteX284" fmla="*/ 152616 w 883917"/>
              <a:gd name="connsiteY284" fmla="*/ 222570 h 1140095"/>
              <a:gd name="connsiteX285" fmla="*/ 148083 w 883917"/>
              <a:gd name="connsiteY285" fmla="*/ 231450 h 1140095"/>
              <a:gd name="connsiteX286" fmla="*/ 132495 w 883917"/>
              <a:gd name="connsiteY286" fmla="*/ 248343 h 1140095"/>
              <a:gd name="connsiteX287" fmla="*/ 123179 w 883917"/>
              <a:gd name="connsiteY287" fmla="*/ 250516 h 1140095"/>
              <a:gd name="connsiteX288" fmla="*/ 90637 w 883917"/>
              <a:gd name="connsiteY288" fmla="*/ 246914 h 1140095"/>
              <a:gd name="connsiteX289" fmla="*/ 78651 w 883917"/>
              <a:gd name="connsiteY289" fmla="*/ 250578 h 1140095"/>
              <a:gd name="connsiteX290" fmla="*/ 62256 w 883917"/>
              <a:gd name="connsiteY290" fmla="*/ 257037 h 1140095"/>
              <a:gd name="connsiteX291" fmla="*/ 27167 w 883917"/>
              <a:gd name="connsiteY291" fmla="*/ 263372 h 1140095"/>
              <a:gd name="connsiteX292" fmla="*/ 6176 w 883917"/>
              <a:gd name="connsiteY292" fmla="*/ 279953 h 1140095"/>
              <a:gd name="connsiteX293" fmla="*/ 6735 w 883917"/>
              <a:gd name="connsiteY293" fmla="*/ 296162 h 1140095"/>
              <a:gd name="connsiteX294" fmla="*/ 21143 w 883917"/>
              <a:gd name="connsiteY294" fmla="*/ 318830 h 1140095"/>
              <a:gd name="connsiteX295" fmla="*/ 22820 w 883917"/>
              <a:gd name="connsiteY295" fmla="*/ 318519 h 1140095"/>
              <a:gd name="connsiteX296" fmla="*/ 25056 w 883917"/>
              <a:gd name="connsiteY296" fmla="*/ 316718 h 1140095"/>
              <a:gd name="connsiteX297" fmla="*/ 22820 w 883917"/>
              <a:gd name="connsiteY297" fmla="*/ 318519 h 1140095"/>
              <a:gd name="connsiteX298" fmla="*/ 21640 w 883917"/>
              <a:gd name="connsiteY298" fmla="*/ 319451 h 1140095"/>
              <a:gd name="connsiteX299" fmla="*/ 21143 w 883917"/>
              <a:gd name="connsiteY299" fmla="*/ 318830 h 1140095"/>
              <a:gd name="connsiteX300" fmla="*/ 21143 w 883917"/>
              <a:gd name="connsiteY300" fmla="*/ 318830 h 1140095"/>
              <a:gd name="connsiteX301" fmla="*/ 27664 w 883917"/>
              <a:gd name="connsiteY301" fmla="*/ 332741 h 1140095"/>
              <a:gd name="connsiteX302" fmla="*/ 40457 w 883917"/>
              <a:gd name="connsiteY302" fmla="*/ 339510 h 1140095"/>
              <a:gd name="connsiteX303" fmla="*/ 52878 w 883917"/>
              <a:gd name="connsiteY303" fmla="*/ 337834 h 1140095"/>
              <a:gd name="connsiteX304" fmla="*/ 68031 w 883917"/>
              <a:gd name="connsiteY304" fmla="*/ 338082 h 1140095"/>
              <a:gd name="connsiteX305" fmla="*/ 72627 w 883917"/>
              <a:gd name="connsiteY305" fmla="*/ 339573 h 1140095"/>
              <a:gd name="connsiteX306" fmla="*/ 74801 w 883917"/>
              <a:gd name="connsiteY306" fmla="*/ 343671 h 1140095"/>
              <a:gd name="connsiteX307" fmla="*/ 71944 w 883917"/>
              <a:gd name="connsiteY307" fmla="*/ 347584 h 1140095"/>
              <a:gd name="connsiteX308" fmla="*/ 64616 w 883917"/>
              <a:gd name="connsiteY308" fmla="*/ 347584 h 1140095"/>
              <a:gd name="connsiteX309" fmla="*/ 34930 w 883917"/>
              <a:gd name="connsiteY309" fmla="*/ 347957 h 1140095"/>
              <a:gd name="connsiteX310" fmla="*/ 22385 w 883917"/>
              <a:gd name="connsiteY310" fmla="*/ 348826 h 1140095"/>
              <a:gd name="connsiteX311" fmla="*/ 7605 w 883917"/>
              <a:gd name="connsiteY311" fmla="*/ 351559 h 1140095"/>
              <a:gd name="connsiteX312" fmla="*/ 2574 w 883917"/>
              <a:gd name="connsiteY312" fmla="*/ 371059 h 1140095"/>
              <a:gd name="connsiteX313" fmla="*/ 19094 w 883917"/>
              <a:gd name="connsiteY313" fmla="*/ 386771 h 1140095"/>
              <a:gd name="connsiteX314" fmla="*/ 18659 w 883917"/>
              <a:gd name="connsiteY314" fmla="*/ 391181 h 1140095"/>
              <a:gd name="connsiteX315" fmla="*/ 10027 w 883917"/>
              <a:gd name="connsiteY315" fmla="*/ 396584 h 1140095"/>
              <a:gd name="connsiteX316" fmla="*/ 7791 w 883917"/>
              <a:gd name="connsiteY316" fmla="*/ 403291 h 1140095"/>
              <a:gd name="connsiteX317" fmla="*/ 28285 w 883917"/>
              <a:gd name="connsiteY317" fmla="*/ 428877 h 1140095"/>
              <a:gd name="connsiteX318" fmla="*/ 42134 w 883917"/>
              <a:gd name="connsiteY318" fmla="*/ 425400 h 1140095"/>
              <a:gd name="connsiteX319" fmla="*/ 49959 w 883917"/>
              <a:gd name="connsiteY319" fmla="*/ 422667 h 1140095"/>
              <a:gd name="connsiteX320" fmla="*/ 58157 w 883917"/>
              <a:gd name="connsiteY320" fmla="*/ 428194 h 1140095"/>
              <a:gd name="connsiteX321" fmla="*/ 62318 w 883917"/>
              <a:gd name="connsiteY321" fmla="*/ 430119 h 1140095"/>
              <a:gd name="connsiteX322" fmla="*/ 94425 w 883917"/>
              <a:gd name="connsiteY322" fmla="*/ 426455 h 1140095"/>
              <a:gd name="connsiteX323" fmla="*/ 96909 w 883917"/>
              <a:gd name="connsiteY323" fmla="*/ 426145 h 1140095"/>
              <a:gd name="connsiteX324" fmla="*/ 126284 w 883917"/>
              <a:gd name="connsiteY324" fmla="*/ 441422 h 1140095"/>
              <a:gd name="connsiteX325" fmla="*/ 148517 w 883917"/>
              <a:gd name="connsiteY325" fmla="*/ 458687 h 1140095"/>
              <a:gd name="connsiteX326" fmla="*/ 155411 w 883917"/>
              <a:gd name="connsiteY326" fmla="*/ 466202 h 1140095"/>
              <a:gd name="connsiteX327" fmla="*/ 156963 w 883917"/>
              <a:gd name="connsiteY327" fmla="*/ 473281 h 1140095"/>
              <a:gd name="connsiteX328" fmla="*/ 153237 w 883917"/>
              <a:gd name="connsiteY328" fmla="*/ 485454 h 1140095"/>
              <a:gd name="connsiteX329" fmla="*/ 155659 w 883917"/>
              <a:gd name="connsiteY329" fmla="*/ 504147 h 1140095"/>
              <a:gd name="connsiteX330" fmla="*/ 159323 w 883917"/>
              <a:gd name="connsiteY330" fmla="*/ 513462 h 1140095"/>
              <a:gd name="connsiteX331" fmla="*/ 155783 w 883917"/>
              <a:gd name="connsiteY331" fmla="*/ 524827 h 1140095"/>
              <a:gd name="connsiteX332" fmla="*/ 155597 w 883917"/>
              <a:gd name="connsiteY332" fmla="*/ 528678 h 1140095"/>
              <a:gd name="connsiteX333" fmla="*/ 162801 w 883917"/>
              <a:gd name="connsiteY333" fmla="*/ 531224 h 1140095"/>
              <a:gd name="connsiteX334" fmla="*/ 165534 w 883917"/>
              <a:gd name="connsiteY334" fmla="*/ 537186 h 1140095"/>
              <a:gd name="connsiteX335" fmla="*/ 162677 w 883917"/>
              <a:gd name="connsiteY335" fmla="*/ 541409 h 1140095"/>
              <a:gd name="connsiteX336" fmla="*/ 162863 w 883917"/>
              <a:gd name="connsiteY336" fmla="*/ 552215 h 1140095"/>
              <a:gd name="connsiteX337" fmla="*/ 163981 w 883917"/>
              <a:gd name="connsiteY337" fmla="*/ 556935 h 1140095"/>
              <a:gd name="connsiteX338" fmla="*/ 160938 w 883917"/>
              <a:gd name="connsiteY338" fmla="*/ 563642 h 1140095"/>
              <a:gd name="connsiteX339" fmla="*/ 164602 w 883917"/>
              <a:gd name="connsiteY339" fmla="*/ 572833 h 1140095"/>
              <a:gd name="connsiteX340" fmla="*/ 166403 w 883917"/>
              <a:gd name="connsiteY340" fmla="*/ 588049 h 1140095"/>
              <a:gd name="connsiteX341" fmla="*/ 163733 w 883917"/>
              <a:gd name="connsiteY341" fmla="*/ 602519 h 1140095"/>
              <a:gd name="connsiteX342" fmla="*/ 164292 w 883917"/>
              <a:gd name="connsiteY342" fmla="*/ 607052 h 1140095"/>
              <a:gd name="connsiteX343" fmla="*/ 167956 w 883917"/>
              <a:gd name="connsiteY343" fmla="*/ 610592 h 1140095"/>
              <a:gd name="connsiteX344" fmla="*/ 164540 w 883917"/>
              <a:gd name="connsiteY344" fmla="*/ 618728 h 1140095"/>
              <a:gd name="connsiteX345" fmla="*/ 155535 w 883917"/>
              <a:gd name="connsiteY345" fmla="*/ 622640 h 1140095"/>
              <a:gd name="connsiteX346" fmla="*/ 156032 w 883917"/>
              <a:gd name="connsiteY346" fmla="*/ 627174 h 1140095"/>
              <a:gd name="connsiteX347" fmla="*/ 157336 w 883917"/>
              <a:gd name="connsiteY347" fmla="*/ 632390 h 1140095"/>
              <a:gd name="connsiteX348" fmla="*/ 150753 w 883917"/>
              <a:gd name="connsiteY348" fmla="*/ 647606 h 1140095"/>
              <a:gd name="connsiteX349" fmla="*/ 155846 w 883917"/>
              <a:gd name="connsiteY349" fmla="*/ 648599 h 1140095"/>
              <a:gd name="connsiteX350" fmla="*/ 156280 w 883917"/>
              <a:gd name="connsiteY350" fmla="*/ 648227 h 1140095"/>
              <a:gd name="connsiteX351" fmla="*/ 157274 w 883917"/>
              <a:gd name="connsiteY351" fmla="*/ 647357 h 1140095"/>
              <a:gd name="connsiteX352" fmla="*/ 156839 w 883917"/>
              <a:gd name="connsiteY352" fmla="*/ 648786 h 1140095"/>
              <a:gd name="connsiteX353" fmla="*/ 155846 w 883917"/>
              <a:gd name="connsiteY353" fmla="*/ 648599 h 1140095"/>
              <a:gd name="connsiteX354" fmla="*/ 150753 w 883917"/>
              <a:gd name="connsiteY354" fmla="*/ 652947 h 1140095"/>
              <a:gd name="connsiteX355" fmla="*/ 150256 w 883917"/>
              <a:gd name="connsiteY355" fmla="*/ 652574 h 1140095"/>
              <a:gd name="connsiteX356" fmla="*/ 150256 w 883917"/>
              <a:gd name="connsiteY356" fmla="*/ 653381 h 1140095"/>
              <a:gd name="connsiteX357" fmla="*/ 150753 w 883917"/>
              <a:gd name="connsiteY357" fmla="*/ 653009 h 1140095"/>
              <a:gd name="connsiteX358" fmla="*/ 142245 w 883917"/>
              <a:gd name="connsiteY358" fmla="*/ 670584 h 1140095"/>
              <a:gd name="connsiteX359" fmla="*/ 143487 w 883917"/>
              <a:gd name="connsiteY359" fmla="*/ 682135 h 1140095"/>
              <a:gd name="connsiteX360" fmla="*/ 168639 w 883917"/>
              <a:gd name="connsiteY360" fmla="*/ 683377 h 1140095"/>
              <a:gd name="connsiteX361" fmla="*/ 173359 w 883917"/>
              <a:gd name="connsiteY361" fmla="*/ 677602 h 1140095"/>
              <a:gd name="connsiteX362" fmla="*/ 182612 w 883917"/>
              <a:gd name="connsiteY362" fmla="*/ 676235 h 1140095"/>
              <a:gd name="connsiteX363" fmla="*/ 186090 w 883917"/>
              <a:gd name="connsiteY363" fmla="*/ 678409 h 1140095"/>
              <a:gd name="connsiteX364" fmla="*/ 186090 w 883917"/>
              <a:gd name="connsiteY364" fmla="*/ 678906 h 1140095"/>
              <a:gd name="connsiteX365" fmla="*/ 186773 w 883917"/>
              <a:gd name="connsiteY365" fmla="*/ 678906 h 1140095"/>
              <a:gd name="connsiteX366" fmla="*/ 186090 w 883917"/>
              <a:gd name="connsiteY366" fmla="*/ 678223 h 1140095"/>
              <a:gd name="connsiteX367" fmla="*/ 190251 w 883917"/>
              <a:gd name="connsiteY367" fmla="*/ 680334 h 1140095"/>
              <a:gd name="connsiteX368" fmla="*/ 186338 w 883917"/>
              <a:gd name="connsiteY368" fmla="*/ 683998 h 1140095"/>
              <a:gd name="connsiteX369" fmla="*/ 178451 w 883917"/>
              <a:gd name="connsiteY369" fmla="*/ 695674 h 1140095"/>
              <a:gd name="connsiteX370" fmla="*/ 179693 w 883917"/>
              <a:gd name="connsiteY370" fmla="*/ 702070 h 1140095"/>
              <a:gd name="connsiteX371" fmla="*/ 186338 w 883917"/>
              <a:gd name="connsiteY371" fmla="*/ 705176 h 1140095"/>
              <a:gd name="connsiteX372" fmla="*/ 189071 w 883917"/>
              <a:gd name="connsiteY372" fmla="*/ 713560 h 1140095"/>
              <a:gd name="connsiteX373" fmla="*/ 186028 w 883917"/>
              <a:gd name="connsiteY373" fmla="*/ 719459 h 1140095"/>
              <a:gd name="connsiteX374" fmla="*/ 186276 w 883917"/>
              <a:gd name="connsiteY374" fmla="*/ 719459 h 1140095"/>
              <a:gd name="connsiteX375" fmla="*/ 186711 w 883917"/>
              <a:gd name="connsiteY375" fmla="*/ 720205 h 1140095"/>
              <a:gd name="connsiteX376" fmla="*/ 197206 w 883917"/>
              <a:gd name="connsiteY376" fmla="*/ 730017 h 1140095"/>
              <a:gd name="connsiteX377" fmla="*/ 195964 w 883917"/>
              <a:gd name="connsiteY377" fmla="*/ 731942 h 1140095"/>
              <a:gd name="connsiteX378" fmla="*/ 193791 w 883917"/>
              <a:gd name="connsiteY378" fmla="*/ 731880 h 1140095"/>
              <a:gd name="connsiteX379" fmla="*/ 186711 w 883917"/>
              <a:gd name="connsiteY379" fmla="*/ 720143 h 1140095"/>
              <a:gd name="connsiteX380" fmla="*/ 185655 w 883917"/>
              <a:gd name="connsiteY380" fmla="*/ 720018 h 1140095"/>
              <a:gd name="connsiteX381" fmla="*/ 185966 w 883917"/>
              <a:gd name="connsiteY381" fmla="*/ 719335 h 1140095"/>
              <a:gd name="connsiteX382" fmla="*/ 166589 w 883917"/>
              <a:gd name="connsiteY382" fmla="*/ 714926 h 1140095"/>
              <a:gd name="connsiteX383" fmla="*/ 154355 w 883917"/>
              <a:gd name="connsiteY383" fmla="*/ 712007 h 1140095"/>
              <a:gd name="connsiteX384" fmla="*/ 145164 w 883917"/>
              <a:gd name="connsiteY384" fmla="*/ 721260 h 1140095"/>
              <a:gd name="connsiteX385" fmla="*/ 145785 w 883917"/>
              <a:gd name="connsiteY385" fmla="*/ 723683 h 1140095"/>
              <a:gd name="connsiteX386" fmla="*/ 146778 w 883917"/>
              <a:gd name="connsiteY386" fmla="*/ 730886 h 1140095"/>
              <a:gd name="connsiteX387" fmla="*/ 140568 w 883917"/>
              <a:gd name="connsiteY387" fmla="*/ 734613 h 1140095"/>
              <a:gd name="connsiteX388" fmla="*/ 134047 w 883917"/>
              <a:gd name="connsiteY388" fmla="*/ 741879 h 1140095"/>
              <a:gd name="connsiteX389" fmla="*/ 131501 w 883917"/>
              <a:gd name="connsiteY389" fmla="*/ 756722 h 1140095"/>
              <a:gd name="connsiteX390" fmla="*/ 144108 w 883917"/>
              <a:gd name="connsiteY390" fmla="*/ 780321 h 1140095"/>
              <a:gd name="connsiteX391" fmla="*/ 146406 w 883917"/>
              <a:gd name="connsiteY391" fmla="*/ 781315 h 1140095"/>
              <a:gd name="connsiteX392" fmla="*/ 173359 w 883917"/>
              <a:gd name="connsiteY392" fmla="*/ 777588 h 1140095"/>
              <a:gd name="connsiteX393" fmla="*/ 176899 w 883917"/>
              <a:gd name="connsiteY393" fmla="*/ 764360 h 1140095"/>
              <a:gd name="connsiteX394" fmla="*/ 171806 w 883917"/>
              <a:gd name="connsiteY394" fmla="*/ 758895 h 1140095"/>
              <a:gd name="connsiteX395" fmla="*/ 166155 w 883917"/>
              <a:gd name="connsiteY395" fmla="*/ 746412 h 1140095"/>
              <a:gd name="connsiteX396" fmla="*/ 165409 w 883917"/>
              <a:gd name="connsiteY396" fmla="*/ 746040 h 1140095"/>
              <a:gd name="connsiteX397" fmla="*/ 165037 w 883917"/>
              <a:gd name="connsiteY397" fmla="*/ 744301 h 1140095"/>
              <a:gd name="connsiteX398" fmla="*/ 166031 w 883917"/>
              <a:gd name="connsiteY398" fmla="*/ 745419 h 1140095"/>
              <a:gd name="connsiteX399" fmla="*/ 166155 w 883917"/>
              <a:gd name="connsiteY399" fmla="*/ 746412 h 1140095"/>
              <a:gd name="connsiteX400" fmla="*/ 200374 w 883917"/>
              <a:gd name="connsiteY400" fmla="*/ 758647 h 1140095"/>
              <a:gd name="connsiteX401" fmla="*/ 202982 w 883917"/>
              <a:gd name="connsiteY401" fmla="*/ 764236 h 1140095"/>
              <a:gd name="connsiteX402" fmla="*/ 196772 w 883917"/>
              <a:gd name="connsiteY402" fmla="*/ 770819 h 1140095"/>
              <a:gd name="connsiteX403" fmla="*/ 196089 w 883917"/>
              <a:gd name="connsiteY403" fmla="*/ 770571 h 1140095"/>
              <a:gd name="connsiteX404" fmla="*/ 196089 w 883917"/>
              <a:gd name="connsiteY404" fmla="*/ 771564 h 1140095"/>
              <a:gd name="connsiteX405" fmla="*/ 196772 w 883917"/>
              <a:gd name="connsiteY405" fmla="*/ 770881 h 1140095"/>
              <a:gd name="connsiteX406" fmla="*/ 192611 w 883917"/>
              <a:gd name="connsiteY406" fmla="*/ 780135 h 1140095"/>
              <a:gd name="connsiteX407" fmla="*/ 192362 w 883917"/>
              <a:gd name="connsiteY407" fmla="*/ 787339 h 1140095"/>
              <a:gd name="connsiteX408" fmla="*/ 188574 w 883917"/>
              <a:gd name="connsiteY408" fmla="*/ 793176 h 1140095"/>
              <a:gd name="connsiteX409" fmla="*/ 182364 w 883917"/>
              <a:gd name="connsiteY409" fmla="*/ 796468 h 1140095"/>
              <a:gd name="connsiteX410" fmla="*/ 162925 w 883917"/>
              <a:gd name="connsiteY410" fmla="*/ 810627 h 1140095"/>
              <a:gd name="connsiteX411" fmla="*/ 150939 w 883917"/>
              <a:gd name="connsiteY411" fmla="*/ 812366 h 1140095"/>
              <a:gd name="connsiteX412" fmla="*/ 154541 w 883917"/>
              <a:gd name="connsiteY412" fmla="*/ 826774 h 1140095"/>
              <a:gd name="connsiteX413" fmla="*/ 155411 w 883917"/>
              <a:gd name="connsiteY413" fmla="*/ 826898 h 1140095"/>
              <a:gd name="connsiteX414" fmla="*/ 155970 w 883917"/>
              <a:gd name="connsiteY414" fmla="*/ 827954 h 1140095"/>
              <a:gd name="connsiteX415" fmla="*/ 154790 w 883917"/>
              <a:gd name="connsiteY415" fmla="*/ 827457 h 1140095"/>
              <a:gd name="connsiteX416" fmla="*/ 154479 w 883917"/>
              <a:gd name="connsiteY416" fmla="*/ 826712 h 1140095"/>
              <a:gd name="connsiteX417" fmla="*/ 147896 w 883917"/>
              <a:gd name="connsiteY417" fmla="*/ 825718 h 1140095"/>
              <a:gd name="connsiteX418" fmla="*/ 140506 w 883917"/>
              <a:gd name="connsiteY418" fmla="*/ 829445 h 1140095"/>
              <a:gd name="connsiteX419" fmla="*/ 137215 w 883917"/>
              <a:gd name="connsiteY419" fmla="*/ 836090 h 1140095"/>
              <a:gd name="connsiteX420" fmla="*/ 127713 w 883917"/>
              <a:gd name="connsiteY420" fmla="*/ 847268 h 1140095"/>
              <a:gd name="connsiteX421" fmla="*/ 122558 w 883917"/>
              <a:gd name="connsiteY421" fmla="*/ 860993 h 1140095"/>
              <a:gd name="connsiteX422" fmla="*/ 120136 w 883917"/>
              <a:gd name="connsiteY422" fmla="*/ 870681 h 1140095"/>
              <a:gd name="connsiteX423" fmla="*/ 123614 w 883917"/>
              <a:gd name="connsiteY423" fmla="*/ 879624 h 1140095"/>
              <a:gd name="connsiteX424" fmla="*/ 128893 w 883917"/>
              <a:gd name="connsiteY424" fmla="*/ 883599 h 1140095"/>
              <a:gd name="connsiteX425" fmla="*/ 129017 w 883917"/>
              <a:gd name="connsiteY425" fmla="*/ 883475 h 1140095"/>
              <a:gd name="connsiteX426" fmla="*/ 130942 w 883917"/>
              <a:gd name="connsiteY426" fmla="*/ 882792 h 1140095"/>
              <a:gd name="connsiteX427" fmla="*/ 132557 w 883917"/>
              <a:gd name="connsiteY427" fmla="*/ 881177 h 1140095"/>
              <a:gd name="connsiteX428" fmla="*/ 134234 w 883917"/>
              <a:gd name="connsiteY428" fmla="*/ 881612 h 1140095"/>
              <a:gd name="connsiteX429" fmla="*/ 130942 w 883917"/>
              <a:gd name="connsiteY429" fmla="*/ 882729 h 1140095"/>
              <a:gd name="connsiteX430" fmla="*/ 129576 w 883917"/>
              <a:gd name="connsiteY430" fmla="*/ 884096 h 1140095"/>
              <a:gd name="connsiteX431" fmla="*/ 128831 w 883917"/>
              <a:gd name="connsiteY431" fmla="*/ 883537 h 1140095"/>
              <a:gd name="connsiteX432" fmla="*/ 118335 w 883917"/>
              <a:gd name="connsiteY432" fmla="*/ 894094 h 1140095"/>
              <a:gd name="connsiteX433" fmla="*/ 117093 w 883917"/>
              <a:gd name="connsiteY433" fmla="*/ 910490 h 1140095"/>
              <a:gd name="connsiteX434" fmla="*/ 121068 w 883917"/>
              <a:gd name="connsiteY434" fmla="*/ 922041 h 1140095"/>
              <a:gd name="connsiteX435" fmla="*/ 122620 w 883917"/>
              <a:gd name="connsiteY435" fmla="*/ 931977 h 1140095"/>
              <a:gd name="connsiteX436" fmla="*/ 127340 w 883917"/>
              <a:gd name="connsiteY436" fmla="*/ 967004 h 1140095"/>
              <a:gd name="connsiteX437" fmla="*/ 127588 w 883917"/>
              <a:gd name="connsiteY437" fmla="*/ 972096 h 1140095"/>
              <a:gd name="connsiteX438" fmla="*/ 132929 w 883917"/>
              <a:gd name="connsiteY438" fmla="*/ 976506 h 1140095"/>
              <a:gd name="connsiteX439" fmla="*/ 148828 w 883917"/>
              <a:gd name="connsiteY439" fmla="*/ 971724 h 1140095"/>
              <a:gd name="connsiteX440" fmla="*/ 149325 w 883917"/>
              <a:gd name="connsiteY440" fmla="*/ 970730 h 1140095"/>
              <a:gd name="connsiteX441" fmla="*/ 151064 w 883917"/>
              <a:gd name="connsiteY441" fmla="*/ 970420 h 1140095"/>
              <a:gd name="connsiteX442" fmla="*/ 153175 w 883917"/>
              <a:gd name="connsiteY442" fmla="*/ 968619 h 1140095"/>
              <a:gd name="connsiteX443" fmla="*/ 151064 w 883917"/>
              <a:gd name="connsiteY443" fmla="*/ 970420 h 1140095"/>
              <a:gd name="connsiteX444" fmla="*/ 149884 w 883917"/>
              <a:gd name="connsiteY444" fmla="*/ 971413 h 1140095"/>
              <a:gd name="connsiteX445" fmla="*/ 148766 w 883917"/>
              <a:gd name="connsiteY445" fmla="*/ 971724 h 1140095"/>
              <a:gd name="connsiteX446" fmla="*/ 137587 w 883917"/>
              <a:gd name="connsiteY446" fmla="*/ 983089 h 1140095"/>
              <a:gd name="connsiteX447" fmla="*/ 131874 w 883917"/>
              <a:gd name="connsiteY447" fmla="*/ 998242 h 1140095"/>
              <a:gd name="connsiteX448" fmla="*/ 140009 w 883917"/>
              <a:gd name="connsiteY448" fmla="*/ 1022959 h 1140095"/>
              <a:gd name="connsiteX449" fmla="*/ 140506 w 883917"/>
              <a:gd name="connsiteY449" fmla="*/ 1022276 h 1140095"/>
              <a:gd name="connsiteX450" fmla="*/ 140506 w 883917"/>
              <a:gd name="connsiteY450" fmla="*/ 1023642 h 1140095"/>
              <a:gd name="connsiteX451" fmla="*/ 140009 w 883917"/>
              <a:gd name="connsiteY451" fmla="*/ 1022959 h 1140095"/>
              <a:gd name="connsiteX452" fmla="*/ 140009 w 883917"/>
              <a:gd name="connsiteY452" fmla="*/ 1023083 h 1140095"/>
              <a:gd name="connsiteX453" fmla="*/ 144543 w 883917"/>
              <a:gd name="connsiteY453" fmla="*/ 1028921 h 1140095"/>
              <a:gd name="connsiteX454" fmla="*/ 147462 w 883917"/>
              <a:gd name="connsiteY454" fmla="*/ 1039913 h 1140095"/>
              <a:gd name="connsiteX455" fmla="*/ 147275 w 883917"/>
              <a:gd name="connsiteY455" fmla="*/ 1047117 h 1140095"/>
              <a:gd name="connsiteX456" fmla="*/ 154914 w 883917"/>
              <a:gd name="connsiteY456" fmla="*/ 1065624 h 1140095"/>
              <a:gd name="connsiteX457" fmla="*/ 154604 w 883917"/>
              <a:gd name="connsiteY457" fmla="*/ 1077859 h 1140095"/>
              <a:gd name="connsiteX458" fmla="*/ 154479 w 883917"/>
              <a:gd name="connsiteY458" fmla="*/ 1082516 h 1140095"/>
              <a:gd name="connsiteX459" fmla="*/ 164354 w 883917"/>
              <a:gd name="connsiteY459" fmla="*/ 1093881 h 1140095"/>
              <a:gd name="connsiteX460" fmla="*/ 175532 w 883917"/>
              <a:gd name="connsiteY460" fmla="*/ 1107606 h 1140095"/>
              <a:gd name="connsiteX461" fmla="*/ 179693 w 883917"/>
              <a:gd name="connsiteY461" fmla="*/ 1109345 h 1140095"/>
              <a:gd name="connsiteX462" fmla="*/ 194598 w 883917"/>
              <a:gd name="connsiteY462" fmla="*/ 1106364 h 1140095"/>
              <a:gd name="connsiteX463" fmla="*/ 201802 w 883917"/>
              <a:gd name="connsiteY463" fmla="*/ 1104004 h 1140095"/>
              <a:gd name="connsiteX464" fmla="*/ 211366 w 883917"/>
              <a:gd name="connsiteY464" fmla="*/ 1108848 h 1140095"/>
              <a:gd name="connsiteX465" fmla="*/ 219440 w 883917"/>
              <a:gd name="connsiteY465" fmla="*/ 1126610 h 1140095"/>
              <a:gd name="connsiteX466" fmla="*/ 223414 w 883917"/>
              <a:gd name="connsiteY466" fmla="*/ 1132944 h 1140095"/>
              <a:gd name="connsiteX467" fmla="*/ 229438 w 883917"/>
              <a:gd name="connsiteY467" fmla="*/ 1136857 h 1140095"/>
              <a:gd name="connsiteX468" fmla="*/ 246703 w 883917"/>
              <a:gd name="connsiteY468" fmla="*/ 1140086 h 1140095"/>
              <a:gd name="connsiteX469" fmla="*/ 257323 w 883917"/>
              <a:gd name="connsiteY469" fmla="*/ 1134249 h 1140095"/>
              <a:gd name="connsiteX470" fmla="*/ 268874 w 883917"/>
              <a:gd name="connsiteY470" fmla="*/ 1104191 h 1140095"/>
              <a:gd name="connsiteX471" fmla="*/ 278065 w 883917"/>
              <a:gd name="connsiteY471" fmla="*/ 1083634 h 1140095"/>
              <a:gd name="connsiteX472" fmla="*/ 285456 w 883917"/>
              <a:gd name="connsiteY472" fmla="*/ 1067736 h 1140095"/>
              <a:gd name="connsiteX473" fmla="*/ 289368 w 883917"/>
              <a:gd name="connsiteY473" fmla="*/ 1053328 h 1140095"/>
              <a:gd name="connsiteX474" fmla="*/ 288809 w 883917"/>
              <a:gd name="connsiteY474" fmla="*/ 1053638 h 1140095"/>
              <a:gd name="connsiteX475" fmla="*/ 288374 w 883917"/>
              <a:gd name="connsiteY475" fmla="*/ 1052582 h 1140095"/>
              <a:gd name="connsiteX476" fmla="*/ 285269 w 883917"/>
              <a:gd name="connsiteY476" fmla="*/ 1051465 h 1140095"/>
              <a:gd name="connsiteX477" fmla="*/ 284151 w 883917"/>
              <a:gd name="connsiteY477" fmla="*/ 1049974 h 1140095"/>
              <a:gd name="connsiteX478" fmla="*/ 287008 w 883917"/>
              <a:gd name="connsiteY478" fmla="*/ 1049602 h 1140095"/>
              <a:gd name="connsiteX479" fmla="*/ 288374 w 883917"/>
              <a:gd name="connsiteY479" fmla="*/ 1052645 h 1140095"/>
              <a:gd name="connsiteX480" fmla="*/ 289492 w 883917"/>
              <a:gd name="connsiteY480" fmla="*/ 1053079 h 1140095"/>
              <a:gd name="connsiteX481" fmla="*/ 289368 w 883917"/>
              <a:gd name="connsiteY481" fmla="*/ 1053452 h 1140095"/>
              <a:gd name="connsiteX482" fmla="*/ 299863 w 883917"/>
              <a:gd name="connsiteY482" fmla="*/ 1043577 h 1140095"/>
              <a:gd name="connsiteX483" fmla="*/ 316445 w 883917"/>
              <a:gd name="connsiteY483" fmla="*/ 1021593 h 1140095"/>
              <a:gd name="connsiteX484" fmla="*/ 322842 w 883917"/>
              <a:gd name="connsiteY484" fmla="*/ 996255 h 1140095"/>
              <a:gd name="connsiteX485" fmla="*/ 326257 w 883917"/>
              <a:gd name="connsiteY485" fmla="*/ 988057 h 1140095"/>
              <a:gd name="connsiteX486" fmla="*/ 330543 w 883917"/>
              <a:gd name="connsiteY486" fmla="*/ 985262 h 1140095"/>
              <a:gd name="connsiteX487" fmla="*/ 332716 w 883917"/>
              <a:gd name="connsiteY487" fmla="*/ 978431 h 1140095"/>
              <a:gd name="connsiteX488" fmla="*/ 330543 w 883917"/>
              <a:gd name="connsiteY488" fmla="*/ 973835 h 1140095"/>
              <a:gd name="connsiteX489" fmla="*/ 334890 w 883917"/>
              <a:gd name="connsiteY489" fmla="*/ 966569 h 1140095"/>
              <a:gd name="connsiteX490" fmla="*/ 345137 w 883917"/>
              <a:gd name="connsiteY490" fmla="*/ 960545 h 1140095"/>
              <a:gd name="connsiteX491" fmla="*/ 358489 w 883917"/>
              <a:gd name="connsiteY491" fmla="*/ 951416 h 1140095"/>
              <a:gd name="connsiteX492" fmla="*/ 386311 w 883917"/>
              <a:gd name="connsiteY492" fmla="*/ 949677 h 1140095"/>
              <a:gd name="connsiteX493" fmla="*/ 392894 w 883917"/>
              <a:gd name="connsiteY493" fmla="*/ 946696 h 1140095"/>
              <a:gd name="connsiteX494" fmla="*/ 398856 w 883917"/>
              <a:gd name="connsiteY494" fmla="*/ 942349 h 1140095"/>
              <a:gd name="connsiteX495" fmla="*/ 433324 w 883917"/>
              <a:gd name="connsiteY495" fmla="*/ 927630 h 1140095"/>
              <a:gd name="connsiteX496" fmla="*/ 438230 w 883917"/>
              <a:gd name="connsiteY496" fmla="*/ 926326 h 1140095"/>
              <a:gd name="connsiteX497" fmla="*/ 455867 w 883917"/>
              <a:gd name="connsiteY497" fmla="*/ 912353 h 1140095"/>
              <a:gd name="connsiteX498" fmla="*/ 475927 w 883917"/>
              <a:gd name="connsiteY498" fmla="*/ 886021 h 1140095"/>
              <a:gd name="connsiteX499" fmla="*/ 500768 w 883917"/>
              <a:gd name="connsiteY499" fmla="*/ 864347 h 1140095"/>
              <a:gd name="connsiteX500" fmla="*/ 518281 w 883917"/>
              <a:gd name="connsiteY500" fmla="*/ 863229 h 1140095"/>
              <a:gd name="connsiteX501" fmla="*/ 527907 w 883917"/>
              <a:gd name="connsiteY501" fmla="*/ 860000 h 1140095"/>
              <a:gd name="connsiteX502" fmla="*/ 535111 w 883917"/>
              <a:gd name="connsiteY502" fmla="*/ 858447 h 1140095"/>
              <a:gd name="connsiteX503" fmla="*/ 549954 w 883917"/>
              <a:gd name="connsiteY503" fmla="*/ 856646 h 1140095"/>
              <a:gd name="connsiteX504" fmla="*/ 576721 w 883917"/>
              <a:gd name="connsiteY504" fmla="*/ 848386 h 1140095"/>
              <a:gd name="connsiteX505" fmla="*/ 618889 w 883917"/>
              <a:gd name="connsiteY505" fmla="*/ 831059 h 1140095"/>
              <a:gd name="connsiteX506" fmla="*/ 668137 w 883917"/>
              <a:gd name="connsiteY506" fmla="*/ 794667 h 1140095"/>
              <a:gd name="connsiteX507" fmla="*/ 784270 w 883917"/>
              <a:gd name="connsiteY507" fmla="*/ 278152 h 1140095"/>
              <a:gd name="connsiteX508" fmla="*/ 786258 w 883917"/>
              <a:gd name="connsiteY508" fmla="*/ 277593 h 1140095"/>
              <a:gd name="connsiteX509" fmla="*/ 788121 w 883917"/>
              <a:gd name="connsiteY509" fmla="*/ 279084 h 1140095"/>
              <a:gd name="connsiteX510" fmla="*/ 785823 w 883917"/>
              <a:gd name="connsiteY510" fmla="*/ 281568 h 1140095"/>
              <a:gd name="connsiteX511" fmla="*/ 783836 w 883917"/>
              <a:gd name="connsiteY511" fmla="*/ 280326 h 1140095"/>
              <a:gd name="connsiteX512" fmla="*/ 784208 w 883917"/>
              <a:gd name="connsiteY512" fmla="*/ 278152 h 1140095"/>
              <a:gd name="connsiteX513" fmla="*/ 765888 w 883917"/>
              <a:gd name="connsiteY513" fmla="*/ 285729 h 1140095"/>
              <a:gd name="connsiteX514" fmla="*/ 769552 w 883917"/>
              <a:gd name="connsiteY514" fmla="*/ 283058 h 1140095"/>
              <a:gd name="connsiteX515" fmla="*/ 771663 w 883917"/>
              <a:gd name="connsiteY515" fmla="*/ 284300 h 1140095"/>
              <a:gd name="connsiteX516" fmla="*/ 772160 w 883917"/>
              <a:gd name="connsiteY516" fmla="*/ 288710 h 1140095"/>
              <a:gd name="connsiteX517" fmla="*/ 768248 w 883917"/>
              <a:gd name="connsiteY517" fmla="*/ 291567 h 1140095"/>
              <a:gd name="connsiteX518" fmla="*/ 765950 w 883917"/>
              <a:gd name="connsiteY518" fmla="*/ 285729 h 1140095"/>
              <a:gd name="connsiteX519" fmla="*/ 381592 w 883917"/>
              <a:gd name="connsiteY519" fmla="*/ 939244 h 1140095"/>
              <a:gd name="connsiteX520" fmla="*/ 379977 w 883917"/>
              <a:gd name="connsiteY520" fmla="*/ 938002 h 1140095"/>
              <a:gd name="connsiteX521" fmla="*/ 381902 w 883917"/>
              <a:gd name="connsiteY521" fmla="*/ 937132 h 1140095"/>
              <a:gd name="connsiteX522" fmla="*/ 383517 w 883917"/>
              <a:gd name="connsiteY522" fmla="*/ 938312 h 1140095"/>
              <a:gd name="connsiteX523" fmla="*/ 381592 w 883917"/>
              <a:gd name="connsiteY523" fmla="*/ 939244 h 1140095"/>
              <a:gd name="connsiteX524" fmla="*/ 513686 w 883917"/>
              <a:gd name="connsiteY524" fmla="*/ 63088 h 1140095"/>
              <a:gd name="connsiteX525" fmla="*/ 514369 w 883917"/>
              <a:gd name="connsiteY525" fmla="*/ 62467 h 1140095"/>
              <a:gd name="connsiteX526" fmla="*/ 516418 w 883917"/>
              <a:gd name="connsiteY526" fmla="*/ 64330 h 1140095"/>
              <a:gd name="connsiteX527" fmla="*/ 513686 w 883917"/>
              <a:gd name="connsiteY527" fmla="*/ 63088 h 1140095"/>
              <a:gd name="connsiteX528" fmla="*/ 522194 w 883917"/>
              <a:gd name="connsiteY528" fmla="*/ 72590 h 1140095"/>
              <a:gd name="connsiteX529" fmla="*/ 520207 w 883917"/>
              <a:gd name="connsiteY529" fmla="*/ 68739 h 1140095"/>
              <a:gd name="connsiteX530" fmla="*/ 519648 w 883917"/>
              <a:gd name="connsiteY530" fmla="*/ 68243 h 1140095"/>
              <a:gd name="connsiteX531" fmla="*/ 518095 w 883917"/>
              <a:gd name="connsiteY531" fmla="*/ 65820 h 1140095"/>
              <a:gd name="connsiteX532" fmla="*/ 520207 w 883917"/>
              <a:gd name="connsiteY532" fmla="*/ 67684 h 1140095"/>
              <a:gd name="connsiteX533" fmla="*/ 520207 w 883917"/>
              <a:gd name="connsiteY533" fmla="*/ 68677 h 1140095"/>
              <a:gd name="connsiteX534" fmla="*/ 522691 w 883917"/>
              <a:gd name="connsiteY534" fmla="*/ 70851 h 1140095"/>
              <a:gd name="connsiteX535" fmla="*/ 522194 w 883917"/>
              <a:gd name="connsiteY535" fmla="*/ 72528 h 1140095"/>
              <a:gd name="connsiteX536" fmla="*/ 588893 w 883917"/>
              <a:gd name="connsiteY536" fmla="*/ 756349 h 1140095"/>
              <a:gd name="connsiteX537" fmla="*/ 588396 w 883917"/>
              <a:gd name="connsiteY537" fmla="*/ 754796 h 1140095"/>
              <a:gd name="connsiteX538" fmla="*/ 589638 w 883917"/>
              <a:gd name="connsiteY538" fmla="*/ 754921 h 1140095"/>
              <a:gd name="connsiteX539" fmla="*/ 588831 w 883917"/>
              <a:gd name="connsiteY539" fmla="*/ 756349 h 1140095"/>
              <a:gd name="connsiteX540" fmla="*/ 596904 w 883917"/>
              <a:gd name="connsiteY540" fmla="*/ 714243 h 1140095"/>
              <a:gd name="connsiteX541" fmla="*/ 595849 w 883917"/>
              <a:gd name="connsiteY541" fmla="*/ 713373 h 1140095"/>
              <a:gd name="connsiteX542" fmla="*/ 597153 w 883917"/>
              <a:gd name="connsiteY542" fmla="*/ 713746 h 1140095"/>
              <a:gd name="connsiteX543" fmla="*/ 597774 w 883917"/>
              <a:gd name="connsiteY543" fmla="*/ 715361 h 1140095"/>
              <a:gd name="connsiteX544" fmla="*/ 596904 w 883917"/>
              <a:gd name="connsiteY544" fmla="*/ 714305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Lst>
            <a:rect l="l" t="t" r="r" b="b"/>
            <a:pathLst>
              <a:path w="883917" h="1140095">
                <a:moveTo>
                  <a:pt x="668199" y="794853"/>
                </a:moveTo>
                <a:cubicBezTo>
                  <a:pt x="669069" y="794108"/>
                  <a:pt x="668882" y="791748"/>
                  <a:pt x="668820" y="790195"/>
                </a:cubicBezTo>
                <a:cubicBezTo>
                  <a:pt x="668820" y="789636"/>
                  <a:pt x="667702" y="788953"/>
                  <a:pt x="666957" y="788705"/>
                </a:cubicBezTo>
                <a:cubicBezTo>
                  <a:pt x="657269" y="785351"/>
                  <a:pt x="646277" y="787401"/>
                  <a:pt x="637272" y="781563"/>
                </a:cubicBezTo>
                <a:cubicBezTo>
                  <a:pt x="630005" y="776905"/>
                  <a:pt x="622801" y="777775"/>
                  <a:pt x="615225" y="780445"/>
                </a:cubicBezTo>
                <a:cubicBezTo>
                  <a:pt x="613859" y="780942"/>
                  <a:pt x="611933" y="780197"/>
                  <a:pt x="610319" y="779700"/>
                </a:cubicBezTo>
                <a:cubicBezTo>
                  <a:pt x="609635" y="779514"/>
                  <a:pt x="609077" y="778644"/>
                  <a:pt x="608642" y="777961"/>
                </a:cubicBezTo>
                <a:cubicBezTo>
                  <a:pt x="607524" y="776284"/>
                  <a:pt x="607586" y="774297"/>
                  <a:pt x="609077" y="773676"/>
                </a:cubicBezTo>
                <a:cubicBezTo>
                  <a:pt x="612989" y="772123"/>
                  <a:pt x="617150" y="771192"/>
                  <a:pt x="621125" y="769639"/>
                </a:cubicBezTo>
                <a:cubicBezTo>
                  <a:pt x="626217" y="767652"/>
                  <a:pt x="628950" y="762932"/>
                  <a:pt x="628329" y="757405"/>
                </a:cubicBezTo>
                <a:cubicBezTo>
                  <a:pt x="627770" y="752436"/>
                  <a:pt x="626714" y="747468"/>
                  <a:pt x="626093" y="742438"/>
                </a:cubicBezTo>
                <a:cubicBezTo>
                  <a:pt x="625845" y="740637"/>
                  <a:pt x="629385" y="737159"/>
                  <a:pt x="631310" y="737594"/>
                </a:cubicBezTo>
                <a:cubicBezTo>
                  <a:pt x="632800" y="737904"/>
                  <a:pt x="634788" y="738960"/>
                  <a:pt x="635222" y="740140"/>
                </a:cubicBezTo>
                <a:cubicBezTo>
                  <a:pt x="638762" y="749766"/>
                  <a:pt x="641557" y="759640"/>
                  <a:pt x="647705" y="768086"/>
                </a:cubicBezTo>
                <a:cubicBezTo>
                  <a:pt x="651928" y="773924"/>
                  <a:pt x="656896" y="778085"/>
                  <a:pt x="664783" y="777091"/>
                </a:cubicBezTo>
                <a:cubicBezTo>
                  <a:pt x="668137" y="776657"/>
                  <a:pt x="671615" y="776781"/>
                  <a:pt x="674968" y="776843"/>
                </a:cubicBezTo>
                <a:cubicBezTo>
                  <a:pt x="684160" y="777029"/>
                  <a:pt x="685588" y="776098"/>
                  <a:pt x="686085" y="767714"/>
                </a:cubicBezTo>
                <a:cubicBezTo>
                  <a:pt x="686520" y="760075"/>
                  <a:pt x="685899" y="752374"/>
                  <a:pt x="686892" y="744798"/>
                </a:cubicBezTo>
                <a:cubicBezTo>
                  <a:pt x="687886" y="736848"/>
                  <a:pt x="679813" y="731073"/>
                  <a:pt x="682421" y="722813"/>
                </a:cubicBezTo>
                <a:cubicBezTo>
                  <a:pt x="682980" y="721136"/>
                  <a:pt x="680371" y="718528"/>
                  <a:pt x="679378" y="716292"/>
                </a:cubicBezTo>
                <a:cubicBezTo>
                  <a:pt x="674968" y="706666"/>
                  <a:pt x="667951" y="699462"/>
                  <a:pt x="659318" y="693500"/>
                </a:cubicBezTo>
                <a:cubicBezTo>
                  <a:pt x="655840" y="691078"/>
                  <a:pt x="652487" y="688284"/>
                  <a:pt x="649444" y="685303"/>
                </a:cubicBezTo>
                <a:cubicBezTo>
                  <a:pt x="647705" y="683564"/>
                  <a:pt x="645842" y="681390"/>
                  <a:pt x="645283" y="679092"/>
                </a:cubicBezTo>
                <a:cubicBezTo>
                  <a:pt x="643855" y="673379"/>
                  <a:pt x="642923" y="667479"/>
                  <a:pt x="642240" y="661641"/>
                </a:cubicBezTo>
                <a:cubicBezTo>
                  <a:pt x="642054" y="660337"/>
                  <a:pt x="643544" y="658350"/>
                  <a:pt x="644848" y="657604"/>
                </a:cubicBezTo>
                <a:cubicBezTo>
                  <a:pt x="645842" y="657045"/>
                  <a:pt x="648574" y="657418"/>
                  <a:pt x="648947" y="658225"/>
                </a:cubicBezTo>
                <a:cubicBezTo>
                  <a:pt x="650065" y="660337"/>
                  <a:pt x="650996" y="662883"/>
                  <a:pt x="650996" y="665243"/>
                </a:cubicBezTo>
                <a:cubicBezTo>
                  <a:pt x="650996" y="674559"/>
                  <a:pt x="654474" y="681638"/>
                  <a:pt x="662610" y="686607"/>
                </a:cubicBezTo>
                <a:cubicBezTo>
                  <a:pt x="667640" y="689712"/>
                  <a:pt x="671242" y="694867"/>
                  <a:pt x="677453" y="696295"/>
                </a:cubicBezTo>
                <a:cubicBezTo>
                  <a:pt x="679874" y="696854"/>
                  <a:pt x="683539" y="695736"/>
                  <a:pt x="683663" y="693376"/>
                </a:cubicBezTo>
                <a:cubicBezTo>
                  <a:pt x="683849" y="689091"/>
                  <a:pt x="684408" y="685054"/>
                  <a:pt x="687265" y="681638"/>
                </a:cubicBezTo>
                <a:cubicBezTo>
                  <a:pt x="685774" y="677105"/>
                  <a:pt x="688321" y="673876"/>
                  <a:pt x="690432" y="670274"/>
                </a:cubicBezTo>
                <a:cubicBezTo>
                  <a:pt x="692295" y="667168"/>
                  <a:pt x="691053" y="662635"/>
                  <a:pt x="688631" y="660958"/>
                </a:cubicBezTo>
                <a:cubicBezTo>
                  <a:pt x="683042" y="657045"/>
                  <a:pt x="677204" y="653568"/>
                  <a:pt x="671925" y="649283"/>
                </a:cubicBezTo>
                <a:cubicBezTo>
                  <a:pt x="670559" y="648165"/>
                  <a:pt x="670311" y="645618"/>
                  <a:pt x="669814" y="643445"/>
                </a:cubicBezTo>
                <a:cubicBezTo>
                  <a:pt x="669503" y="643321"/>
                  <a:pt x="669255" y="643196"/>
                  <a:pt x="668944" y="643010"/>
                </a:cubicBezTo>
                <a:cubicBezTo>
                  <a:pt x="668696" y="642762"/>
                  <a:pt x="668447" y="642451"/>
                  <a:pt x="668199" y="642203"/>
                </a:cubicBezTo>
                <a:cubicBezTo>
                  <a:pt x="662548" y="641830"/>
                  <a:pt x="658014" y="638787"/>
                  <a:pt x="653481" y="635744"/>
                </a:cubicBezTo>
                <a:cubicBezTo>
                  <a:pt x="653232" y="635620"/>
                  <a:pt x="653356" y="634378"/>
                  <a:pt x="653667" y="634005"/>
                </a:cubicBezTo>
                <a:cubicBezTo>
                  <a:pt x="654226" y="633446"/>
                  <a:pt x="655095" y="632949"/>
                  <a:pt x="655779" y="632949"/>
                </a:cubicBezTo>
                <a:cubicBezTo>
                  <a:pt x="657455" y="632949"/>
                  <a:pt x="659629" y="632701"/>
                  <a:pt x="660623" y="633632"/>
                </a:cubicBezTo>
                <a:cubicBezTo>
                  <a:pt x="663355" y="636241"/>
                  <a:pt x="665715" y="639284"/>
                  <a:pt x="668199" y="642203"/>
                </a:cubicBezTo>
                <a:cubicBezTo>
                  <a:pt x="668634" y="642203"/>
                  <a:pt x="669069" y="642389"/>
                  <a:pt x="669565" y="642389"/>
                </a:cubicBezTo>
                <a:cubicBezTo>
                  <a:pt x="669690" y="642700"/>
                  <a:pt x="669752" y="643134"/>
                  <a:pt x="669814" y="643445"/>
                </a:cubicBezTo>
                <a:cubicBezTo>
                  <a:pt x="671863" y="644376"/>
                  <a:pt x="673913" y="645246"/>
                  <a:pt x="675838" y="646364"/>
                </a:cubicBezTo>
                <a:cubicBezTo>
                  <a:pt x="681427" y="649655"/>
                  <a:pt x="687265" y="650711"/>
                  <a:pt x="692606" y="646612"/>
                </a:cubicBezTo>
                <a:cubicBezTo>
                  <a:pt x="698319" y="642265"/>
                  <a:pt x="704840" y="641209"/>
                  <a:pt x="711609" y="640091"/>
                </a:cubicBezTo>
                <a:cubicBezTo>
                  <a:pt x="713721" y="639719"/>
                  <a:pt x="716019" y="637359"/>
                  <a:pt x="717075" y="635247"/>
                </a:cubicBezTo>
                <a:cubicBezTo>
                  <a:pt x="718627" y="632266"/>
                  <a:pt x="719310" y="628850"/>
                  <a:pt x="720055" y="625559"/>
                </a:cubicBezTo>
                <a:cubicBezTo>
                  <a:pt x="720863" y="621957"/>
                  <a:pt x="719186" y="618107"/>
                  <a:pt x="715895" y="617423"/>
                </a:cubicBezTo>
                <a:cubicBezTo>
                  <a:pt x="709063" y="616057"/>
                  <a:pt x="703163" y="612704"/>
                  <a:pt x="697388" y="609288"/>
                </a:cubicBezTo>
                <a:cubicBezTo>
                  <a:pt x="696891" y="608977"/>
                  <a:pt x="696580" y="607611"/>
                  <a:pt x="696829" y="606928"/>
                </a:cubicBezTo>
                <a:cubicBezTo>
                  <a:pt x="697512" y="604879"/>
                  <a:pt x="699065" y="604258"/>
                  <a:pt x="700865" y="605251"/>
                </a:cubicBezTo>
                <a:cubicBezTo>
                  <a:pt x="708753" y="609474"/>
                  <a:pt x="716454" y="612207"/>
                  <a:pt x="724341" y="604879"/>
                </a:cubicBezTo>
                <a:cubicBezTo>
                  <a:pt x="725831" y="603512"/>
                  <a:pt x="729247" y="604071"/>
                  <a:pt x="731793" y="603885"/>
                </a:cubicBezTo>
                <a:cubicBezTo>
                  <a:pt x="740550" y="603264"/>
                  <a:pt x="744835" y="589353"/>
                  <a:pt x="738686" y="584074"/>
                </a:cubicBezTo>
                <a:cubicBezTo>
                  <a:pt x="734650" y="580596"/>
                  <a:pt x="731793" y="577056"/>
                  <a:pt x="731358" y="571405"/>
                </a:cubicBezTo>
                <a:cubicBezTo>
                  <a:pt x="731234" y="569355"/>
                  <a:pt x="728998" y="566995"/>
                  <a:pt x="727135" y="565567"/>
                </a:cubicBezTo>
                <a:cubicBezTo>
                  <a:pt x="725583" y="564325"/>
                  <a:pt x="724216" y="563456"/>
                  <a:pt x="725024" y="561468"/>
                </a:cubicBezTo>
                <a:cubicBezTo>
                  <a:pt x="725769" y="559605"/>
                  <a:pt x="727384" y="559357"/>
                  <a:pt x="729371" y="559605"/>
                </a:cubicBezTo>
                <a:cubicBezTo>
                  <a:pt x="731731" y="559916"/>
                  <a:pt x="734463" y="560412"/>
                  <a:pt x="736575" y="559605"/>
                </a:cubicBezTo>
                <a:cubicBezTo>
                  <a:pt x="740115" y="558301"/>
                  <a:pt x="741171" y="554637"/>
                  <a:pt x="741605" y="551283"/>
                </a:cubicBezTo>
                <a:cubicBezTo>
                  <a:pt x="742351" y="545383"/>
                  <a:pt x="742785" y="539422"/>
                  <a:pt x="743034" y="533460"/>
                </a:cubicBezTo>
                <a:cubicBezTo>
                  <a:pt x="743158" y="529050"/>
                  <a:pt x="741730" y="524889"/>
                  <a:pt x="738190" y="522033"/>
                </a:cubicBezTo>
                <a:cubicBezTo>
                  <a:pt x="732973" y="517872"/>
                  <a:pt x="736886" y="515512"/>
                  <a:pt x="739432" y="512469"/>
                </a:cubicBezTo>
                <a:cubicBezTo>
                  <a:pt x="741233" y="510357"/>
                  <a:pt x="740115" y="507066"/>
                  <a:pt x="738252" y="505699"/>
                </a:cubicBezTo>
                <a:cubicBezTo>
                  <a:pt x="734277" y="502718"/>
                  <a:pt x="728253" y="504085"/>
                  <a:pt x="725210" y="499489"/>
                </a:cubicBezTo>
                <a:cubicBezTo>
                  <a:pt x="723782" y="499241"/>
                  <a:pt x="722291" y="498992"/>
                  <a:pt x="720925" y="498620"/>
                </a:cubicBezTo>
                <a:cubicBezTo>
                  <a:pt x="717261" y="497626"/>
                  <a:pt x="715895" y="494769"/>
                  <a:pt x="715770" y="491353"/>
                </a:cubicBezTo>
                <a:cubicBezTo>
                  <a:pt x="715646" y="488186"/>
                  <a:pt x="717261" y="485764"/>
                  <a:pt x="719621" y="483839"/>
                </a:cubicBezTo>
                <a:cubicBezTo>
                  <a:pt x="721484" y="485702"/>
                  <a:pt x="723347" y="487565"/>
                  <a:pt x="725272" y="489490"/>
                </a:cubicBezTo>
                <a:cubicBezTo>
                  <a:pt x="725459" y="489615"/>
                  <a:pt x="725521" y="489739"/>
                  <a:pt x="725645" y="489863"/>
                </a:cubicBezTo>
                <a:lnTo>
                  <a:pt x="725645" y="488745"/>
                </a:lnTo>
                <a:cubicBezTo>
                  <a:pt x="723844" y="486882"/>
                  <a:pt x="721981" y="485081"/>
                  <a:pt x="720180" y="483218"/>
                </a:cubicBezTo>
                <a:lnTo>
                  <a:pt x="719435" y="483653"/>
                </a:lnTo>
                <a:cubicBezTo>
                  <a:pt x="723595" y="479367"/>
                  <a:pt x="727756" y="475082"/>
                  <a:pt x="731979" y="470921"/>
                </a:cubicBezTo>
                <a:cubicBezTo>
                  <a:pt x="733842" y="469120"/>
                  <a:pt x="739432" y="468996"/>
                  <a:pt x="741730" y="470487"/>
                </a:cubicBezTo>
                <a:cubicBezTo>
                  <a:pt x="742475" y="470921"/>
                  <a:pt x="743344" y="471232"/>
                  <a:pt x="743903" y="471853"/>
                </a:cubicBezTo>
                <a:cubicBezTo>
                  <a:pt x="748809" y="477442"/>
                  <a:pt x="755703" y="481541"/>
                  <a:pt x="754337" y="491043"/>
                </a:cubicBezTo>
                <a:cubicBezTo>
                  <a:pt x="753281" y="498495"/>
                  <a:pt x="755144" y="506072"/>
                  <a:pt x="757752" y="513276"/>
                </a:cubicBezTo>
                <a:cubicBezTo>
                  <a:pt x="757814" y="513586"/>
                  <a:pt x="759615" y="513649"/>
                  <a:pt x="759615" y="513524"/>
                </a:cubicBezTo>
                <a:cubicBezTo>
                  <a:pt x="760236" y="511102"/>
                  <a:pt x="761416" y="508556"/>
                  <a:pt x="761168" y="506196"/>
                </a:cubicBezTo>
                <a:cubicBezTo>
                  <a:pt x="759864" y="496570"/>
                  <a:pt x="760920" y="487814"/>
                  <a:pt x="766571" y="479305"/>
                </a:cubicBezTo>
                <a:cubicBezTo>
                  <a:pt x="770856" y="472847"/>
                  <a:pt x="771726" y="464897"/>
                  <a:pt x="771663" y="457072"/>
                </a:cubicBezTo>
                <a:cubicBezTo>
                  <a:pt x="771663" y="453470"/>
                  <a:pt x="768061" y="448192"/>
                  <a:pt x="764522" y="447260"/>
                </a:cubicBezTo>
                <a:cubicBezTo>
                  <a:pt x="761230" y="446453"/>
                  <a:pt x="757690" y="446577"/>
                  <a:pt x="754523" y="445459"/>
                </a:cubicBezTo>
                <a:cubicBezTo>
                  <a:pt x="752225" y="444714"/>
                  <a:pt x="750362" y="442726"/>
                  <a:pt x="748375" y="441174"/>
                </a:cubicBezTo>
                <a:cubicBezTo>
                  <a:pt x="747816" y="440739"/>
                  <a:pt x="747319" y="439373"/>
                  <a:pt x="747629" y="438938"/>
                </a:cubicBezTo>
                <a:cubicBezTo>
                  <a:pt x="748313" y="437758"/>
                  <a:pt x="749368" y="436081"/>
                  <a:pt x="750486" y="435833"/>
                </a:cubicBezTo>
                <a:cubicBezTo>
                  <a:pt x="760299" y="433970"/>
                  <a:pt x="761044" y="432790"/>
                  <a:pt x="757069" y="425648"/>
                </a:cubicBezTo>
                <a:cubicBezTo>
                  <a:pt x="754958" y="421860"/>
                  <a:pt x="752784" y="418382"/>
                  <a:pt x="749244" y="415774"/>
                </a:cubicBezTo>
                <a:cubicBezTo>
                  <a:pt x="746636" y="413848"/>
                  <a:pt x="744524" y="411054"/>
                  <a:pt x="742351" y="408507"/>
                </a:cubicBezTo>
                <a:cubicBezTo>
                  <a:pt x="742102" y="408197"/>
                  <a:pt x="742475" y="406955"/>
                  <a:pt x="742972" y="406458"/>
                </a:cubicBezTo>
                <a:cubicBezTo>
                  <a:pt x="743469" y="405837"/>
                  <a:pt x="744586" y="405092"/>
                  <a:pt x="745021" y="405278"/>
                </a:cubicBezTo>
                <a:cubicBezTo>
                  <a:pt x="752349" y="408694"/>
                  <a:pt x="756324" y="405589"/>
                  <a:pt x="758373" y="398571"/>
                </a:cubicBezTo>
                <a:cubicBezTo>
                  <a:pt x="760982" y="389628"/>
                  <a:pt x="766198" y="381430"/>
                  <a:pt x="766447" y="371742"/>
                </a:cubicBezTo>
                <a:cubicBezTo>
                  <a:pt x="766944" y="348578"/>
                  <a:pt x="775514" y="328580"/>
                  <a:pt x="790481" y="311067"/>
                </a:cubicBezTo>
                <a:cubicBezTo>
                  <a:pt x="794952" y="305850"/>
                  <a:pt x="798803" y="300199"/>
                  <a:pt x="802839" y="294734"/>
                </a:cubicBezTo>
                <a:cubicBezTo>
                  <a:pt x="804454" y="292498"/>
                  <a:pt x="804081" y="290076"/>
                  <a:pt x="803522" y="287530"/>
                </a:cubicBezTo>
                <a:cubicBezTo>
                  <a:pt x="802281" y="281195"/>
                  <a:pt x="802343" y="280512"/>
                  <a:pt x="808180" y="279705"/>
                </a:cubicBezTo>
                <a:cubicBezTo>
                  <a:pt x="815943" y="278649"/>
                  <a:pt x="820104" y="273619"/>
                  <a:pt x="824017" y="267905"/>
                </a:cubicBezTo>
                <a:cubicBezTo>
                  <a:pt x="825445" y="265794"/>
                  <a:pt x="823768" y="260018"/>
                  <a:pt x="821284" y="258962"/>
                </a:cubicBezTo>
                <a:cubicBezTo>
                  <a:pt x="818924" y="257969"/>
                  <a:pt x="816502" y="257037"/>
                  <a:pt x="814080" y="256602"/>
                </a:cubicBezTo>
                <a:cubicBezTo>
                  <a:pt x="810727" y="255981"/>
                  <a:pt x="807311" y="255919"/>
                  <a:pt x="803957" y="255422"/>
                </a:cubicBezTo>
                <a:cubicBezTo>
                  <a:pt x="803461" y="255360"/>
                  <a:pt x="802529" y="254118"/>
                  <a:pt x="802715" y="253870"/>
                </a:cubicBezTo>
                <a:cubicBezTo>
                  <a:pt x="803461" y="252503"/>
                  <a:pt x="804206" y="250640"/>
                  <a:pt x="805510" y="250081"/>
                </a:cubicBezTo>
                <a:cubicBezTo>
                  <a:pt x="809733" y="248156"/>
                  <a:pt x="813894" y="249585"/>
                  <a:pt x="817868" y="251199"/>
                </a:cubicBezTo>
                <a:cubicBezTo>
                  <a:pt x="824762" y="253994"/>
                  <a:pt x="831221" y="252938"/>
                  <a:pt x="837493" y="249336"/>
                </a:cubicBezTo>
                <a:cubicBezTo>
                  <a:pt x="839729" y="248032"/>
                  <a:pt x="842151" y="247225"/>
                  <a:pt x="844325" y="245858"/>
                </a:cubicBezTo>
                <a:cubicBezTo>
                  <a:pt x="846809" y="244368"/>
                  <a:pt x="847181" y="241822"/>
                  <a:pt x="846871" y="239151"/>
                </a:cubicBezTo>
                <a:cubicBezTo>
                  <a:pt x="846622" y="237474"/>
                  <a:pt x="846001" y="235860"/>
                  <a:pt x="845877" y="234183"/>
                </a:cubicBezTo>
                <a:cubicBezTo>
                  <a:pt x="845629" y="231078"/>
                  <a:pt x="847368" y="228656"/>
                  <a:pt x="850162" y="229028"/>
                </a:cubicBezTo>
                <a:cubicBezTo>
                  <a:pt x="856435" y="229774"/>
                  <a:pt x="861900" y="229153"/>
                  <a:pt x="866309" y="223874"/>
                </a:cubicBezTo>
                <a:cubicBezTo>
                  <a:pt x="868421" y="221265"/>
                  <a:pt x="871215" y="219092"/>
                  <a:pt x="873948" y="217104"/>
                </a:cubicBezTo>
                <a:cubicBezTo>
                  <a:pt x="886493" y="207851"/>
                  <a:pt x="886990" y="202200"/>
                  <a:pt x="876618" y="189841"/>
                </a:cubicBezTo>
                <a:cubicBezTo>
                  <a:pt x="875500" y="188537"/>
                  <a:pt x="874383" y="187233"/>
                  <a:pt x="873265" y="185929"/>
                </a:cubicBezTo>
                <a:cubicBezTo>
                  <a:pt x="863080" y="174005"/>
                  <a:pt x="849293" y="169347"/>
                  <a:pt x="834512" y="168974"/>
                </a:cubicBezTo>
                <a:cubicBezTo>
                  <a:pt x="826252" y="168788"/>
                  <a:pt x="817868" y="172079"/>
                  <a:pt x="809609" y="174129"/>
                </a:cubicBezTo>
                <a:cubicBezTo>
                  <a:pt x="808305" y="174439"/>
                  <a:pt x="807125" y="176427"/>
                  <a:pt x="806504" y="177917"/>
                </a:cubicBezTo>
                <a:cubicBezTo>
                  <a:pt x="805510" y="180215"/>
                  <a:pt x="805137" y="182823"/>
                  <a:pt x="804144" y="185183"/>
                </a:cubicBezTo>
                <a:cubicBezTo>
                  <a:pt x="802777" y="188599"/>
                  <a:pt x="799983" y="189406"/>
                  <a:pt x="795635" y="188661"/>
                </a:cubicBezTo>
                <a:cubicBezTo>
                  <a:pt x="792095" y="188102"/>
                  <a:pt x="789425" y="186674"/>
                  <a:pt x="786693" y="184252"/>
                </a:cubicBezTo>
                <a:cubicBezTo>
                  <a:pt x="784333" y="182140"/>
                  <a:pt x="781911" y="182699"/>
                  <a:pt x="780420" y="185245"/>
                </a:cubicBezTo>
                <a:cubicBezTo>
                  <a:pt x="772160" y="199529"/>
                  <a:pt x="758870" y="206361"/>
                  <a:pt x="743903" y="211453"/>
                </a:cubicBezTo>
                <a:cubicBezTo>
                  <a:pt x="736140" y="214061"/>
                  <a:pt x="727881" y="215738"/>
                  <a:pt x="721298" y="221079"/>
                </a:cubicBezTo>
                <a:cubicBezTo>
                  <a:pt x="721298" y="221390"/>
                  <a:pt x="721235" y="221762"/>
                  <a:pt x="721173" y="222073"/>
                </a:cubicBezTo>
                <a:cubicBezTo>
                  <a:pt x="719372" y="223687"/>
                  <a:pt x="717571" y="225302"/>
                  <a:pt x="715770" y="226917"/>
                </a:cubicBezTo>
                <a:cubicBezTo>
                  <a:pt x="713969" y="228594"/>
                  <a:pt x="712231" y="230208"/>
                  <a:pt x="710429" y="231885"/>
                </a:cubicBezTo>
                <a:lnTo>
                  <a:pt x="709001" y="232817"/>
                </a:lnTo>
                <a:lnTo>
                  <a:pt x="710057" y="231575"/>
                </a:lnTo>
                <a:cubicBezTo>
                  <a:pt x="711734" y="229836"/>
                  <a:pt x="713472" y="228035"/>
                  <a:pt x="715149" y="226296"/>
                </a:cubicBezTo>
                <a:cubicBezTo>
                  <a:pt x="716950" y="224743"/>
                  <a:pt x="718813" y="223129"/>
                  <a:pt x="720614" y="221576"/>
                </a:cubicBezTo>
                <a:cubicBezTo>
                  <a:pt x="720801" y="221390"/>
                  <a:pt x="721111" y="221265"/>
                  <a:pt x="721298" y="221079"/>
                </a:cubicBezTo>
                <a:cubicBezTo>
                  <a:pt x="721608" y="218843"/>
                  <a:pt x="721670" y="216297"/>
                  <a:pt x="722912" y="214869"/>
                </a:cubicBezTo>
                <a:cubicBezTo>
                  <a:pt x="728564" y="208534"/>
                  <a:pt x="733967" y="202138"/>
                  <a:pt x="742661" y="199157"/>
                </a:cubicBezTo>
                <a:cubicBezTo>
                  <a:pt x="751977" y="195927"/>
                  <a:pt x="758249" y="188972"/>
                  <a:pt x="761665" y="179532"/>
                </a:cubicBezTo>
                <a:cubicBezTo>
                  <a:pt x="762534" y="177110"/>
                  <a:pt x="763714" y="174812"/>
                  <a:pt x="764646" y="172452"/>
                </a:cubicBezTo>
                <a:cubicBezTo>
                  <a:pt x="772595" y="152641"/>
                  <a:pt x="762907" y="148418"/>
                  <a:pt x="747567" y="149846"/>
                </a:cubicBezTo>
                <a:cubicBezTo>
                  <a:pt x="746698" y="149909"/>
                  <a:pt x="745766" y="149909"/>
                  <a:pt x="745083" y="150343"/>
                </a:cubicBezTo>
                <a:cubicBezTo>
                  <a:pt x="743717" y="151213"/>
                  <a:pt x="741854" y="152144"/>
                  <a:pt x="741233" y="153448"/>
                </a:cubicBezTo>
                <a:cubicBezTo>
                  <a:pt x="739556" y="157361"/>
                  <a:pt x="738500" y="161522"/>
                  <a:pt x="736948" y="165497"/>
                </a:cubicBezTo>
                <a:cubicBezTo>
                  <a:pt x="734898" y="170651"/>
                  <a:pt x="730178" y="173694"/>
                  <a:pt x="725024" y="173508"/>
                </a:cubicBezTo>
                <a:cubicBezTo>
                  <a:pt x="724154" y="173508"/>
                  <a:pt x="723161" y="173880"/>
                  <a:pt x="722478" y="173508"/>
                </a:cubicBezTo>
                <a:cubicBezTo>
                  <a:pt x="713411" y="169595"/>
                  <a:pt x="704157" y="172204"/>
                  <a:pt x="694966" y="172763"/>
                </a:cubicBezTo>
                <a:cubicBezTo>
                  <a:pt x="694469" y="172763"/>
                  <a:pt x="693599" y="171707"/>
                  <a:pt x="693537" y="171024"/>
                </a:cubicBezTo>
                <a:cubicBezTo>
                  <a:pt x="693413" y="170279"/>
                  <a:pt x="693848" y="168974"/>
                  <a:pt x="694345" y="168726"/>
                </a:cubicBezTo>
                <a:cubicBezTo>
                  <a:pt x="699127" y="166925"/>
                  <a:pt x="703971" y="165497"/>
                  <a:pt x="708691" y="163571"/>
                </a:cubicBezTo>
                <a:cubicBezTo>
                  <a:pt x="712851" y="161895"/>
                  <a:pt x="715398" y="158603"/>
                  <a:pt x="716888" y="154318"/>
                </a:cubicBezTo>
                <a:cubicBezTo>
                  <a:pt x="717882" y="151523"/>
                  <a:pt x="715832" y="146493"/>
                  <a:pt x="713038" y="145872"/>
                </a:cubicBezTo>
                <a:cubicBezTo>
                  <a:pt x="707200" y="144506"/>
                  <a:pt x="701424" y="143077"/>
                  <a:pt x="695587" y="141897"/>
                </a:cubicBezTo>
                <a:cubicBezTo>
                  <a:pt x="669876" y="136743"/>
                  <a:pt x="660871" y="137612"/>
                  <a:pt x="635843" y="147487"/>
                </a:cubicBezTo>
                <a:cubicBezTo>
                  <a:pt x="632676" y="148729"/>
                  <a:pt x="629695" y="150530"/>
                  <a:pt x="626466" y="151647"/>
                </a:cubicBezTo>
                <a:cubicBezTo>
                  <a:pt x="621684" y="153386"/>
                  <a:pt x="616778" y="155001"/>
                  <a:pt x="611809" y="156243"/>
                </a:cubicBezTo>
                <a:cubicBezTo>
                  <a:pt x="611064" y="156429"/>
                  <a:pt x="609635" y="154504"/>
                  <a:pt x="608828" y="153324"/>
                </a:cubicBezTo>
                <a:cubicBezTo>
                  <a:pt x="608580" y="152952"/>
                  <a:pt x="609015" y="151523"/>
                  <a:pt x="609511" y="151213"/>
                </a:cubicBezTo>
                <a:cubicBezTo>
                  <a:pt x="612368" y="149412"/>
                  <a:pt x="615163" y="147424"/>
                  <a:pt x="618330" y="146182"/>
                </a:cubicBezTo>
                <a:cubicBezTo>
                  <a:pt x="627087" y="142705"/>
                  <a:pt x="636216" y="140283"/>
                  <a:pt x="644662" y="136246"/>
                </a:cubicBezTo>
                <a:cubicBezTo>
                  <a:pt x="660126" y="128793"/>
                  <a:pt x="675962" y="127738"/>
                  <a:pt x="691985" y="132644"/>
                </a:cubicBezTo>
                <a:cubicBezTo>
                  <a:pt x="702915" y="135935"/>
                  <a:pt x="713907" y="135997"/>
                  <a:pt x="724962" y="135004"/>
                </a:cubicBezTo>
                <a:cubicBezTo>
                  <a:pt x="735147" y="134072"/>
                  <a:pt x="745207" y="131836"/>
                  <a:pt x="755454" y="131091"/>
                </a:cubicBezTo>
                <a:cubicBezTo>
                  <a:pt x="767378" y="130222"/>
                  <a:pt x="775949" y="123266"/>
                  <a:pt x="784829" y="116621"/>
                </a:cubicBezTo>
                <a:cubicBezTo>
                  <a:pt x="789363" y="113205"/>
                  <a:pt x="789736" y="103766"/>
                  <a:pt x="785637" y="100536"/>
                </a:cubicBezTo>
                <a:cubicBezTo>
                  <a:pt x="779613" y="95816"/>
                  <a:pt x="773527" y="91097"/>
                  <a:pt x="767192" y="86749"/>
                </a:cubicBezTo>
                <a:cubicBezTo>
                  <a:pt x="756883" y="79732"/>
                  <a:pt x="745953" y="75881"/>
                  <a:pt x="733656" y="82029"/>
                </a:cubicBezTo>
                <a:cubicBezTo>
                  <a:pt x="732228" y="82713"/>
                  <a:pt x="730303" y="82464"/>
                  <a:pt x="728626" y="82340"/>
                </a:cubicBezTo>
                <a:cubicBezTo>
                  <a:pt x="727943" y="82340"/>
                  <a:pt x="727073" y="81533"/>
                  <a:pt x="726701" y="80912"/>
                </a:cubicBezTo>
                <a:cubicBezTo>
                  <a:pt x="726514" y="80601"/>
                  <a:pt x="727197" y="79421"/>
                  <a:pt x="727694" y="79173"/>
                </a:cubicBezTo>
                <a:cubicBezTo>
                  <a:pt x="729992" y="78117"/>
                  <a:pt x="732538" y="77496"/>
                  <a:pt x="734712" y="76192"/>
                </a:cubicBezTo>
                <a:cubicBezTo>
                  <a:pt x="741109" y="72279"/>
                  <a:pt x="742537" y="65324"/>
                  <a:pt x="738624" y="58368"/>
                </a:cubicBezTo>
                <a:cubicBezTo>
                  <a:pt x="737072" y="55573"/>
                  <a:pt x="732600" y="52841"/>
                  <a:pt x="730178" y="53772"/>
                </a:cubicBezTo>
                <a:cubicBezTo>
                  <a:pt x="714094" y="59610"/>
                  <a:pt x="698506" y="58927"/>
                  <a:pt x="682731" y="52282"/>
                </a:cubicBezTo>
                <a:cubicBezTo>
                  <a:pt x="678260" y="50419"/>
                  <a:pt x="672608" y="50481"/>
                  <a:pt x="667640" y="50854"/>
                </a:cubicBezTo>
                <a:cubicBezTo>
                  <a:pt x="661740" y="51288"/>
                  <a:pt x="655840" y="52779"/>
                  <a:pt x="650065" y="54145"/>
                </a:cubicBezTo>
                <a:cubicBezTo>
                  <a:pt x="641743" y="56132"/>
                  <a:pt x="633669" y="57809"/>
                  <a:pt x="624975" y="56008"/>
                </a:cubicBezTo>
                <a:cubicBezTo>
                  <a:pt x="619075" y="54766"/>
                  <a:pt x="613238" y="56505"/>
                  <a:pt x="607835" y="59796"/>
                </a:cubicBezTo>
                <a:cubicBezTo>
                  <a:pt x="605847" y="61038"/>
                  <a:pt x="602991" y="60976"/>
                  <a:pt x="600506" y="61225"/>
                </a:cubicBezTo>
                <a:cubicBezTo>
                  <a:pt x="599823" y="61287"/>
                  <a:pt x="598892" y="60604"/>
                  <a:pt x="598457" y="59983"/>
                </a:cubicBezTo>
                <a:cubicBezTo>
                  <a:pt x="598147" y="59610"/>
                  <a:pt x="598457" y="58306"/>
                  <a:pt x="598767" y="58120"/>
                </a:cubicBezTo>
                <a:cubicBezTo>
                  <a:pt x="601686" y="56505"/>
                  <a:pt x="604543" y="54207"/>
                  <a:pt x="607710" y="53710"/>
                </a:cubicBezTo>
                <a:cubicBezTo>
                  <a:pt x="614418" y="52779"/>
                  <a:pt x="621808" y="54269"/>
                  <a:pt x="628018" y="52158"/>
                </a:cubicBezTo>
                <a:cubicBezTo>
                  <a:pt x="640501" y="47997"/>
                  <a:pt x="653294" y="48245"/>
                  <a:pt x="665963" y="47065"/>
                </a:cubicBezTo>
                <a:cubicBezTo>
                  <a:pt x="676148" y="46134"/>
                  <a:pt x="686395" y="46320"/>
                  <a:pt x="696394" y="49736"/>
                </a:cubicBezTo>
                <a:cubicBezTo>
                  <a:pt x="706082" y="53027"/>
                  <a:pt x="714777" y="49177"/>
                  <a:pt x="722974" y="44208"/>
                </a:cubicBezTo>
                <a:cubicBezTo>
                  <a:pt x="723906" y="43650"/>
                  <a:pt x="724527" y="40793"/>
                  <a:pt x="723968" y="39737"/>
                </a:cubicBezTo>
                <a:cubicBezTo>
                  <a:pt x="718689" y="30173"/>
                  <a:pt x="709933" y="24335"/>
                  <a:pt x="699934" y="21913"/>
                </a:cubicBezTo>
                <a:cubicBezTo>
                  <a:pt x="681613" y="17566"/>
                  <a:pt x="664162" y="10673"/>
                  <a:pt x="646339" y="4959"/>
                </a:cubicBezTo>
                <a:cubicBezTo>
                  <a:pt x="638265" y="2413"/>
                  <a:pt x="629571" y="1916"/>
                  <a:pt x="621187" y="363"/>
                </a:cubicBezTo>
                <a:cubicBezTo>
                  <a:pt x="611623" y="-1438"/>
                  <a:pt x="602928" y="4090"/>
                  <a:pt x="593489" y="3158"/>
                </a:cubicBezTo>
                <a:cubicBezTo>
                  <a:pt x="586160" y="6698"/>
                  <a:pt x="582558" y="13716"/>
                  <a:pt x="577901" y="19802"/>
                </a:cubicBezTo>
                <a:cubicBezTo>
                  <a:pt x="577590" y="20237"/>
                  <a:pt x="577156" y="20671"/>
                  <a:pt x="576721" y="21044"/>
                </a:cubicBezTo>
                <a:cubicBezTo>
                  <a:pt x="576410" y="21044"/>
                  <a:pt x="576286" y="20920"/>
                  <a:pt x="576037" y="20858"/>
                </a:cubicBezTo>
                <a:cubicBezTo>
                  <a:pt x="576037" y="21168"/>
                  <a:pt x="576037" y="21416"/>
                  <a:pt x="576100" y="21727"/>
                </a:cubicBezTo>
                <a:lnTo>
                  <a:pt x="576783" y="21106"/>
                </a:lnTo>
                <a:cubicBezTo>
                  <a:pt x="576534" y="22721"/>
                  <a:pt x="576348" y="24273"/>
                  <a:pt x="576100" y="25888"/>
                </a:cubicBezTo>
                <a:cubicBezTo>
                  <a:pt x="576286" y="25888"/>
                  <a:pt x="576472" y="25888"/>
                  <a:pt x="576659" y="25888"/>
                </a:cubicBezTo>
                <a:lnTo>
                  <a:pt x="577590" y="27565"/>
                </a:lnTo>
                <a:lnTo>
                  <a:pt x="576037" y="26571"/>
                </a:lnTo>
                <a:cubicBezTo>
                  <a:pt x="576037" y="26571"/>
                  <a:pt x="576037" y="26136"/>
                  <a:pt x="576100" y="25950"/>
                </a:cubicBezTo>
                <a:cubicBezTo>
                  <a:pt x="569827" y="26695"/>
                  <a:pt x="565232" y="23155"/>
                  <a:pt x="560574" y="19615"/>
                </a:cubicBezTo>
                <a:cubicBezTo>
                  <a:pt x="558773" y="18249"/>
                  <a:pt x="557344" y="18560"/>
                  <a:pt x="556351" y="20609"/>
                </a:cubicBezTo>
                <a:cubicBezTo>
                  <a:pt x="555978" y="21354"/>
                  <a:pt x="555543" y="22286"/>
                  <a:pt x="555668" y="22907"/>
                </a:cubicBezTo>
                <a:cubicBezTo>
                  <a:pt x="556165" y="25391"/>
                  <a:pt x="556848" y="27813"/>
                  <a:pt x="557655" y="30173"/>
                </a:cubicBezTo>
                <a:cubicBezTo>
                  <a:pt x="558338" y="32160"/>
                  <a:pt x="558214" y="33775"/>
                  <a:pt x="556537" y="34458"/>
                </a:cubicBezTo>
                <a:cubicBezTo>
                  <a:pt x="555047" y="35079"/>
                  <a:pt x="553121" y="35700"/>
                  <a:pt x="551755" y="35203"/>
                </a:cubicBezTo>
                <a:cubicBezTo>
                  <a:pt x="544613" y="32595"/>
                  <a:pt x="537658" y="29490"/>
                  <a:pt x="531634" y="24646"/>
                </a:cubicBezTo>
                <a:cubicBezTo>
                  <a:pt x="527162" y="21044"/>
                  <a:pt x="522318" y="21603"/>
                  <a:pt x="517474" y="24708"/>
                </a:cubicBezTo>
                <a:cubicBezTo>
                  <a:pt x="513251" y="27441"/>
                  <a:pt x="509028" y="30546"/>
                  <a:pt x="503439" y="30235"/>
                </a:cubicBezTo>
                <a:cubicBezTo>
                  <a:pt x="500271" y="30049"/>
                  <a:pt x="498781" y="32471"/>
                  <a:pt x="498532" y="35017"/>
                </a:cubicBezTo>
                <a:cubicBezTo>
                  <a:pt x="497974" y="40917"/>
                  <a:pt x="497974" y="46879"/>
                  <a:pt x="497601" y="52841"/>
                </a:cubicBezTo>
                <a:cubicBezTo>
                  <a:pt x="497353" y="56319"/>
                  <a:pt x="496048" y="59051"/>
                  <a:pt x="492757" y="61101"/>
                </a:cubicBezTo>
                <a:cubicBezTo>
                  <a:pt x="489962" y="62839"/>
                  <a:pt x="488161" y="66007"/>
                  <a:pt x="485615" y="68180"/>
                </a:cubicBezTo>
                <a:cubicBezTo>
                  <a:pt x="484559" y="69050"/>
                  <a:pt x="482323" y="69671"/>
                  <a:pt x="481206" y="69174"/>
                </a:cubicBezTo>
                <a:cubicBezTo>
                  <a:pt x="475803" y="66690"/>
                  <a:pt x="470834" y="63274"/>
                  <a:pt x="464500" y="63336"/>
                </a:cubicBezTo>
                <a:cubicBezTo>
                  <a:pt x="462761" y="63336"/>
                  <a:pt x="459035" y="65945"/>
                  <a:pt x="458910" y="67746"/>
                </a:cubicBezTo>
                <a:cubicBezTo>
                  <a:pt x="458724" y="70292"/>
                  <a:pt x="458103" y="72900"/>
                  <a:pt x="458538" y="75322"/>
                </a:cubicBezTo>
                <a:cubicBezTo>
                  <a:pt x="460090" y="84576"/>
                  <a:pt x="461457" y="93891"/>
                  <a:pt x="463817" y="102896"/>
                </a:cubicBezTo>
                <a:cubicBezTo>
                  <a:pt x="466736" y="114385"/>
                  <a:pt x="466984" y="126558"/>
                  <a:pt x="472449" y="137488"/>
                </a:cubicBezTo>
                <a:cubicBezTo>
                  <a:pt x="473567" y="139661"/>
                  <a:pt x="471207" y="142084"/>
                  <a:pt x="468226" y="141897"/>
                </a:cubicBezTo>
                <a:cubicBezTo>
                  <a:pt x="464251" y="141649"/>
                  <a:pt x="459656" y="142705"/>
                  <a:pt x="458289" y="136743"/>
                </a:cubicBezTo>
                <a:cubicBezTo>
                  <a:pt x="457296" y="132333"/>
                  <a:pt x="454191" y="129477"/>
                  <a:pt x="449843" y="127862"/>
                </a:cubicBezTo>
                <a:cubicBezTo>
                  <a:pt x="448291" y="127241"/>
                  <a:pt x="449222" y="126558"/>
                  <a:pt x="451085" y="125067"/>
                </a:cubicBezTo>
                <a:cubicBezTo>
                  <a:pt x="455433" y="121465"/>
                  <a:pt x="455867" y="117491"/>
                  <a:pt x="452141" y="115006"/>
                </a:cubicBezTo>
                <a:cubicBezTo>
                  <a:pt x="447856" y="112088"/>
                  <a:pt x="444192" y="109479"/>
                  <a:pt x="442453" y="103952"/>
                </a:cubicBezTo>
                <a:cubicBezTo>
                  <a:pt x="439907" y="95816"/>
                  <a:pt x="436118" y="88116"/>
                  <a:pt x="432516" y="80415"/>
                </a:cubicBezTo>
                <a:cubicBezTo>
                  <a:pt x="430343" y="75695"/>
                  <a:pt x="426679" y="72217"/>
                  <a:pt x="421773" y="69919"/>
                </a:cubicBezTo>
                <a:cubicBezTo>
                  <a:pt x="417425" y="67870"/>
                  <a:pt x="412395" y="69174"/>
                  <a:pt x="410967" y="73024"/>
                </a:cubicBezTo>
                <a:cubicBezTo>
                  <a:pt x="410408" y="74639"/>
                  <a:pt x="409787" y="76192"/>
                  <a:pt x="409166" y="77806"/>
                </a:cubicBezTo>
                <a:cubicBezTo>
                  <a:pt x="405439" y="87681"/>
                  <a:pt x="406185" y="97866"/>
                  <a:pt x="406495" y="108113"/>
                </a:cubicBezTo>
                <a:cubicBezTo>
                  <a:pt x="406619" y="112212"/>
                  <a:pt x="406123" y="117056"/>
                  <a:pt x="404011" y="120347"/>
                </a:cubicBezTo>
                <a:cubicBezTo>
                  <a:pt x="401465" y="124446"/>
                  <a:pt x="396372" y="122210"/>
                  <a:pt x="392273" y="121776"/>
                </a:cubicBezTo>
                <a:cubicBezTo>
                  <a:pt x="391466" y="121714"/>
                  <a:pt x="390473" y="121589"/>
                  <a:pt x="389789" y="121962"/>
                </a:cubicBezTo>
                <a:cubicBezTo>
                  <a:pt x="388299" y="122769"/>
                  <a:pt x="387057" y="123949"/>
                  <a:pt x="385566" y="124695"/>
                </a:cubicBezTo>
                <a:cubicBezTo>
                  <a:pt x="383517" y="125750"/>
                  <a:pt x="381654" y="123639"/>
                  <a:pt x="380784" y="121093"/>
                </a:cubicBezTo>
                <a:cubicBezTo>
                  <a:pt x="379170" y="116186"/>
                  <a:pt x="385504" y="113392"/>
                  <a:pt x="383952" y="109417"/>
                </a:cubicBezTo>
                <a:cubicBezTo>
                  <a:pt x="380660" y="101033"/>
                  <a:pt x="382523" y="92587"/>
                  <a:pt x="381902" y="84141"/>
                </a:cubicBezTo>
                <a:cubicBezTo>
                  <a:pt x="381716" y="81719"/>
                  <a:pt x="380536" y="79297"/>
                  <a:pt x="379666" y="76999"/>
                </a:cubicBezTo>
                <a:cubicBezTo>
                  <a:pt x="379418" y="76316"/>
                  <a:pt x="378486" y="75322"/>
                  <a:pt x="378052" y="75447"/>
                </a:cubicBezTo>
                <a:cubicBezTo>
                  <a:pt x="376499" y="75757"/>
                  <a:pt x="374636" y="76068"/>
                  <a:pt x="373642" y="77123"/>
                </a:cubicBezTo>
                <a:cubicBezTo>
                  <a:pt x="370537" y="80539"/>
                  <a:pt x="370972" y="85010"/>
                  <a:pt x="370723" y="89233"/>
                </a:cubicBezTo>
                <a:cubicBezTo>
                  <a:pt x="370475" y="93457"/>
                  <a:pt x="371779" y="97990"/>
                  <a:pt x="370475" y="101778"/>
                </a:cubicBezTo>
                <a:cubicBezTo>
                  <a:pt x="369171" y="105505"/>
                  <a:pt x="365445" y="108423"/>
                  <a:pt x="362712" y="111715"/>
                </a:cubicBezTo>
                <a:cubicBezTo>
                  <a:pt x="362277" y="112274"/>
                  <a:pt x="361781" y="112895"/>
                  <a:pt x="361346" y="113454"/>
                </a:cubicBezTo>
                <a:cubicBezTo>
                  <a:pt x="361470" y="113702"/>
                  <a:pt x="361594" y="114013"/>
                  <a:pt x="361781" y="114261"/>
                </a:cubicBezTo>
                <a:cubicBezTo>
                  <a:pt x="359855" y="115752"/>
                  <a:pt x="357930" y="117180"/>
                  <a:pt x="356005" y="118608"/>
                </a:cubicBezTo>
                <a:cubicBezTo>
                  <a:pt x="353956" y="120472"/>
                  <a:pt x="351968" y="122335"/>
                  <a:pt x="349919" y="124260"/>
                </a:cubicBezTo>
                <a:cubicBezTo>
                  <a:pt x="349919" y="124695"/>
                  <a:pt x="349546" y="125067"/>
                  <a:pt x="349174" y="125440"/>
                </a:cubicBezTo>
                <a:cubicBezTo>
                  <a:pt x="349112" y="126247"/>
                  <a:pt x="349049" y="127054"/>
                  <a:pt x="348925" y="127862"/>
                </a:cubicBezTo>
                <a:cubicBezTo>
                  <a:pt x="347745" y="126744"/>
                  <a:pt x="348491" y="126061"/>
                  <a:pt x="349174" y="125440"/>
                </a:cubicBezTo>
                <a:cubicBezTo>
                  <a:pt x="349174" y="124881"/>
                  <a:pt x="349298" y="124322"/>
                  <a:pt x="349360" y="123763"/>
                </a:cubicBezTo>
                <a:cubicBezTo>
                  <a:pt x="351409" y="121838"/>
                  <a:pt x="353459" y="119913"/>
                  <a:pt x="355446" y="118049"/>
                </a:cubicBezTo>
                <a:cubicBezTo>
                  <a:pt x="357371" y="116621"/>
                  <a:pt x="359234" y="115131"/>
                  <a:pt x="361160" y="113702"/>
                </a:cubicBezTo>
                <a:cubicBezTo>
                  <a:pt x="361222" y="113640"/>
                  <a:pt x="361284" y="113516"/>
                  <a:pt x="361346" y="113454"/>
                </a:cubicBezTo>
                <a:cubicBezTo>
                  <a:pt x="359918" y="110659"/>
                  <a:pt x="358613" y="107802"/>
                  <a:pt x="359669" y="104635"/>
                </a:cubicBezTo>
                <a:cubicBezTo>
                  <a:pt x="361532" y="98984"/>
                  <a:pt x="364079" y="93457"/>
                  <a:pt x="365631" y="87743"/>
                </a:cubicBezTo>
                <a:cubicBezTo>
                  <a:pt x="367184" y="82029"/>
                  <a:pt x="368239" y="76130"/>
                  <a:pt x="366625" y="70043"/>
                </a:cubicBezTo>
                <a:cubicBezTo>
                  <a:pt x="365942" y="67373"/>
                  <a:pt x="361656" y="63833"/>
                  <a:pt x="358986" y="64454"/>
                </a:cubicBezTo>
                <a:cubicBezTo>
                  <a:pt x="354825" y="65386"/>
                  <a:pt x="350416" y="65945"/>
                  <a:pt x="346689" y="67684"/>
                </a:cubicBezTo>
                <a:cubicBezTo>
                  <a:pt x="338802" y="71472"/>
                  <a:pt x="330543" y="72031"/>
                  <a:pt x="322097" y="73397"/>
                </a:cubicBezTo>
                <a:cubicBezTo>
                  <a:pt x="310235" y="75322"/>
                  <a:pt x="298435" y="75819"/>
                  <a:pt x="286573" y="76875"/>
                </a:cubicBezTo>
                <a:cubicBezTo>
                  <a:pt x="282102" y="77247"/>
                  <a:pt x="279121" y="80601"/>
                  <a:pt x="278935" y="85383"/>
                </a:cubicBezTo>
                <a:cubicBezTo>
                  <a:pt x="278873" y="87929"/>
                  <a:pt x="279245" y="90476"/>
                  <a:pt x="279183" y="93022"/>
                </a:cubicBezTo>
                <a:cubicBezTo>
                  <a:pt x="279183" y="93643"/>
                  <a:pt x="278376" y="94574"/>
                  <a:pt x="277755" y="94699"/>
                </a:cubicBezTo>
                <a:cubicBezTo>
                  <a:pt x="277072" y="94823"/>
                  <a:pt x="276016" y="94450"/>
                  <a:pt x="275581" y="93953"/>
                </a:cubicBezTo>
                <a:cubicBezTo>
                  <a:pt x="273407" y="91407"/>
                  <a:pt x="271917" y="87867"/>
                  <a:pt x="269184" y="86315"/>
                </a:cubicBezTo>
                <a:cubicBezTo>
                  <a:pt x="265210" y="84017"/>
                  <a:pt x="260925" y="86501"/>
                  <a:pt x="257074" y="88054"/>
                </a:cubicBezTo>
                <a:cubicBezTo>
                  <a:pt x="252851" y="89730"/>
                  <a:pt x="250119" y="92960"/>
                  <a:pt x="248877" y="97245"/>
                </a:cubicBezTo>
                <a:cubicBezTo>
                  <a:pt x="248193" y="99667"/>
                  <a:pt x="247697" y="102213"/>
                  <a:pt x="247324" y="104759"/>
                </a:cubicBezTo>
                <a:cubicBezTo>
                  <a:pt x="246579" y="109728"/>
                  <a:pt x="247013" y="115317"/>
                  <a:pt x="244964" y="119664"/>
                </a:cubicBezTo>
                <a:cubicBezTo>
                  <a:pt x="242852" y="124011"/>
                  <a:pt x="238319" y="127179"/>
                  <a:pt x="234903" y="130905"/>
                </a:cubicBezTo>
                <a:cubicBezTo>
                  <a:pt x="233785" y="132147"/>
                  <a:pt x="232978" y="133762"/>
                  <a:pt x="231922" y="135066"/>
                </a:cubicBezTo>
                <a:cubicBezTo>
                  <a:pt x="229562" y="137860"/>
                  <a:pt x="225526" y="138792"/>
                  <a:pt x="222979" y="136308"/>
                </a:cubicBezTo>
                <a:cubicBezTo>
                  <a:pt x="217452" y="131091"/>
                  <a:pt x="212049" y="130284"/>
                  <a:pt x="204473" y="131899"/>
                </a:cubicBezTo>
                <a:cubicBezTo>
                  <a:pt x="195716" y="133762"/>
                  <a:pt x="188388" y="136184"/>
                  <a:pt x="182736" y="143574"/>
                </a:cubicBezTo>
                <a:cubicBezTo>
                  <a:pt x="177271" y="150654"/>
                  <a:pt x="169322" y="153821"/>
                  <a:pt x="160628" y="154939"/>
                </a:cubicBezTo>
                <a:cubicBezTo>
                  <a:pt x="159137" y="156554"/>
                  <a:pt x="157709" y="158293"/>
                  <a:pt x="155908" y="159472"/>
                </a:cubicBezTo>
                <a:cubicBezTo>
                  <a:pt x="147213" y="165124"/>
                  <a:pt x="142183" y="173694"/>
                  <a:pt x="136966" y="182202"/>
                </a:cubicBezTo>
                <a:cubicBezTo>
                  <a:pt x="133240" y="188288"/>
                  <a:pt x="135227" y="194188"/>
                  <a:pt x="141562" y="196114"/>
                </a:cubicBezTo>
                <a:cubicBezTo>
                  <a:pt x="147834" y="198039"/>
                  <a:pt x="154107" y="199902"/>
                  <a:pt x="160441" y="201827"/>
                </a:cubicBezTo>
                <a:cubicBezTo>
                  <a:pt x="160441" y="201641"/>
                  <a:pt x="160317" y="201517"/>
                  <a:pt x="160317" y="201392"/>
                </a:cubicBezTo>
                <a:lnTo>
                  <a:pt x="161249" y="200461"/>
                </a:lnTo>
                <a:lnTo>
                  <a:pt x="160565" y="201951"/>
                </a:lnTo>
                <a:cubicBezTo>
                  <a:pt x="160565" y="201951"/>
                  <a:pt x="160441" y="201951"/>
                  <a:pt x="160379" y="201951"/>
                </a:cubicBezTo>
                <a:cubicBezTo>
                  <a:pt x="160752" y="203442"/>
                  <a:pt x="161000" y="204994"/>
                  <a:pt x="161621" y="206361"/>
                </a:cubicBezTo>
                <a:cubicBezTo>
                  <a:pt x="162801" y="209031"/>
                  <a:pt x="162366" y="211453"/>
                  <a:pt x="160069" y="213006"/>
                </a:cubicBezTo>
                <a:cubicBezTo>
                  <a:pt x="156529" y="215428"/>
                  <a:pt x="153424" y="217726"/>
                  <a:pt x="152616" y="222570"/>
                </a:cubicBezTo>
                <a:cubicBezTo>
                  <a:pt x="152057" y="225737"/>
                  <a:pt x="150194" y="228966"/>
                  <a:pt x="148083" y="231450"/>
                </a:cubicBezTo>
                <a:cubicBezTo>
                  <a:pt x="143176" y="237288"/>
                  <a:pt x="137898" y="242877"/>
                  <a:pt x="132495" y="248343"/>
                </a:cubicBezTo>
                <a:cubicBezTo>
                  <a:pt x="130011" y="250827"/>
                  <a:pt x="126408" y="252193"/>
                  <a:pt x="123179" y="250516"/>
                </a:cubicBezTo>
                <a:cubicBezTo>
                  <a:pt x="112746" y="245237"/>
                  <a:pt x="101629" y="246852"/>
                  <a:pt x="90637" y="246914"/>
                </a:cubicBezTo>
                <a:cubicBezTo>
                  <a:pt x="86290" y="246914"/>
                  <a:pt x="82129" y="247908"/>
                  <a:pt x="78651" y="250578"/>
                </a:cubicBezTo>
                <a:cubicBezTo>
                  <a:pt x="73807" y="254304"/>
                  <a:pt x="68218" y="256105"/>
                  <a:pt x="62256" y="257037"/>
                </a:cubicBezTo>
                <a:cubicBezTo>
                  <a:pt x="50518" y="258900"/>
                  <a:pt x="38967" y="261695"/>
                  <a:pt x="27167" y="263372"/>
                </a:cubicBezTo>
                <a:cubicBezTo>
                  <a:pt x="17790" y="264676"/>
                  <a:pt x="11020" y="271445"/>
                  <a:pt x="6176" y="279953"/>
                </a:cubicBezTo>
                <a:cubicBezTo>
                  <a:pt x="2885" y="285729"/>
                  <a:pt x="1829" y="290946"/>
                  <a:pt x="6735" y="296162"/>
                </a:cubicBezTo>
                <a:cubicBezTo>
                  <a:pt x="12946" y="302807"/>
                  <a:pt x="14436" y="312495"/>
                  <a:pt x="21143" y="318830"/>
                </a:cubicBezTo>
                <a:cubicBezTo>
                  <a:pt x="21578" y="318457"/>
                  <a:pt x="22199" y="318457"/>
                  <a:pt x="22820" y="318519"/>
                </a:cubicBezTo>
                <a:cubicBezTo>
                  <a:pt x="23565" y="317898"/>
                  <a:pt x="24310" y="317340"/>
                  <a:pt x="25056" y="316718"/>
                </a:cubicBezTo>
                <a:cubicBezTo>
                  <a:pt x="24994" y="318582"/>
                  <a:pt x="23938" y="318519"/>
                  <a:pt x="22820" y="318519"/>
                </a:cubicBezTo>
                <a:cubicBezTo>
                  <a:pt x="22447" y="318830"/>
                  <a:pt x="22075" y="319141"/>
                  <a:pt x="21640" y="319451"/>
                </a:cubicBezTo>
                <a:cubicBezTo>
                  <a:pt x="21454" y="319265"/>
                  <a:pt x="21330" y="319016"/>
                  <a:pt x="21143" y="318830"/>
                </a:cubicBezTo>
                <a:lnTo>
                  <a:pt x="21143" y="318830"/>
                </a:lnTo>
                <a:cubicBezTo>
                  <a:pt x="23255" y="323488"/>
                  <a:pt x="25056" y="328332"/>
                  <a:pt x="27664" y="332741"/>
                </a:cubicBezTo>
                <a:cubicBezTo>
                  <a:pt x="30397" y="337337"/>
                  <a:pt x="34682" y="340131"/>
                  <a:pt x="40457" y="339510"/>
                </a:cubicBezTo>
                <a:cubicBezTo>
                  <a:pt x="44618" y="339076"/>
                  <a:pt x="48407" y="335971"/>
                  <a:pt x="52878" y="337834"/>
                </a:cubicBezTo>
                <a:cubicBezTo>
                  <a:pt x="57908" y="339945"/>
                  <a:pt x="62939" y="338889"/>
                  <a:pt x="68031" y="338082"/>
                </a:cubicBezTo>
                <a:cubicBezTo>
                  <a:pt x="69460" y="337834"/>
                  <a:pt x="71447" y="338641"/>
                  <a:pt x="72627" y="339573"/>
                </a:cubicBezTo>
                <a:cubicBezTo>
                  <a:pt x="73807" y="340504"/>
                  <a:pt x="74925" y="342367"/>
                  <a:pt x="74801" y="343671"/>
                </a:cubicBezTo>
                <a:cubicBezTo>
                  <a:pt x="74676" y="345100"/>
                  <a:pt x="73248" y="347211"/>
                  <a:pt x="71944" y="347584"/>
                </a:cubicBezTo>
                <a:cubicBezTo>
                  <a:pt x="69646" y="348205"/>
                  <a:pt x="66789" y="348453"/>
                  <a:pt x="64616" y="347584"/>
                </a:cubicBezTo>
                <a:cubicBezTo>
                  <a:pt x="54617" y="343671"/>
                  <a:pt x="44742" y="342740"/>
                  <a:pt x="34930" y="347957"/>
                </a:cubicBezTo>
                <a:cubicBezTo>
                  <a:pt x="30893" y="350130"/>
                  <a:pt x="26608" y="349447"/>
                  <a:pt x="22385" y="348826"/>
                </a:cubicBezTo>
                <a:cubicBezTo>
                  <a:pt x="17106" y="348019"/>
                  <a:pt x="12262" y="349012"/>
                  <a:pt x="7605" y="351559"/>
                </a:cubicBezTo>
                <a:cubicBezTo>
                  <a:pt x="711" y="355347"/>
                  <a:pt x="-2704" y="366091"/>
                  <a:pt x="2574" y="371059"/>
                </a:cubicBezTo>
                <a:cubicBezTo>
                  <a:pt x="8101" y="376214"/>
                  <a:pt x="11579" y="383480"/>
                  <a:pt x="19094" y="386771"/>
                </a:cubicBezTo>
                <a:cubicBezTo>
                  <a:pt x="22447" y="388262"/>
                  <a:pt x="22199" y="389007"/>
                  <a:pt x="18659" y="391181"/>
                </a:cubicBezTo>
                <a:cubicBezTo>
                  <a:pt x="15740" y="392982"/>
                  <a:pt x="12387" y="394286"/>
                  <a:pt x="10027" y="396584"/>
                </a:cubicBezTo>
                <a:cubicBezTo>
                  <a:pt x="8474" y="398074"/>
                  <a:pt x="7108" y="401552"/>
                  <a:pt x="7791" y="403291"/>
                </a:cubicBezTo>
                <a:cubicBezTo>
                  <a:pt x="11766" y="413972"/>
                  <a:pt x="18721" y="422481"/>
                  <a:pt x="28285" y="428877"/>
                </a:cubicBezTo>
                <a:cubicBezTo>
                  <a:pt x="34806" y="433225"/>
                  <a:pt x="37725" y="432666"/>
                  <a:pt x="42134" y="425400"/>
                </a:cubicBezTo>
                <a:cubicBezTo>
                  <a:pt x="44867" y="420866"/>
                  <a:pt x="45301" y="420866"/>
                  <a:pt x="49959" y="422667"/>
                </a:cubicBezTo>
                <a:cubicBezTo>
                  <a:pt x="53189" y="423909"/>
                  <a:pt x="56294" y="424903"/>
                  <a:pt x="58157" y="428194"/>
                </a:cubicBezTo>
                <a:cubicBezTo>
                  <a:pt x="58840" y="429312"/>
                  <a:pt x="61386" y="430554"/>
                  <a:pt x="62318" y="430119"/>
                </a:cubicBezTo>
                <a:cubicBezTo>
                  <a:pt x="72689" y="425400"/>
                  <a:pt x="84489" y="433721"/>
                  <a:pt x="94425" y="426455"/>
                </a:cubicBezTo>
                <a:cubicBezTo>
                  <a:pt x="95046" y="426021"/>
                  <a:pt x="96226" y="425834"/>
                  <a:pt x="96909" y="426145"/>
                </a:cubicBezTo>
                <a:cubicBezTo>
                  <a:pt x="107156" y="430430"/>
                  <a:pt x="117217" y="435026"/>
                  <a:pt x="126284" y="441422"/>
                </a:cubicBezTo>
                <a:cubicBezTo>
                  <a:pt x="133923" y="446825"/>
                  <a:pt x="141251" y="452787"/>
                  <a:pt x="148517" y="458687"/>
                </a:cubicBezTo>
                <a:cubicBezTo>
                  <a:pt x="151126" y="460799"/>
                  <a:pt x="153610" y="463345"/>
                  <a:pt x="155411" y="466202"/>
                </a:cubicBezTo>
                <a:cubicBezTo>
                  <a:pt x="156653" y="468189"/>
                  <a:pt x="157336" y="471046"/>
                  <a:pt x="156963" y="473281"/>
                </a:cubicBezTo>
                <a:cubicBezTo>
                  <a:pt x="156280" y="477442"/>
                  <a:pt x="155411" y="481976"/>
                  <a:pt x="153237" y="485454"/>
                </a:cubicBezTo>
                <a:cubicBezTo>
                  <a:pt x="148704" y="492720"/>
                  <a:pt x="151250" y="498185"/>
                  <a:pt x="155659" y="504147"/>
                </a:cubicBezTo>
                <a:cubicBezTo>
                  <a:pt x="157585" y="506755"/>
                  <a:pt x="158702" y="510233"/>
                  <a:pt x="159323" y="513462"/>
                </a:cubicBezTo>
                <a:cubicBezTo>
                  <a:pt x="160131" y="517685"/>
                  <a:pt x="160006" y="522095"/>
                  <a:pt x="155783" y="524827"/>
                </a:cubicBezTo>
                <a:cubicBezTo>
                  <a:pt x="153672" y="526193"/>
                  <a:pt x="153424" y="527622"/>
                  <a:pt x="155597" y="528678"/>
                </a:cubicBezTo>
                <a:cubicBezTo>
                  <a:pt x="157895" y="529795"/>
                  <a:pt x="160441" y="530230"/>
                  <a:pt x="162801" y="531224"/>
                </a:cubicBezTo>
                <a:cubicBezTo>
                  <a:pt x="165596" y="532342"/>
                  <a:pt x="166776" y="534950"/>
                  <a:pt x="165534" y="537186"/>
                </a:cubicBezTo>
                <a:cubicBezTo>
                  <a:pt x="164726" y="538676"/>
                  <a:pt x="163795" y="540105"/>
                  <a:pt x="162677" y="541409"/>
                </a:cubicBezTo>
                <a:cubicBezTo>
                  <a:pt x="159385" y="545135"/>
                  <a:pt x="158827" y="548489"/>
                  <a:pt x="162863" y="552215"/>
                </a:cubicBezTo>
                <a:cubicBezTo>
                  <a:pt x="163857" y="553146"/>
                  <a:pt x="164354" y="555506"/>
                  <a:pt x="163981" y="556935"/>
                </a:cubicBezTo>
                <a:cubicBezTo>
                  <a:pt x="163360" y="559295"/>
                  <a:pt x="160752" y="561592"/>
                  <a:pt x="160938" y="563642"/>
                </a:cubicBezTo>
                <a:cubicBezTo>
                  <a:pt x="161311" y="566809"/>
                  <a:pt x="163981" y="569666"/>
                  <a:pt x="164602" y="572833"/>
                </a:cubicBezTo>
                <a:cubicBezTo>
                  <a:pt x="165596" y="577801"/>
                  <a:pt x="165037" y="583204"/>
                  <a:pt x="166403" y="588049"/>
                </a:cubicBezTo>
                <a:cubicBezTo>
                  <a:pt x="168018" y="593700"/>
                  <a:pt x="166403" y="597923"/>
                  <a:pt x="163733" y="602519"/>
                </a:cubicBezTo>
                <a:cubicBezTo>
                  <a:pt x="163112" y="603574"/>
                  <a:pt x="163609" y="605810"/>
                  <a:pt x="164292" y="607052"/>
                </a:cubicBezTo>
                <a:cubicBezTo>
                  <a:pt x="165099" y="608481"/>
                  <a:pt x="166962" y="609226"/>
                  <a:pt x="167956" y="610592"/>
                </a:cubicBezTo>
                <a:cubicBezTo>
                  <a:pt x="171185" y="614939"/>
                  <a:pt x="170005" y="618107"/>
                  <a:pt x="164540" y="618728"/>
                </a:cubicBezTo>
                <a:cubicBezTo>
                  <a:pt x="160938" y="619100"/>
                  <a:pt x="157957" y="620156"/>
                  <a:pt x="155535" y="622640"/>
                </a:cubicBezTo>
                <a:cubicBezTo>
                  <a:pt x="154107" y="624131"/>
                  <a:pt x="154666" y="625621"/>
                  <a:pt x="156032" y="627174"/>
                </a:cubicBezTo>
                <a:cubicBezTo>
                  <a:pt x="157212" y="628540"/>
                  <a:pt x="164540" y="628664"/>
                  <a:pt x="157336" y="632390"/>
                </a:cubicBezTo>
                <a:cubicBezTo>
                  <a:pt x="151064" y="635620"/>
                  <a:pt x="150877" y="641644"/>
                  <a:pt x="150753" y="647606"/>
                </a:cubicBezTo>
                <a:cubicBezTo>
                  <a:pt x="152430" y="647916"/>
                  <a:pt x="154107" y="648289"/>
                  <a:pt x="155846" y="648599"/>
                </a:cubicBezTo>
                <a:cubicBezTo>
                  <a:pt x="155970" y="648475"/>
                  <a:pt x="156156" y="648351"/>
                  <a:pt x="156280" y="648227"/>
                </a:cubicBezTo>
                <a:lnTo>
                  <a:pt x="157274" y="647357"/>
                </a:lnTo>
                <a:lnTo>
                  <a:pt x="156839" y="648786"/>
                </a:lnTo>
                <a:cubicBezTo>
                  <a:pt x="156529" y="648724"/>
                  <a:pt x="156156" y="648662"/>
                  <a:pt x="155846" y="648599"/>
                </a:cubicBezTo>
                <a:cubicBezTo>
                  <a:pt x="154169" y="650028"/>
                  <a:pt x="152492" y="651518"/>
                  <a:pt x="150753" y="652947"/>
                </a:cubicBezTo>
                <a:cubicBezTo>
                  <a:pt x="150505" y="652822"/>
                  <a:pt x="150505" y="652698"/>
                  <a:pt x="150256" y="652574"/>
                </a:cubicBezTo>
                <a:cubicBezTo>
                  <a:pt x="150256" y="652822"/>
                  <a:pt x="150256" y="653133"/>
                  <a:pt x="150256" y="653381"/>
                </a:cubicBezTo>
                <a:lnTo>
                  <a:pt x="150753" y="653009"/>
                </a:lnTo>
                <a:cubicBezTo>
                  <a:pt x="149387" y="659592"/>
                  <a:pt x="146903" y="665492"/>
                  <a:pt x="142245" y="670584"/>
                </a:cubicBezTo>
                <a:cubicBezTo>
                  <a:pt x="139761" y="673317"/>
                  <a:pt x="140941" y="679216"/>
                  <a:pt x="143487" y="682135"/>
                </a:cubicBezTo>
                <a:cubicBezTo>
                  <a:pt x="152119" y="692010"/>
                  <a:pt x="160193" y="692444"/>
                  <a:pt x="168639" y="683377"/>
                </a:cubicBezTo>
                <a:cubicBezTo>
                  <a:pt x="170316" y="681576"/>
                  <a:pt x="171620" y="679403"/>
                  <a:pt x="173359" y="677602"/>
                </a:cubicBezTo>
                <a:cubicBezTo>
                  <a:pt x="176029" y="674931"/>
                  <a:pt x="179383" y="675055"/>
                  <a:pt x="182612" y="676235"/>
                </a:cubicBezTo>
                <a:cubicBezTo>
                  <a:pt x="183854" y="676670"/>
                  <a:pt x="184972" y="677602"/>
                  <a:pt x="186090" y="678409"/>
                </a:cubicBezTo>
                <a:lnTo>
                  <a:pt x="186090" y="678906"/>
                </a:lnTo>
                <a:cubicBezTo>
                  <a:pt x="186090" y="678906"/>
                  <a:pt x="186525" y="678906"/>
                  <a:pt x="186773" y="678906"/>
                </a:cubicBezTo>
                <a:lnTo>
                  <a:pt x="186090" y="678223"/>
                </a:lnTo>
                <a:cubicBezTo>
                  <a:pt x="187518" y="678906"/>
                  <a:pt x="190003" y="679279"/>
                  <a:pt x="190251" y="680334"/>
                </a:cubicBezTo>
                <a:cubicBezTo>
                  <a:pt x="191058" y="683377"/>
                  <a:pt x="187953" y="683005"/>
                  <a:pt x="186338" y="683998"/>
                </a:cubicBezTo>
                <a:cubicBezTo>
                  <a:pt x="183730" y="687849"/>
                  <a:pt x="181060" y="691761"/>
                  <a:pt x="178451" y="695674"/>
                </a:cubicBezTo>
                <a:cubicBezTo>
                  <a:pt x="176899" y="698034"/>
                  <a:pt x="177333" y="700766"/>
                  <a:pt x="179693" y="702070"/>
                </a:cubicBezTo>
                <a:cubicBezTo>
                  <a:pt x="181805" y="703250"/>
                  <a:pt x="184227" y="703996"/>
                  <a:pt x="186338" y="705176"/>
                </a:cubicBezTo>
                <a:cubicBezTo>
                  <a:pt x="189568" y="707039"/>
                  <a:pt x="190437" y="709833"/>
                  <a:pt x="189071" y="713560"/>
                </a:cubicBezTo>
                <a:cubicBezTo>
                  <a:pt x="188326" y="715609"/>
                  <a:pt x="187084" y="717534"/>
                  <a:pt x="186028" y="719459"/>
                </a:cubicBezTo>
                <a:cubicBezTo>
                  <a:pt x="186152" y="719459"/>
                  <a:pt x="186214" y="719459"/>
                  <a:pt x="186276" y="719459"/>
                </a:cubicBezTo>
                <a:cubicBezTo>
                  <a:pt x="186400" y="719708"/>
                  <a:pt x="186587" y="719956"/>
                  <a:pt x="186711" y="720205"/>
                </a:cubicBezTo>
                <a:cubicBezTo>
                  <a:pt x="192921" y="720329"/>
                  <a:pt x="196089" y="724055"/>
                  <a:pt x="197206" y="730017"/>
                </a:cubicBezTo>
                <a:cubicBezTo>
                  <a:pt x="197331" y="730576"/>
                  <a:pt x="196586" y="731632"/>
                  <a:pt x="195964" y="731942"/>
                </a:cubicBezTo>
                <a:cubicBezTo>
                  <a:pt x="195406" y="732253"/>
                  <a:pt x="194039" y="732253"/>
                  <a:pt x="193791" y="731880"/>
                </a:cubicBezTo>
                <a:cubicBezTo>
                  <a:pt x="191369" y="728030"/>
                  <a:pt x="189071" y="724117"/>
                  <a:pt x="186711" y="720143"/>
                </a:cubicBezTo>
                <a:cubicBezTo>
                  <a:pt x="186338" y="720143"/>
                  <a:pt x="186028" y="720018"/>
                  <a:pt x="185655" y="720018"/>
                </a:cubicBezTo>
                <a:cubicBezTo>
                  <a:pt x="185779" y="719770"/>
                  <a:pt x="185904" y="719584"/>
                  <a:pt x="185966" y="719335"/>
                </a:cubicBezTo>
                <a:cubicBezTo>
                  <a:pt x="179196" y="719211"/>
                  <a:pt x="172924" y="717100"/>
                  <a:pt x="166589" y="714926"/>
                </a:cubicBezTo>
                <a:cubicBezTo>
                  <a:pt x="162615" y="713560"/>
                  <a:pt x="158454" y="712752"/>
                  <a:pt x="154355" y="712007"/>
                </a:cubicBezTo>
                <a:cubicBezTo>
                  <a:pt x="149201" y="711076"/>
                  <a:pt x="144418" y="715982"/>
                  <a:pt x="145164" y="721260"/>
                </a:cubicBezTo>
                <a:cubicBezTo>
                  <a:pt x="145288" y="722068"/>
                  <a:pt x="145661" y="722875"/>
                  <a:pt x="145785" y="723683"/>
                </a:cubicBezTo>
                <a:cubicBezTo>
                  <a:pt x="146220" y="726105"/>
                  <a:pt x="147648" y="729085"/>
                  <a:pt x="146778" y="730886"/>
                </a:cubicBezTo>
                <a:cubicBezTo>
                  <a:pt x="145909" y="732687"/>
                  <a:pt x="142804" y="733557"/>
                  <a:pt x="140568" y="734613"/>
                </a:cubicBezTo>
                <a:cubicBezTo>
                  <a:pt x="137277" y="736103"/>
                  <a:pt x="134917" y="738463"/>
                  <a:pt x="134047" y="741879"/>
                </a:cubicBezTo>
                <a:cubicBezTo>
                  <a:pt x="132867" y="746785"/>
                  <a:pt x="131315" y="751815"/>
                  <a:pt x="131501" y="756722"/>
                </a:cubicBezTo>
                <a:cubicBezTo>
                  <a:pt x="131811" y="766410"/>
                  <a:pt x="136283" y="774421"/>
                  <a:pt x="144108" y="780321"/>
                </a:cubicBezTo>
                <a:cubicBezTo>
                  <a:pt x="144791" y="780818"/>
                  <a:pt x="145598" y="781128"/>
                  <a:pt x="146406" y="781315"/>
                </a:cubicBezTo>
                <a:cubicBezTo>
                  <a:pt x="155783" y="783053"/>
                  <a:pt x="164851" y="781936"/>
                  <a:pt x="173359" y="777588"/>
                </a:cubicBezTo>
                <a:cubicBezTo>
                  <a:pt x="177582" y="775415"/>
                  <a:pt x="179569" y="768273"/>
                  <a:pt x="176899" y="764360"/>
                </a:cubicBezTo>
                <a:cubicBezTo>
                  <a:pt x="175470" y="762311"/>
                  <a:pt x="173731" y="760448"/>
                  <a:pt x="171806" y="758895"/>
                </a:cubicBezTo>
                <a:cubicBezTo>
                  <a:pt x="167645" y="755666"/>
                  <a:pt x="166652" y="751132"/>
                  <a:pt x="166155" y="746412"/>
                </a:cubicBezTo>
                <a:cubicBezTo>
                  <a:pt x="165906" y="746288"/>
                  <a:pt x="165658" y="746164"/>
                  <a:pt x="165409" y="746040"/>
                </a:cubicBezTo>
                <a:lnTo>
                  <a:pt x="165037" y="744301"/>
                </a:lnTo>
                <a:lnTo>
                  <a:pt x="166031" y="745419"/>
                </a:lnTo>
                <a:cubicBezTo>
                  <a:pt x="166031" y="745791"/>
                  <a:pt x="166155" y="746102"/>
                  <a:pt x="166155" y="746412"/>
                </a:cubicBezTo>
                <a:cubicBezTo>
                  <a:pt x="177085" y="751815"/>
                  <a:pt x="187643" y="758274"/>
                  <a:pt x="200374" y="758647"/>
                </a:cubicBezTo>
                <a:cubicBezTo>
                  <a:pt x="203355" y="758709"/>
                  <a:pt x="204783" y="762062"/>
                  <a:pt x="202982" y="764236"/>
                </a:cubicBezTo>
                <a:cubicBezTo>
                  <a:pt x="201057" y="766534"/>
                  <a:pt x="198883" y="768645"/>
                  <a:pt x="196772" y="770819"/>
                </a:cubicBezTo>
                <a:cubicBezTo>
                  <a:pt x="196523" y="770695"/>
                  <a:pt x="196337" y="770633"/>
                  <a:pt x="196089" y="770571"/>
                </a:cubicBezTo>
                <a:cubicBezTo>
                  <a:pt x="196089" y="770881"/>
                  <a:pt x="196089" y="771192"/>
                  <a:pt x="196089" y="771564"/>
                </a:cubicBezTo>
                <a:lnTo>
                  <a:pt x="196772" y="770881"/>
                </a:lnTo>
                <a:cubicBezTo>
                  <a:pt x="195406" y="773986"/>
                  <a:pt x="194163" y="777154"/>
                  <a:pt x="192611" y="780135"/>
                </a:cubicBezTo>
                <a:cubicBezTo>
                  <a:pt x="191307" y="782619"/>
                  <a:pt x="191741" y="784792"/>
                  <a:pt x="192362" y="787339"/>
                </a:cubicBezTo>
                <a:cubicBezTo>
                  <a:pt x="193480" y="792245"/>
                  <a:pt x="193294" y="792431"/>
                  <a:pt x="188574" y="793176"/>
                </a:cubicBezTo>
                <a:cubicBezTo>
                  <a:pt x="185966" y="793549"/>
                  <a:pt x="182861" y="793549"/>
                  <a:pt x="182364" y="796468"/>
                </a:cubicBezTo>
                <a:cubicBezTo>
                  <a:pt x="180252" y="807460"/>
                  <a:pt x="174663" y="812615"/>
                  <a:pt x="162925" y="810627"/>
                </a:cubicBezTo>
                <a:cubicBezTo>
                  <a:pt x="159137" y="810006"/>
                  <a:pt x="154976" y="811621"/>
                  <a:pt x="150939" y="812366"/>
                </a:cubicBezTo>
                <a:cubicBezTo>
                  <a:pt x="150691" y="817521"/>
                  <a:pt x="152430" y="822179"/>
                  <a:pt x="154541" y="826774"/>
                </a:cubicBezTo>
                <a:cubicBezTo>
                  <a:pt x="154852" y="826774"/>
                  <a:pt x="155100" y="826836"/>
                  <a:pt x="155411" y="826898"/>
                </a:cubicBezTo>
                <a:lnTo>
                  <a:pt x="155970" y="827954"/>
                </a:lnTo>
                <a:lnTo>
                  <a:pt x="154790" y="827457"/>
                </a:lnTo>
                <a:cubicBezTo>
                  <a:pt x="154790" y="827457"/>
                  <a:pt x="154604" y="826961"/>
                  <a:pt x="154479" y="826712"/>
                </a:cubicBezTo>
                <a:cubicBezTo>
                  <a:pt x="152306" y="826402"/>
                  <a:pt x="150132" y="826029"/>
                  <a:pt x="147896" y="825718"/>
                </a:cubicBezTo>
                <a:cubicBezTo>
                  <a:pt x="142804" y="824973"/>
                  <a:pt x="142804" y="824973"/>
                  <a:pt x="140506" y="829445"/>
                </a:cubicBezTo>
                <a:cubicBezTo>
                  <a:pt x="139326" y="831680"/>
                  <a:pt x="138705" y="834227"/>
                  <a:pt x="137215" y="836090"/>
                </a:cubicBezTo>
                <a:cubicBezTo>
                  <a:pt x="134109" y="839940"/>
                  <a:pt x="129327" y="842921"/>
                  <a:pt x="127713" y="847268"/>
                </a:cubicBezTo>
                <a:cubicBezTo>
                  <a:pt x="125974" y="851802"/>
                  <a:pt x="125291" y="856646"/>
                  <a:pt x="122558" y="860993"/>
                </a:cubicBezTo>
                <a:cubicBezTo>
                  <a:pt x="120881" y="863664"/>
                  <a:pt x="120571" y="867390"/>
                  <a:pt x="120136" y="870681"/>
                </a:cubicBezTo>
                <a:cubicBezTo>
                  <a:pt x="119701" y="874097"/>
                  <a:pt x="120819" y="877264"/>
                  <a:pt x="123614" y="879624"/>
                </a:cubicBezTo>
                <a:cubicBezTo>
                  <a:pt x="125291" y="881053"/>
                  <a:pt x="127092" y="882295"/>
                  <a:pt x="128893" y="883599"/>
                </a:cubicBezTo>
                <a:cubicBezTo>
                  <a:pt x="128893" y="883599"/>
                  <a:pt x="129017" y="883537"/>
                  <a:pt x="129017" y="883475"/>
                </a:cubicBezTo>
                <a:cubicBezTo>
                  <a:pt x="129638" y="883226"/>
                  <a:pt x="130321" y="883040"/>
                  <a:pt x="130942" y="882792"/>
                </a:cubicBezTo>
                <a:cubicBezTo>
                  <a:pt x="131501" y="882233"/>
                  <a:pt x="131936" y="881674"/>
                  <a:pt x="132557" y="881177"/>
                </a:cubicBezTo>
                <a:cubicBezTo>
                  <a:pt x="132805" y="880991"/>
                  <a:pt x="133675" y="881487"/>
                  <a:pt x="134234" y="881612"/>
                </a:cubicBezTo>
                <a:cubicBezTo>
                  <a:pt x="133116" y="881984"/>
                  <a:pt x="132060" y="882357"/>
                  <a:pt x="130942" y="882729"/>
                </a:cubicBezTo>
                <a:cubicBezTo>
                  <a:pt x="130507" y="883164"/>
                  <a:pt x="130073" y="883599"/>
                  <a:pt x="129576" y="884096"/>
                </a:cubicBezTo>
                <a:cubicBezTo>
                  <a:pt x="129327" y="883909"/>
                  <a:pt x="129079" y="883723"/>
                  <a:pt x="128831" y="883537"/>
                </a:cubicBezTo>
                <a:cubicBezTo>
                  <a:pt x="125291" y="887015"/>
                  <a:pt x="121502" y="890306"/>
                  <a:pt x="118335" y="894094"/>
                </a:cubicBezTo>
                <a:cubicBezTo>
                  <a:pt x="114236" y="899063"/>
                  <a:pt x="112994" y="904776"/>
                  <a:pt x="117093" y="910490"/>
                </a:cubicBezTo>
                <a:cubicBezTo>
                  <a:pt x="119577" y="913968"/>
                  <a:pt x="121751" y="917197"/>
                  <a:pt x="121068" y="922041"/>
                </a:cubicBezTo>
                <a:cubicBezTo>
                  <a:pt x="120571" y="925208"/>
                  <a:pt x="121502" y="928810"/>
                  <a:pt x="122620" y="931977"/>
                </a:cubicBezTo>
                <a:cubicBezTo>
                  <a:pt x="126657" y="943342"/>
                  <a:pt x="128582" y="954894"/>
                  <a:pt x="127340" y="967004"/>
                </a:cubicBezTo>
                <a:cubicBezTo>
                  <a:pt x="127154" y="968681"/>
                  <a:pt x="127526" y="970357"/>
                  <a:pt x="127588" y="972096"/>
                </a:cubicBezTo>
                <a:cubicBezTo>
                  <a:pt x="127713" y="974580"/>
                  <a:pt x="130756" y="977127"/>
                  <a:pt x="132929" y="976506"/>
                </a:cubicBezTo>
                <a:cubicBezTo>
                  <a:pt x="138208" y="974953"/>
                  <a:pt x="143487" y="973338"/>
                  <a:pt x="148828" y="971724"/>
                </a:cubicBezTo>
                <a:cubicBezTo>
                  <a:pt x="148952" y="971413"/>
                  <a:pt x="149201" y="971103"/>
                  <a:pt x="149325" y="970730"/>
                </a:cubicBezTo>
                <a:cubicBezTo>
                  <a:pt x="149697" y="970233"/>
                  <a:pt x="150381" y="970295"/>
                  <a:pt x="151064" y="970420"/>
                </a:cubicBezTo>
                <a:cubicBezTo>
                  <a:pt x="151747" y="969799"/>
                  <a:pt x="152430" y="969240"/>
                  <a:pt x="153175" y="968619"/>
                </a:cubicBezTo>
                <a:cubicBezTo>
                  <a:pt x="153299" y="970730"/>
                  <a:pt x="152181" y="970544"/>
                  <a:pt x="151064" y="970420"/>
                </a:cubicBezTo>
                <a:cubicBezTo>
                  <a:pt x="150691" y="970730"/>
                  <a:pt x="150256" y="971041"/>
                  <a:pt x="149884" y="971413"/>
                </a:cubicBezTo>
                <a:cubicBezTo>
                  <a:pt x="149511" y="971537"/>
                  <a:pt x="149138" y="971662"/>
                  <a:pt x="148766" y="971724"/>
                </a:cubicBezTo>
                <a:cubicBezTo>
                  <a:pt x="146468" y="976878"/>
                  <a:pt x="142059" y="980232"/>
                  <a:pt x="137587" y="983089"/>
                </a:cubicBezTo>
                <a:cubicBezTo>
                  <a:pt x="131625" y="986877"/>
                  <a:pt x="130631" y="992777"/>
                  <a:pt x="131874" y="998242"/>
                </a:cubicBezTo>
                <a:cubicBezTo>
                  <a:pt x="133737" y="1006626"/>
                  <a:pt x="134358" y="1015693"/>
                  <a:pt x="140009" y="1022959"/>
                </a:cubicBezTo>
                <a:lnTo>
                  <a:pt x="140506" y="1022276"/>
                </a:lnTo>
                <a:lnTo>
                  <a:pt x="140506" y="1023642"/>
                </a:lnTo>
                <a:cubicBezTo>
                  <a:pt x="140506" y="1023642"/>
                  <a:pt x="140195" y="1023145"/>
                  <a:pt x="140009" y="1022959"/>
                </a:cubicBezTo>
                <a:lnTo>
                  <a:pt x="140009" y="1023083"/>
                </a:lnTo>
                <a:cubicBezTo>
                  <a:pt x="141438" y="1025071"/>
                  <a:pt x="142618" y="1027493"/>
                  <a:pt x="144543" y="1028921"/>
                </a:cubicBezTo>
                <a:cubicBezTo>
                  <a:pt x="148704" y="1031964"/>
                  <a:pt x="149387" y="1035442"/>
                  <a:pt x="147462" y="1039913"/>
                </a:cubicBezTo>
                <a:cubicBezTo>
                  <a:pt x="146530" y="1042273"/>
                  <a:pt x="145350" y="1045130"/>
                  <a:pt x="147275" y="1047117"/>
                </a:cubicBezTo>
                <a:cubicBezTo>
                  <a:pt x="152244" y="1052396"/>
                  <a:pt x="152306" y="1059538"/>
                  <a:pt x="154914" y="1065624"/>
                </a:cubicBezTo>
                <a:cubicBezTo>
                  <a:pt x="156715" y="1069909"/>
                  <a:pt x="156094" y="1073760"/>
                  <a:pt x="154604" y="1077859"/>
                </a:cubicBezTo>
                <a:cubicBezTo>
                  <a:pt x="154107" y="1079287"/>
                  <a:pt x="153734" y="1081523"/>
                  <a:pt x="154479" y="1082516"/>
                </a:cubicBezTo>
                <a:cubicBezTo>
                  <a:pt x="157522" y="1086491"/>
                  <a:pt x="161062" y="1090093"/>
                  <a:pt x="164354" y="1093881"/>
                </a:cubicBezTo>
                <a:cubicBezTo>
                  <a:pt x="172489" y="1094875"/>
                  <a:pt x="175843" y="1099595"/>
                  <a:pt x="175532" y="1107606"/>
                </a:cubicBezTo>
                <a:cubicBezTo>
                  <a:pt x="175532" y="1108165"/>
                  <a:pt x="178327" y="1109531"/>
                  <a:pt x="179693" y="1109345"/>
                </a:cubicBezTo>
                <a:cubicBezTo>
                  <a:pt x="184724" y="1108600"/>
                  <a:pt x="189630" y="1107544"/>
                  <a:pt x="194598" y="1106364"/>
                </a:cubicBezTo>
                <a:cubicBezTo>
                  <a:pt x="197082" y="1105805"/>
                  <a:pt x="199380" y="1104687"/>
                  <a:pt x="201802" y="1104004"/>
                </a:cubicBezTo>
                <a:cubicBezTo>
                  <a:pt x="206584" y="1102638"/>
                  <a:pt x="211056" y="1104501"/>
                  <a:pt x="211366" y="1108848"/>
                </a:cubicBezTo>
                <a:cubicBezTo>
                  <a:pt x="211801" y="1115990"/>
                  <a:pt x="213540" y="1121952"/>
                  <a:pt x="219440" y="1126610"/>
                </a:cubicBezTo>
                <a:cubicBezTo>
                  <a:pt x="221303" y="1128038"/>
                  <a:pt x="221737" y="1131143"/>
                  <a:pt x="223414" y="1132944"/>
                </a:cubicBezTo>
                <a:cubicBezTo>
                  <a:pt x="225029" y="1134683"/>
                  <a:pt x="227637" y="1137167"/>
                  <a:pt x="229438" y="1136857"/>
                </a:cubicBezTo>
                <a:cubicBezTo>
                  <a:pt x="235711" y="1135987"/>
                  <a:pt x="240865" y="1139838"/>
                  <a:pt x="246703" y="1140086"/>
                </a:cubicBezTo>
                <a:cubicBezTo>
                  <a:pt x="250367" y="1140273"/>
                  <a:pt x="255335" y="1137478"/>
                  <a:pt x="257323" y="1134249"/>
                </a:cubicBezTo>
                <a:cubicBezTo>
                  <a:pt x="262974" y="1124933"/>
                  <a:pt x="262726" y="1113320"/>
                  <a:pt x="268874" y="1104191"/>
                </a:cubicBezTo>
                <a:cubicBezTo>
                  <a:pt x="269371" y="1096179"/>
                  <a:pt x="273221" y="1089534"/>
                  <a:pt x="278065" y="1083634"/>
                </a:cubicBezTo>
                <a:cubicBezTo>
                  <a:pt x="281978" y="1078852"/>
                  <a:pt x="284276" y="1073760"/>
                  <a:pt x="285456" y="1067736"/>
                </a:cubicBezTo>
                <a:cubicBezTo>
                  <a:pt x="286387" y="1062892"/>
                  <a:pt x="288002" y="1058110"/>
                  <a:pt x="289368" y="1053328"/>
                </a:cubicBezTo>
                <a:cubicBezTo>
                  <a:pt x="289182" y="1053452"/>
                  <a:pt x="288995" y="1053514"/>
                  <a:pt x="288809" y="1053638"/>
                </a:cubicBezTo>
                <a:cubicBezTo>
                  <a:pt x="288623" y="1053266"/>
                  <a:pt x="288499" y="1052955"/>
                  <a:pt x="288374" y="1052582"/>
                </a:cubicBezTo>
                <a:cubicBezTo>
                  <a:pt x="287319" y="1052272"/>
                  <a:pt x="286263" y="1051899"/>
                  <a:pt x="285269" y="1051465"/>
                </a:cubicBezTo>
                <a:cubicBezTo>
                  <a:pt x="284772" y="1051216"/>
                  <a:pt x="284027" y="1050285"/>
                  <a:pt x="284151" y="1049974"/>
                </a:cubicBezTo>
                <a:cubicBezTo>
                  <a:pt x="284834" y="1048111"/>
                  <a:pt x="286014" y="1047925"/>
                  <a:pt x="287008" y="1049602"/>
                </a:cubicBezTo>
                <a:cubicBezTo>
                  <a:pt x="287567" y="1050533"/>
                  <a:pt x="287940" y="1051589"/>
                  <a:pt x="288374" y="1052645"/>
                </a:cubicBezTo>
                <a:cubicBezTo>
                  <a:pt x="288747" y="1052769"/>
                  <a:pt x="289120" y="1052893"/>
                  <a:pt x="289492" y="1053079"/>
                </a:cubicBezTo>
                <a:cubicBezTo>
                  <a:pt x="289492" y="1053204"/>
                  <a:pt x="289430" y="1053328"/>
                  <a:pt x="289368" y="1053452"/>
                </a:cubicBezTo>
                <a:cubicBezTo>
                  <a:pt x="293777" y="1051092"/>
                  <a:pt x="298125" y="1048484"/>
                  <a:pt x="299863" y="1043577"/>
                </a:cubicBezTo>
                <a:cubicBezTo>
                  <a:pt x="303093" y="1034448"/>
                  <a:pt x="308558" y="1027617"/>
                  <a:pt x="316445" y="1021593"/>
                </a:cubicBezTo>
                <a:cubicBezTo>
                  <a:pt x="324270" y="1015569"/>
                  <a:pt x="326941" y="1006191"/>
                  <a:pt x="322842" y="996255"/>
                </a:cubicBezTo>
                <a:cubicBezTo>
                  <a:pt x="321103" y="992032"/>
                  <a:pt x="323277" y="989982"/>
                  <a:pt x="326257" y="988057"/>
                </a:cubicBezTo>
                <a:cubicBezTo>
                  <a:pt x="327686" y="987125"/>
                  <a:pt x="329238" y="986380"/>
                  <a:pt x="330543" y="985262"/>
                </a:cubicBezTo>
                <a:cubicBezTo>
                  <a:pt x="332654" y="983461"/>
                  <a:pt x="333399" y="981039"/>
                  <a:pt x="332716" y="978431"/>
                </a:cubicBezTo>
                <a:cubicBezTo>
                  <a:pt x="332281" y="976816"/>
                  <a:pt x="331226" y="975388"/>
                  <a:pt x="330543" y="973835"/>
                </a:cubicBezTo>
                <a:cubicBezTo>
                  <a:pt x="327810" y="967687"/>
                  <a:pt x="327748" y="967252"/>
                  <a:pt x="334890" y="966569"/>
                </a:cubicBezTo>
                <a:cubicBezTo>
                  <a:pt x="339610" y="966134"/>
                  <a:pt x="343584" y="964768"/>
                  <a:pt x="345137" y="960545"/>
                </a:cubicBezTo>
                <a:cubicBezTo>
                  <a:pt x="347559" y="954086"/>
                  <a:pt x="351720" y="950298"/>
                  <a:pt x="358489" y="951416"/>
                </a:cubicBezTo>
                <a:cubicBezTo>
                  <a:pt x="367991" y="952968"/>
                  <a:pt x="376810" y="946882"/>
                  <a:pt x="386311" y="949677"/>
                </a:cubicBezTo>
                <a:cubicBezTo>
                  <a:pt x="389230" y="950546"/>
                  <a:pt x="390969" y="948311"/>
                  <a:pt x="392894" y="946696"/>
                </a:cubicBezTo>
                <a:cubicBezTo>
                  <a:pt x="394820" y="945143"/>
                  <a:pt x="396745" y="942535"/>
                  <a:pt x="398856" y="942349"/>
                </a:cubicBezTo>
                <a:cubicBezTo>
                  <a:pt x="412084" y="941355"/>
                  <a:pt x="423636" y="936822"/>
                  <a:pt x="433324" y="927630"/>
                </a:cubicBezTo>
                <a:cubicBezTo>
                  <a:pt x="434380" y="926637"/>
                  <a:pt x="436615" y="926885"/>
                  <a:pt x="438230" y="926326"/>
                </a:cubicBezTo>
                <a:cubicBezTo>
                  <a:pt x="445620" y="923531"/>
                  <a:pt x="452824" y="919122"/>
                  <a:pt x="455867" y="912353"/>
                </a:cubicBezTo>
                <a:cubicBezTo>
                  <a:pt x="460587" y="901733"/>
                  <a:pt x="470337" y="895523"/>
                  <a:pt x="475927" y="886021"/>
                </a:cubicBezTo>
                <a:cubicBezTo>
                  <a:pt x="481764" y="875960"/>
                  <a:pt x="494309" y="873662"/>
                  <a:pt x="500768" y="864347"/>
                </a:cubicBezTo>
                <a:cubicBezTo>
                  <a:pt x="506482" y="861366"/>
                  <a:pt x="512506" y="864347"/>
                  <a:pt x="518281" y="863229"/>
                </a:cubicBezTo>
                <a:cubicBezTo>
                  <a:pt x="521573" y="862546"/>
                  <a:pt x="524678" y="860993"/>
                  <a:pt x="527907" y="860000"/>
                </a:cubicBezTo>
                <a:cubicBezTo>
                  <a:pt x="530267" y="859254"/>
                  <a:pt x="533000" y="857950"/>
                  <a:pt x="535111" y="858447"/>
                </a:cubicBezTo>
                <a:cubicBezTo>
                  <a:pt x="540452" y="859689"/>
                  <a:pt x="545172" y="859130"/>
                  <a:pt x="549954" y="856646"/>
                </a:cubicBezTo>
                <a:cubicBezTo>
                  <a:pt x="558338" y="852299"/>
                  <a:pt x="567281" y="849939"/>
                  <a:pt x="576721" y="848386"/>
                </a:cubicBezTo>
                <a:cubicBezTo>
                  <a:pt x="591936" y="845840"/>
                  <a:pt x="606655" y="840872"/>
                  <a:pt x="618889" y="831059"/>
                </a:cubicBezTo>
                <a:cubicBezTo>
                  <a:pt x="634849" y="818204"/>
                  <a:pt x="652176" y="807336"/>
                  <a:pt x="668137" y="794667"/>
                </a:cubicBezTo>
                <a:close/>
                <a:moveTo>
                  <a:pt x="784270" y="278152"/>
                </a:moveTo>
                <a:cubicBezTo>
                  <a:pt x="784643" y="277718"/>
                  <a:pt x="785575" y="277780"/>
                  <a:pt x="786258" y="277593"/>
                </a:cubicBezTo>
                <a:cubicBezTo>
                  <a:pt x="786879" y="278090"/>
                  <a:pt x="787810" y="278463"/>
                  <a:pt x="788121" y="279084"/>
                </a:cubicBezTo>
                <a:cubicBezTo>
                  <a:pt x="788990" y="280823"/>
                  <a:pt x="788121" y="281816"/>
                  <a:pt x="785823" y="281568"/>
                </a:cubicBezTo>
                <a:cubicBezTo>
                  <a:pt x="785140" y="281506"/>
                  <a:pt x="784146" y="280947"/>
                  <a:pt x="783836" y="280326"/>
                </a:cubicBezTo>
                <a:cubicBezTo>
                  <a:pt x="783587" y="279767"/>
                  <a:pt x="783836" y="278649"/>
                  <a:pt x="784208" y="278152"/>
                </a:cubicBezTo>
                <a:close/>
                <a:moveTo>
                  <a:pt x="765888" y="285729"/>
                </a:moveTo>
                <a:cubicBezTo>
                  <a:pt x="766509" y="284487"/>
                  <a:pt x="768186" y="283742"/>
                  <a:pt x="769552" y="283058"/>
                </a:cubicBezTo>
                <a:cubicBezTo>
                  <a:pt x="769987" y="282872"/>
                  <a:pt x="770980" y="283742"/>
                  <a:pt x="771663" y="284300"/>
                </a:cubicBezTo>
                <a:cubicBezTo>
                  <a:pt x="773278" y="285605"/>
                  <a:pt x="773527" y="287219"/>
                  <a:pt x="772160" y="288710"/>
                </a:cubicBezTo>
                <a:cubicBezTo>
                  <a:pt x="771043" y="289828"/>
                  <a:pt x="769552" y="290635"/>
                  <a:pt x="768248" y="291567"/>
                </a:cubicBezTo>
                <a:cubicBezTo>
                  <a:pt x="766012" y="291877"/>
                  <a:pt x="764522" y="288586"/>
                  <a:pt x="765950" y="285729"/>
                </a:cubicBezTo>
                <a:close/>
                <a:moveTo>
                  <a:pt x="381592" y="939244"/>
                </a:moveTo>
                <a:cubicBezTo>
                  <a:pt x="381033" y="938809"/>
                  <a:pt x="380474" y="938436"/>
                  <a:pt x="379977" y="938002"/>
                </a:cubicBezTo>
                <a:cubicBezTo>
                  <a:pt x="380598" y="937691"/>
                  <a:pt x="381281" y="937070"/>
                  <a:pt x="381902" y="937132"/>
                </a:cubicBezTo>
                <a:cubicBezTo>
                  <a:pt x="382461" y="937132"/>
                  <a:pt x="383020" y="937877"/>
                  <a:pt x="383517" y="938312"/>
                </a:cubicBezTo>
                <a:cubicBezTo>
                  <a:pt x="382896" y="938623"/>
                  <a:pt x="382213" y="938933"/>
                  <a:pt x="381592" y="939244"/>
                </a:cubicBezTo>
                <a:close/>
                <a:moveTo>
                  <a:pt x="513686" y="63088"/>
                </a:moveTo>
                <a:cubicBezTo>
                  <a:pt x="513996" y="62964"/>
                  <a:pt x="512257" y="60604"/>
                  <a:pt x="514369" y="62467"/>
                </a:cubicBezTo>
                <a:cubicBezTo>
                  <a:pt x="515052" y="63088"/>
                  <a:pt x="515735" y="63709"/>
                  <a:pt x="516418" y="64330"/>
                </a:cubicBezTo>
                <a:cubicBezTo>
                  <a:pt x="515611" y="63833"/>
                  <a:pt x="514741" y="63336"/>
                  <a:pt x="513686" y="63088"/>
                </a:cubicBezTo>
                <a:close/>
                <a:moveTo>
                  <a:pt x="522194" y="72590"/>
                </a:moveTo>
                <a:cubicBezTo>
                  <a:pt x="520020" y="71907"/>
                  <a:pt x="520144" y="70354"/>
                  <a:pt x="520207" y="68739"/>
                </a:cubicBezTo>
                <a:cubicBezTo>
                  <a:pt x="520020" y="68615"/>
                  <a:pt x="519834" y="68429"/>
                  <a:pt x="519648" y="68243"/>
                </a:cubicBezTo>
                <a:cubicBezTo>
                  <a:pt x="519337" y="67187"/>
                  <a:pt x="518716" y="66504"/>
                  <a:pt x="518095" y="65820"/>
                </a:cubicBezTo>
                <a:cubicBezTo>
                  <a:pt x="518778" y="66441"/>
                  <a:pt x="519523" y="67063"/>
                  <a:pt x="520207" y="67684"/>
                </a:cubicBezTo>
                <a:cubicBezTo>
                  <a:pt x="520207" y="67994"/>
                  <a:pt x="520207" y="68367"/>
                  <a:pt x="520207" y="68677"/>
                </a:cubicBezTo>
                <a:cubicBezTo>
                  <a:pt x="521076" y="69360"/>
                  <a:pt x="521945" y="70043"/>
                  <a:pt x="522691" y="70851"/>
                </a:cubicBezTo>
                <a:cubicBezTo>
                  <a:pt x="522939" y="71099"/>
                  <a:pt x="522194" y="72528"/>
                  <a:pt x="522194" y="72528"/>
                </a:cubicBezTo>
                <a:close/>
                <a:moveTo>
                  <a:pt x="588893" y="756349"/>
                </a:moveTo>
                <a:lnTo>
                  <a:pt x="588396" y="754796"/>
                </a:lnTo>
                <a:lnTo>
                  <a:pt x="589638" y="754921"/>
                </a:lnTo>
                <a:lnTo>
                  <a:pt x="588831" y="756349"/>
                </a:lnTo>
                <a:close/>
                <a:moveTo>
                  <a:pt x="596904" y="714243"/>
                </a:moveTo>
                <a:lnTo>
                  <a:pt x="595849" y="713373"/>
                </a:lnTo>
                <a:lnTo>
                  <a:pt x="597153" y="713746"/>
                </a:lnTo>
                <a:lnTo>
                  <a:pt x="597774" y="715361"/>
                </a:lnTo>
                <a:lnTo>
                  <a:pt x="596904" y="714305"/>
                </a:lnTo>
                <a:close/>
              </a:path>
            </a:pathLst>
          </a:custGeom>
          <a:solidFill>
            <a:schemeClr val="accent4"/>
          </a:solidFill>
          <a:ln w="0" cap="flat">
            <a:noFill/>
            <a:prstDash val="solid"/>
            <a:miter/>
          </a:ln>
        </p:spPr>
        <p:txBody>
          <a:bodyPr rtlCol="0" anchor="ctr"/>
          <a:lstStyle/>
          <a:p>
            <a:endParaRPr lang="en-IN"/>
          </a:p>
        </p:txBody>
      </p:sp>
      <p:sp>
        <p:nvSpPr>
          <p:cNvPr id="20" name="Freeform: Shape 19">
            <a:extLst>
              <a:ext uri="{FF2B5EF4-FFF2-40B4-BE49-F238E27FC236}">
                <a16:creationId xmlns:a16="http://schemas.microsoft.com/office/drawing/2014/main" id="{E3F41E0F-9726-C2D7-74C3-51B57D8D8F4F}"/>
              </a:ext>
            </a:extLst>
          </p:cNvPr>
          <p:cNvSpPr/>
          <p:nvPr/>
        </p:nvSpPr>
        <p:spPr>
          <a:xfrm>
            <a:off x="6835206" y="2509987"/>
            <a:ext cx="621" cy="807"/>
          </a:xfrm>
          <a:custGeom>
            <a:avLst/>
            <a:gdLst>
              <a:gd name="connsiteX0" fmla="*/ 621 w 621"/>
              <a:gd name="connsiteY0" fmla="*/ 124 h 807"/>
              <a:gd name="connsiteX1" fmla="*/ 0 w 621"/>
              <a:gd name="connsiteY1" fmla="*/ 0 h 807"/>
              <a:gd name="connsiteX2" fmla="*/ 0 w 621"/>
              <a:gd name="connsiteY2" fmla="*/ 807 h 807"/>
              <a:gd name="connsiteX3" fmla="*/ 621 w 621"/>
              <a:gd name="connsiteY3" fmla="*/ 435 h 807"/>
              <a:gd name="connsiteX4" fmla="*/ 621 w 621"/>
              <a:gd name="connsiteY4" fmla="*/ 124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 h="807">
                <a:moveTo>
                  <a:pt x="621" y="124"/>
                </a:moveTo>
                <a:cubicBezTo>
                  <a:pt x="621" y="124"/>
                  <a:pt x="186" y="62"/>
                  <a:pt x="0" y="0"/>
                </a:cubicBezTo>
                <a:cubicBezTo>
                  <a:pt x="0" y="248"/>
                  <a:pt x="0" y="559"/>
                  <a:pt x="0" y="807"/>
                </a:cubicBezTo>
                <a:cubicBezTo>
                  <a:pt x="186" y="683"/>
                  <a:pt x="435" y="559"/>
                  <a:pt x="621" y="435"/>
                </a:cubicBezTo>
                <a:cubicBezTo>
                  <a:pt x="621" y="310"/>
                  <a:pt x="621" y="248"/>
                  <a:pt x="621" y="124"/>
                </a:cubicBezTo>
                <a:close/>
              </a:path>
            </a:pathLst>
          </a:custGeom>
          <a:solidFill>
            <a:schemeClr val="accent4"/>
          </a:solidFill>
          <a:ln w="0" cap="flat">
            <a:noFill/>
            <a:prstDash val="solid"/>
            <a:miter/>
          </a:ln>
        </p:spPr>
        <p:txBody>
          <a:bodyPr rtlCol="0" anchor="ctr"/>
          <a:lstStyle/>
          <a:p>
            <a:endParaRPr lang="en-IN"/>
          </a:p>
        </p:txBody>
      </p:sp>
      <p:sp>
        <p:nvSpPr>
          <p:cNvPr id="21" name="Freeform: Shape 20">
            <a:extLst>
              <a:ext uri="{FF2B5EF4-FFF2-40B4-BE49-F238E27FC236}">
                <a16:creationId xmlns:a16="http://schemas.microsoft.com/office/drawing/2014/main" id="{9BA3F660-F6A6-7E99-819E-BF156CC09AF9}"/>
              </a:ext>
            </a:extLst>
          </p:cNvPr>
          <p:cNvSpPr/>
          <p:nvPr/>
        </p:nvSpPr>
        <p:spPr>
          <a:xfrm>
            <a:off x="7410222" y="2360628"/>
            <a:ext cx="745" cy="1242"/>
          </a:xfrm>
          <a:custGeom>
            <a:avLst/>
            <a:gdLst>
              <a:gd name="connsiteX0" fmla="*/ 311 w 745"/>
              <a:gd name="connsiteY0" fmla="*/ 1118 h 1242"/>
              <a:gd name="connsiteX1" fmla="*/ 745 w 745"/>
              <a:gd name="connsiteY1" fmla="*/ 1242 h 1242"/>
              <a:gd name="connsiteX2" fmla="*/ 745 w 745"/>
              <a:gd name="connsiteY2" fmla="*/ 0 h 1242"/>
              <a:gd name="connsiteX3" fmla="*/ 0 w 745"/>
              <a:gd name="connsiteY3" fmla="*/ 869 h 1242"/>
              <a:gd name="connsiteX4" fmla="*/ 311 w 745"/>
              <a:gd name="connsiteY4" fmla="*/ 1118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1242">
                <a:moveTo>
                  <a:pt x="311" y="1118"/>
                </a:moveTo>
                <a:cubicBezTo>
                  <a:pt x="311" y="1118"/>
                  <a:pt x="621" y="1118"/>
                  <a:pt x="745" y="1242"/>
                </a:cubicBezTo>
                <a:lnTo>
                  <a:pt x="745" y="0"/>
                </a:lnTo>
                <a:cubicBezTo>
                  <a:pt x="497" y="311"/>
                  <a:pt x="311" y="497"/>
                  <a:pt x="0" y="869"/>
                </a:cubicBezTo>
                <a:cubicBezTo>
                  <a:pt x="124" y="994"/>
                  <a:pt x="186" y="994"/>
                  <a:pt x="311" y="1118"/>
                </a:cubicBezTo>
                <a:close/>
              </a:path>
            </a:pathLst>
          </a:custGeom>
          <a:solidFill>
            <a:schemeClr val="accent4"/>
          </a:solidFill>
          <a:ln w="0" cap="flat">
            <a:noFill/>
            <a:prstDash val="solid"/>
            <a:miter/>
          </a:ln>
        </p:spPr>
        <p:txBody>
          <a:bodyPr rtlCol="0" anchor="ctr"/>
          <a:lstStyle/>
          <a:p>
            <a:endParaRPr lang="en-IN"/>
          </a:p>
        </p:txBody>
      </p:sp>
      <p:sp>
        <p:nvSpPr>
          <p:cNvPr id="22" name="Freeform: Shape 21">
            <a:extLst>
              <a:ext uri="{FF2B5EF4-FFF2-40B4-BE49-F238E27FC236}">
                <a16:creationId xmlns:a16="http://schemas.microsoft.com/office/drawing/2014/main" id="{34AD39C1-759D-E9D2-2575-1515951A03DF}"/>
              </a:ext>
            </a:extLst>
          </p:cNvPr>
          <p:cNvSpPr/>
          <p:nvPr/>
        </p:nvSpPr>
        <p:spPr>
          <a:xfrm>
            <a:off x="10101227" y="5098335"/>
            <a:ext cx="559" cy="434"/>
          </a:xfrm>
          <a:custGeom>
            <a:avLst/>
            <a:gdLst>
              <a:gd name="connsiteX0" fmla="*/ 559 w 559"/>
              <a:gd name="connsiteY0" fmla="*/ 0 h 434"/>
              <a:gd name="connsiteX1" fmla="*/ 559 w 559"/>
              <a:gd name="connsiteY1" fmla="*/ 0 h 434"/>
              <a:gd name="connsiteX2" fmla="*/ 62 w 559"/>
              <a:gd name="connsiteY2" fmla="*/ 0 h 434"/>
              <a:gd name="connsiteX3" fmla="*/ 0 w 559"/>
              <a:gd name="connsiteY3" fmla="*/ 435 h 434"/>
              <a:gd name="connsiteX4" fmla="*/ 497 w 559"/>
              <a:gd name="connsiteY4" fmla="*/ 0 h 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 h="434">
                <a:moveTo>
                  <a:pt x="559" y="0"/>
                </a:moveTo>
                <a:cubicBezTo>
                  <a:pt x="559" y="0"/>
                  <a:pt x="559" y="0"/>
                  <a:pt x="559" y="0"/>
                </a:cubicBezTo>
                <a:lnTo>
                  <a:pt x="62" y="0"/>
                </a:lnTo>
                <a:cubicBezTo>
                  <a:pt x="62" y="0"/>
                  <a:pt x="62" y="310"/>
                  <a:pt x="0" y="435"/>
                </a:cubicBezTo>
                <a:cubicBezTo>
                  <a:pt x="186" y="310"/>
                  <a:pt x="373" y="186"/>
                  <a:pt x="497" y="0"/>
                </a:cubicBezTo>
                <a:close/>
              </a:path>
            </a:pathLst>
          </a:custGeom>
          <a:solidFill>
            <a:schemeClr val="accent6"/>
          </a:solidFill>
          <a:ln w="0" cap="flat">
            <a:noFill/>
            <a:prstDash val="solid"/>
            <a:miter/>
          </a:ln>
        </p:spPr>
        <p:txBody>
          <a:bodyPr rtlCol="0" anchor="ctr"/>
          <a:lstStyle/>
          <a:p>
            <a:endParaRPr lang="en-IN"/>
          </a:p>
        </p:txBody>
      </p:sp>
      <p:sp>
        <p:nvSpPr>
          <p:cNvPr id="23" name="Freeform: Shape 22">
            <a:extLst>
              <a:ext uri="{FF2B5EF4-FFF2-40B4-BE49-F238E27FC236}">
                <a16:creationId xmlns:a16="http://schemas.microsoft.com/office/drawing/2014/main" id="{3B1EF7FF-18F1-B4DD-4D35-A35884664BD1}"/>
              </a:ext>
            </a:extLst>
          </p:cNvPr>
          <p:cNvSpPr/>
          <p:nvPr/>
        </p:nvSpPr>
        <p:spPr>
          <a:xfrm>
            <a:off x="10090987" y="4740806"/>
            <a:ext cx="851125" cy="751163"/>
          </a:xfrm>
          <a:custGeom>
            <a:avLst/>
            <a:gdLst>
              <a:gd name="connsiteX0" fmla="*/ 847519 w 851125"/>
              <a:gd name="connsiteY0" fmla="*/ 344425 h 751163"/>
              <a:gd name="connsiteX1" fmla="*/ 834912 w 851125"/>
              <a:gd name="connsiteY1" fmla="*/ 343493 h 751163"/>
              <a:gd name="connsiteX2" fmla="*/ 832055 w 851125"/>
              <a:gd name="connsiteY2" fmla="*/ 339208 h 751163"/>
              <a:gd name="connsiteX3" fmla="*/ 817275 w 851125"/>
              <a:gd name="connsiteY3" fmla="*/ 319024 h 751163"/>
              <a:gd name="connsiteX4" fmla="*/ 806841 w 851125"/>
              <a:gd name="connsiteY4" fmla="*/ 288780 h 751163"/>
              <a:gd name="connsiteX5" fmla="*/ 799203 w 851125"/>
              <a:gd name="connsiteY5" fmla="*/ 277353 h 751163"/>
              <a:gd name="connsiteX6" fmla="*/ 785229 w 851125"/>
              <a:gd name="connsiteY6" fmla="*/ 271391 h 751163"/>
              <a:gd name="connsiteX7" fmla="*/ 782558 w 851125"/>
              <a:gd name="connsiteY7" fmla="*/ 267665 h 751163"/>
              <a:gd name="connsiteX8" fmla="*/ 777218 w 851125"/>
              <a:gd name="connsiteY8" fmla="*/ 245432 h 751163"/>
              <a:gd name="connsiteX9" fmla="*/ 770945 w 851125"/>
              <a:gd name="connsiteY9" fmla="*/ 226242 h 751163"/>
              <a:gd name="connsiteX10" fmla="*/ 766970 w 851125"/>
              <a:gd name="connsiteY10" fmla="*/ 220032 h 751163"/>
              <a:gd name="connsiteX11" fmla="*/ 731323 w 851125"/>
              <a:gd name="connsiteY11" fmla="*/ 195377 h 751163"/>
              <a:gd name="connsiteX12" fmla="*/ 725361 w 851125"/>
              <a:gd name="connsiteY12" fmla="*/ 187427 h 751163"/>
              <a:gd name="connsiteX13" fmla="*/ 722815 w 851125"/>
              <a:gd name="connsiteY13" fmla="*/ 167368 h 751163"/>
              <a:gd name="connsiteX14" fmla="*/ 716667 w 851125"/>
              <a:gd name="connsiteY14" fmla="*/ 140601 h 751163"/>
              <a:gd name="connsiteX15" fmla="*/ 711140 w 851125"/>
              <a:gd name="connsiteY15" fmla="*/ 118803 h 751163"/>
              <a:gd name="connsiteX16" fmla="*/ 710333 w 851125"/>
              <a:gd name="connsiteY16" fmla="*/ 100979 h 751163"/>
              <a:gd name="connsiteX17" fmla="*/ 701576 w 851125"/>
              <a:gd name="connsiteY17" fmla="*/ 80609 h 751163"/>
              <a:gd name="connsiteX18" fmla="*/ 687851 w 851125"/>
              <a:gd name="connsiteY18" fmla="*/ 76262 h 751163"/>
              <a:gd name="connsiteX19" fmla="*/ 680212 w 851125"/>
              <a:gd name="connsiteY19" fmla="*/ 71294 h 751163"/>
              <a:gd name="connsiteX20" fmla="*/ 678970 w 851125"/>
              <a:gd name="connsiteY20" fmla="*/ 63779 h 751163"/>
              <a:gd name="connsiteX21" fmla="*/ 674747 w 851125"/>
              <a:gd name="connsiteY21" fmla="*/ 38628 h 751163"/>
              <a:gd name="connsiteX22" fmla="*/ 663134 w 851125"/>
              <a:gd name="connsiteY22" fmla="*/ 4905 h 751163"/>
              <a:gd name="connsiteX23" fmla="*/ 657669 w 851125"/>
              <a:gd name="connsiteY23" fmla="*/ 185 h 751163"/>
              <a:gd name="connsiteX24" fmla="*/ 653135 w 851125"/>
              <a:gd name="connsiteY24" fmla="*/ 1241 h 751163"/>
              <a:gd name="connsiteX25" fmla="*/ 650154 w 851125"/>
              <a:gd name="connsiteY25" fmla="*/ 5216 h 751163"/>
              <a:gd name="connsiteX26" fmla="*/ 642515 w 851125"/>
              <a:gd name="connsiteY26" fmla="*/ 26890 h 751163"/>
              <a:gd name="connsiteX27" fmla="*/ 636864 w 851125"/>
              <a:gd name="connsiteY27" fmla="*/ 48937 h 751163"/>
              <a:gd name="connsiteX28" fmla="*/ 631647 w 851125"/>
              <a:gd name="connsiteY28" fmla="*/ 86696 h 751163"/>
              <a:gd name="connsiteX29" fmla="*/ 630157 w 851125"/>
              <a:gd name="connsiteY29" fmla="*/ 99303 h 751163"/>
              <a:gd name="connsiteX30" fmla="*/ 621338 w 851125"/>
              <a:gd name="connsiteY30" fmla="*/ 128740 h 751163"/>
              <a:gd name="connsiteX31" fmla="*/ 614383 w 851125"/>
              <a:gd name="connsiteY31" fmla="*/ 147929 h 751163"/>
              <a:gd name="connsiteX32" fmla="*/ 602521 w 851125"/>
              <a:gd name="connsiteY32" fmla="*/ 156810 h 751163"/>
              <a:gd name="connsiteX33" fmla="*/ 581654 w 851125"/>
              <a:gd name="connsiteY33" fmla="*/ 150103 h 751163"/>
              <a:gd name="connsiteX34" fmla="*/ 574885 w 851125"/>
              <a:gd name="connsiteY34" fmla="*/ 137310 h 751163"/>
              <a:gd name="connsiteX35" fmla="*/ 570227 w 851125"/>
              <a:gd name="connsiteY35" fmla="*/ 137061 h 751163"/>
              <a:gd name="connsiteX36" fmla="*/ 552155 w 851125"/>
              <a:gd name="connsiteY36" fmla="*/ 128802 h 751163"/>
              <a:gd name="connsiteX37" fmla="*/ 531039 w 851125"/>
              <a:gd name="connsiteY37" fmla="*/ 114766 h 751163"/>
              <a:gd name="connsiteX38" fmla="*/ 519178 w 851125"/>
              <a:gd name="connsiteY38" fmla="*/ 105451 h 751163"/>
              <a:gd name="connsiteX39" fmla="*/ 510359 w 851125"/>
              <a:gd name="connsiteY39" fmla="*/ 96197 h 751163"/>
              <a:gd name="connsiteX40" fmla="*/ 507440 w 851125"/>
              <a:gd name="connsiteY40" fmla="*/ 84895 h 751163"/>
              <a:gd name="connsiteX41" fmla="*/ 515390 w 851125"/>
              <a:gd name="connsiteY41" fmla="*/ 60860 h 751163"/>
              <a:gd name="connsiteX42" fmla="*/ 520482 w 851125"/>
              <a:gd name="connsiteY42" fmla="*/ 55830 h 751163"/>
              <a:gd name="connsiteX43" fmla="*/ 526879 w 851125"/>
              <a:gd name="connsiteY43" fmla="*/ 51856 h 751163"/>
              <a:gd name="connsiteX44" fmla="*/ 537685 w 851125"/>
              <a:gd name="connsiteY44" fmla="*/ 31610 h 751163"/>
              <a:gd name="connsiteX45" fmla="*/ 535573 w 851125"/>
              <a:gd name="connsiteY45" fmla="*/ 27449 h 751163"/>
              <a:gd name="connsiteX46" fmla="*/ 523898 w 851125"/>
              <a:gd name="connsiteY46" fmla="*/ 24468 h 751163"/>
              <a:gd name="connsiteX47" fmla="*/ 512160 w 851125"/>
              <a:gd name="connsiteY47" fmla="*/ 24095 h 751163"/>
              <a:gd name="connsiteX48" fmla="*/ 505018 w 851125"/>
              <a:gd name="connsiteY48" fmla="*/ 24778 h 751163"/>
              <a:gd name="connsiteX49" fmla="*/ 497814 w 851125"/>
              <a:gd name="connsiteY49" fmla="*/ 26455 h 751163"/>
              <a:gd name="connsiteX50" fmla="*/ 459621 w 851125"/>
              <a:gd name="connsiteY50" fmla="*/ 12917 h 751163"/>
              <a:gd name="connsiteX51" fmla="*/ 440803 w 851125"/>
              <a:gd name="connsiteY51" fmla="*/ 5278 h 751163"/>
              <a:gd name="connsiteX52" fmla="*/ 435897 w 851125"/>
              <a:gd name="connsiteY52" fmla="*/ 5588 h 751163"/>
              <a:gd name="connsiteX53" fmla="*/ 433910 w 851125"/>
              <a:gd name="connsiteY53" fmla="*/ 7017 h 751163"/>
              <a:gd name="connsiteX54" fmla="*/ 433848 w 851125"/>
              <a:gd name="connsiteY54" fmla="*/ 9439 h 751163"/>
              <a:gd name="connsiteX55" fmla="*/ 441238 w 851125"/>
              <a:gd name="connsiteY55" fmla="*/ 16208 h 751163"/>
              <a:gd name="connsiteX56" fmla="*/ 439748 w 851125"/>
              <a:gd name="connsiteY56" fmla="*/ 24778 h 751163"/>
              <a:gd name="connsiteX57" fmla="*/ 422297 w 851125"/>
              <a:gd name="connsiteY57" fmla="*/ 27884 h 751163"/>
              <a:gd name="connsiteX58" fmla="*/ 412360 w 851125"/>
              <a:gd name="connsiteY58" fmla="*/ 29188 h 751163"/>
              <a:gd name="connsiteX59" fmla="*/ 394039 w 851125"/>
              <a:gd name="connsiteY59" fmla="*/ 42913 h 751163"/>
              <a:gd name="connsiteX60" fmla="*/ 374477 w 851125"/>
              <a:gd name="connsiteY60" fmla="*/ 69555 h 751163"/>
              <a:gd name="connsiteX61" fmla="*/ 372986 w 851125"/>
              <a:gd name="connsiteY61" fmla="*/ 83963 h 751163"/>
              <a:gd name="connsiteX62" fmla="*/ 366714 w 851125"/>
              <a:gd name="connsiteY62" fmla="*/ 89925 h 751163"/>
              <a:gd name="connsiteX63" fmla="*/ 351747 w 851125"/>
              <a:gd name="connsiteY63" fmla="*/ 87938 h 751163"/>
              <a:gd name="connsiteX64" fmla="*/ 342866 w 851125"/>
              <a:gd name="connsiteY64" fmla="*/ 85019 h 751163"/>
              <a:gd name="connsiteX65" fmla="*/ 331936 w 851125"/>
              <a:gd name="connsiteY65" fmla="*/ 70797 h 751163"/>
              <a:gd name="connsiteX66" fmla="*/ 318211 w 851125"/>
              <a:gd name="connsiteY66" fmla="*/ 66636 h 751163"/>
              <a:gd name="connsiteX67" fmla="*/ 301878 w 851125"/>
              <a:gd name="connsiteY67" fmla="*/ 73343 h 751163"/>
              <a:gd name="connsiteX68" fmla="*/ 288402 w 851125"/>
              <a:gd name="connsiteY68" fmla="*/ 79492 h 751163"/>
              <a:gd name="connsiteX69" fmla="*/ 277782 w 851125"/>
              <a:gd name="connsiteY69" fmla="*/ 92968 h 751163"/>
              <a:gd name="connsiteX70" fmla="*/ 271758 w 851125"/>
              <a:gd name="connsiteY70" fmla="*/ 97688 h 751163"/>
              <a:gd name="connsiteX71" fmla="*/ 262629 w 851125"/>
              <a:gd name="connsiteY71" fmla="*/ 113524 h 751163"/>
              <a:gd name="connsiteX72" fmla="*/ 262132 w 851125"/>
              <a:gd name="connsiteY72" fmla="*/ 118617 h 751163"/>
              <a:gd name="connsiteX73" fmla="*/ 256977 w 851125"/>
              <a:gd name="connsiteY73" fmla="*/ 123026 h 751163"/>
              <a:gd name="connsiteX74" fmla="*/ 249338 w 851125"/>
              <a:gd name="connsiteY74" fmla="*/ 122529 h 751163"/>
              <a:gd name="connsiteX75" fmla="*/ 243687 w 851125"/>
              <a:gd name="connsiteY75" fmla="*/ 129671 h 751163"/>
              <a:gd name="connsiteX76" fmla="*/ 245488 w 851125"/>
              <a:gd name="connsiteY76" fmla="*/ 139670 h 751163"/>
              <a:gd name="connsiteX77" fmla="*/ 244557 w 851125"/>
              <a:gd name="connsiteY77" fmla="*/ 141906 h 751163"/>
              <a:gd name="connsiteX78" fmla="*/ 240395 w 851125"/>
              <a:gd name="connsiteY78" fmla="*/ 141595 h 751163"/>
              <a:gd name="connsiteX79" fmla="*/ 233005 w 851125"/>
              <a:gd name="connsiteY79" fmla="*/ 131286 h 751163"/>
              <a:gd name="connsiteX80" fmla="*/ 226360 w 851125"/>
              <a:gd name="connsiteY80" fmla="*/ 129858 h 751163"/>
              <a:gd name="connsiteX81" fmla="*/ 214685 w 851125"/>
              <a:gd name="connsiteY81" fmla="*/ 139794 h 751163"/>
              <a:gd name="connsiteX82" fmla="*/ 210400 w 851125"/>
              <a:gd name="connsiteY82" fmla="*/ 148799 h 751163"/>
              <a:gd name="connsiteX83" fmla="*/ 198165 w 851125"/>
              <a:gd name="connsiteY83" fmla="*/ 178112 h 751163"/>
              <a:gd name="connsiteX84" fmla="*/ 192824 w 851125"/>
              <a:gd name="connsiteY84" fmla="*/ 186744 h 751163"/>
              <a:gd name="connsiteX85" fmla="*/ 165436 w 851125"/>
              <a:gd name="connsiteY85" fmla="*/ 203450 h 751163"/>
              <a:gd name="connsiteX86" fmla="*/ 142582 w 851125"/>
              <a:gd name="connsiteY86" fmla="*/ 206741 h 751163"/>
              <a:gd name="connsiteX87" fmla="*/ 107370 w 851125"/>
              <a:gd name="connsiteY87" fmla="*/ 220715 h 751163"/>
              <a:gd name="connsiteX88" fmla="*/ 100104 w 851125"/>
              <a:gd name="connsiteY88" fmla="*/ 222392 h 751163"/>
              <a:gd name="connsiteX89" fmla="*/ 75883 w 851125"/>
              <a:gd name="connsiteY89" fmla="*/ 227732 h 751163"/>
              <a:gd name="connsiteX90" fmla="*/ 46446 w 851125"/>
              <a:gd name="connsiteY90" fmla="*/ 243196 h 751163"/>
              <a:gd name="connsiteX91" fmla="*/ 35454 w 851125"/>
              <a:gd name="connsiteY91" fmla="*/ 253630 h 751163"/>
              <a:gd name="connsiteX92" fmla="*/ 29927 w 851125"/>
              <a:gd name="connsiteY92" fmla="*/ 252325 h 751163"/>
              <a:gd name="connsiteX93" fmla="*/ 25518 w 851125"/>
              <a:gd name="connsiteY93" fmla="*/ 253381 h 751163"/>
              <a:gd name="connsiteX94" fmla="*/ 20612 w 851125"/>
              <a:gd name="connsiteY94" fmla="*/ 262138 h 751163"/>
              <a:gd name="connsiteX95" fmla="*/ 19493 w 851125"/>
              <a:gd name="connsiteY95" fmla="*/ 274807 h 751163"/>
              <a:gd name="connsiteX96" fmla="*/ 14028 w 851125"/>
              <a:gd name="connsiteY96" fmla="*/ 294245 h 751163"/>
              <a:gd name="connsiteX97" fmla="*/ 8874 w 851125"/>
              <a:gd name="connsiteY97" fmla="*/ 313684 h 751163"/>
              <a:gd name="connsiteX98" fmla="*/ 14277 w 851125"/>
              <a:gd name="connsiteY98" fmla="*/ 341072 h 751163"/>
              <a:gd name="connsiteX99" fmla="*/ 16637 w 851125"/>
              <a:gd name="connsiteY99" fmla="*/ 348338 h 751163"/>
              <a:gd name="connsiteX100" fmla="*/ 14153 w 851125"/>
              <a:gd name="connsiteY100" fmla="*/ 355045 h 751163"/>
              <a:gd name="connsiteX101" fmla="*/ 10675 w 851125"/>
              <a:gd name="connsiteY101" fmla="*/ 357839 h 751163"/>
              <a:gd name="connsiteX102" fmla="*/ 5334 w 851125"/>
              <a:gd name="connsiteY102" fmla="*/ 368211 h 751163"/>
              <a:gd name="connsiteX103" fmla="*/ 5086 w 851125"/>
              <a:gd name="connsiteY103" fmla="*/ 368211 h 751163"/>
              <a:gd name="connsiteX104" fmla="*/ 5086 w 851125"/>
              <a:gd name="connsiteY104" fmla="*/ 368769 h 751163"/>
              <a:gd name="connsiteX105" fmla="*/ 5458 w 851125"/>
              <a:gd name="connsiteY105" fmla="*/ 368335 h 751163"/>
              <a:gd name="connsiteX106" fmla="*/ 6203 w 851125"/>
              <a:gd name="connsiteY106" fmla="*/ 375787 h 751163"/>
              <a:gd name="connsiteX107" fmla="*/ 9805 w 851125"/>
              <a:gd name="connsiteY107" fmla="*/ 393238 h 751163"/>
              <a:gd name="connsiteX108" fmla="*/ 15208 w 851125"/>
              <a:gd name="connsiteY108" fmla="*/ 423296 h 751163"/>
              <a:gd name="connsiteX109" fmla="*/ 19742 w 851125"/>
              <a:gd name="connsiteY109" fmla="*/ 456025 h 751163"/>
              <a:gd name="connsiteX110" fmla="*/ 23530 w 851125"/>
              <a:gd name="connsiteY110" fmla="*/ 494156 h 751163"/>
              <a:gd name="connsiteX111" fmla="*/ 23903 w 851125"/>
              <a:gd name="connsiteY111" fmla="*/ 504217 h 751163"/>
              <a:gd name="connsiteX112" fmla="*/ 19742 w 851125"/>
              <a:gd name="connsiteY112" fmla="*/ 524277 h 751163"/>
              <a:gd name="connsiteX113" fmla="*/ 5147 w 851125"/>
              <a:gd name="connsiteY113" fmla="*/ 547441 h 751163"/>
              <a:gd name="connsiteX114" fmla="*/ 3781 w 851125"/>
              <a:gd name="connsiteY114" fmla="*/ 567997 h 751163"/>
              <a:gd name="connsiteX115" fmla="*/ 14525 w 851125"/>
              <a:gd name="connsiteY115" fmla="*/ 578866 h 751163"/>
              <a:gd name="connsiteX116" fmla="*/ 34274 w 851125"/>
              <a:gd name="connsiteY116" fmla="*/ 589423 h 751163"/>
              <a:gd name="connsiteX117" fmla="*/ 52160 w 851125"/>
              <a:gd name="connsiteY117" fmla="*/ 590293 h 751163"/>
              <a:gd name="connsiteX118" fmla="*/ 61910 w 851125"/>
              <a:gd name="connsiteY118" fmla="*/ 587746 h 751163"/>
              <a:gd name="connsiteX119" fmla="*/ 99669 w 851125"/>
              <a:gd name="connsiteY119" fmla="*/ 566880 h 751163"/>
              <a:gd name="connsiteX120" fmla="*/ 104265 w 851125"/>
              <a:gd name="connsiteY120" fmla="*/ 564892 h 751163"/>
              <a:gd name="connsiteX121" fmla="*/ 139788 w 851125"/>
              <a:gd name="connsiteY121" fmla="*/ 562594 h 751163"/>
              <a:gd name="connsiteX122" fmla="*/ 170405 w 851125"/>
              <a:gd name="connsiteY122" fmla="*/ 564458 h 751163"/>
              <a:gd name="connsiteX123" fmla="*/ 184130 w 851125"/>
              <a:gd name="connsiteY123" fmla="*/ 558371 h 751163"/>
              <a:gd name="connsiteX124" fmla="*/ 218349 w 851125"/>
              <a:gd name="connsiteY124" fmla="*/ 534213 h 751163"/>
              <a:gd name="connsiteX125" fmla="*/ 229279 w 851125"/>
              <a:gd name="connsiteY125" fmla="*/ 527506 h 751163"/>
              <a:gd name="connsiteX126" fmla="*/ 246109 w 851125"/>
              <a:gd name="connsiteY126" fmla="*/ 522848 h 751163"/>
              <a:gd name="connsiteX127" fmla="*/ 290948 w 851125"/>
              <a:gd name="connsiteY127" fmla="*/ 515147 h 751163"/>
              <a:gd name="connsiteX128" fmla="*/ 325664 w 851125"/>
              <a:gd name="connsiteY128" fmla="*/ 507881 h 751163"/>
              <a:gd name="connsiteX129" fmla="*/ 351312 w 851125"/>
              <a:gd name="connsiteY129" fmla="*/ 508378 h 751163"/>
              <a:gd name="connsiteX130" fmla="*/ 362429 w 851125"/>
              <a:gd name="connsiteY130" fmla="*/ 513781 h 751163"/>
              <a:gd name="connsiteX131" fmla="*/ 380004 w 851125"/>
              <a:gd name="connsiteY131" fmla="*/ 522848 h 751163"/>
              <a:gd name="connsiteX132" fmla="*/ 401430 w 851125"/>
              <a:gd name="connsiteY132" fmla="*/ 530798 h 751163"/>
              <a:gd name="connsiteX133" fmla="*/ 408137 w 851125"/>
              <a:gd name="connsiteY133" fmla="*/ 540983 h 751163"/>
              <a:gd name="connsiteX134" fmla="*/ 412732 w 851125"/>
              <a:gd name="connsiteY134" fmla="*/ 554894 h 751163"/>
              <a:gd name="connsiteX135" fmla="*/ 419937 w 851125"/>
              <a:gd name="connsiteY135" fmla="*/ 570916 h 751163"/>
              <a:gd name="connsiteX136" fmla="*/ 421738 w 851125"/>
              <a:gd name="connsiteY136" fmla="*/ 588740 h 751163"/>
              <a:gd name="connsiteX137" fmla="*/ 421800 w 851125"/>
              <a:gd name="connsiteY137" fmla="*/ 596317 h 751163"/>
              <a:gd name="connsiteX138" fmla="*/ 422421 w 851125"/>
              <a:gd name="connsiteY138" fmla="*/ 598801 h 751163"/>
              <a:gd name="connsiteX139" fmla="*/ 428258 w 851125"/>
              <a:gd name="connsiteY139" fmla="*/ 603520 h 751163"/>
              <a:gd name="connsiteX140" fmla="*/ 432792 w 851125"/>
              <a:gd name="connsiteY140" fmla="*/ 602341 h 751163"/>
              <a:gd name="connsiteX141" fmla="*/ 453659 w 851125"/>
              <a:gd name="connsiteY141" fmla="*/ 579921 h 751163"/>
              <a:gd name="connsiteX142" fmla="*/ 466017 w 851125"/>
              <a:gd name="connsiteY142" fmla="*/ 570854 h 751163"/>
              <a:gd name="connsiteX143" fmla="*/ 477817 w 851125"/>
              <a:gd name="connsiteY143" fmla="*/ 557750 h 751163"/>
              <a:gd name="connsiteX144" fmla="*/ 480115 w 851125"/>
              <a:gd name="connsiteY144" fmla="*/ 557316 h 751163"/>
              <a:gd name="connsiteX145" fmla="*/ 481605 w 851125"/>
              <a:gd name="connsiteY145" fmla="*/ 559303 h 751163"/>
              <a:gd name="connsiteX146" fmla="*/ 479618 w 851125"/>
              <a:gd name="connsiteY146" fmla="*/ 568991 h 751163"/>
              <a:gd name="connsiteX147" fmla="*/ 467322 w 851125"/>
              <a:gd name="connsiteY147" fmla="*/ 591224 h 751163"/>
              <a:gd name="connsiteX148" fmla="*/ 453472 w 851125"/>
              <a:gd name="connsiteY148" fmla="*/ 608551 h 751163"/>
              <a:gd name="connsiteX149" fmla="*/ 451175 w 851125"/>
              <a:gd name="connsiteY149" fmla="*/ 612898 h 751163"/>
              <a:gd name="connsiteX150" fmla="*/ 452914 w 851125"/>
              <a:gd name="connsiteY150" fmla="*/ 617059 h 751163"/>
              <a:gd name="connsiteX151" fmla="*/ 460242 w 851125"/>
              <a:gd name="connsiteY151" fmla="*/ 616935 h 751163"/>
              <a:gd name="connsiteX152" fmla="*/ 476265 w 851125"/>
              <a:gd name="connsiteY152" fmla="*/ 606440 h 751163"/>
              <a:gd name="connsiteX153" fmla="*/ 478500 w 851125"/>
              <a:gd name="connsiteY153" fmla="*/ 601844 h 751163"/>
              <a:gd name="connsiteX154" fmla="*/ 480363 w 851125"/>
              <a:gd name="connsiteY154" fmla="*/ 600229 h 751163"/>
              <a:gd name="connsiteX155" fmla="*/ 482909 w 851125"/>
              <a:gd name="connsiteY155" fmla="*/ 603583 h 751163"/>
              <a:gd name="connsiteX156" fmla="*/ 478252 w 851125"/>
              <a:gd name="connsiteY156" fmla="*/ 625381 h 751163"/>
              <a:gd name="connsiteX157" fmla="*/ 480674 w 851125"/>
              <a:gd name="connsiteY157" fmla="*/ 630784 h 751163"/>
              <a:gd name="connsiteX158" fmla="*/ 492846 w 851125"/>
              <a:gd name="connsiteY158" fmla="*/ 631281 h 751163"/>
              <a:gd name="connsiteX159" fmla="*/ 492784 w 851125"/>
              <a:gd name="connsiteY159" fmla="*/ 630722 h 751163"/>
              <a:gd name="connsiteX160" fmla="*/ 493964 w 851125"/>
              <a:gd name="connsiteY160" fmla="*/ 629480 h 751163"/>
              <a:gd name="connsiteX161" fmla="*/ 493405 w 851125"/>
              <a:gd name="connsiteY161" fmla="*/ 631343 h 751163"/>
              <a:gd name="connsiteX162" fmla="*/ 492846 w 851125"/>
              <a:gd name="connsiteY162" fmla="*/ 631343 h 751163"/>
              <a:gd name="connsiteX163" fmla="*/ 493094 w 851125"/>
              <a:gd name="connsiteY163" fmla="*/ 633268 h 751163"/>
              <a:gd name="connsiteX164" fmla="*/ 495020 w 851125"/>
              <a:gd name="connsiteY164" fmla="*/ 675685 h 751163"/>
              <a:gd name="connsiteX165" fmla="*/ 496262 w 851125"/>
              <a:gd name="connsiteY165" fmla="*/ 685559 h 751163"/>
              <a:gd name="connsiteX166" fmla="*/ 501727 w 851125"/>
              <a:gd name="connsiteY166" fmla="*/ 697110 h 751163"/>
              <a:gd name="connsiteX167" fmla="*/ 528121 w 851125"/>
              <a:gd name="connsiteY167" fmla="*/ 719033 h 751163"/>
              <a:gd name="connsiteX168" fmla="*/ 546069 w 851125"/>
              <a:gd name="connsiteY168" fmla="*/ 728349 h 751163"/>
              <a:gd name="connsiteX169" fmla="*/ 555570 w 851125"/>
              <a:gd name="connsiteY169" fmla="*/ 736919 h 751163"/>
              <a:gd name="connsiteX170" fmla="*/ 565196 w 851125"/>
              <a:gd name="connsiteY170" fmla="*/ 738223 h 751163"/>
              <a:gd name="connsiteX171" fmla="*/ 592957 w 851125"/>
              <a:gd name="connsiteY171" fmla="*/ 716735 h 751163"/>
              <a:gd name="connsiteX172" fmla="*/ 597118 w 851125"/>
              <a:gd name="connsiteY172" fmla="*/ 717108 h 751163"/>
              <a:gd name="connsiteX173" fmla="*/ 597987 w 851125"/>
              <a:gd name="connsiteY173" fmla="*/ 719219 h 751163"/>
              <a:gd name="connsiteX174" fmla="*/ 596497 w 851125"/>
              <a:gd name="connsiteY174" fmla="*/ 726423 h 751163"/>
              <a:gd name="connsiteX175" fmla="*/ 612830 w 851125"/>
              <a:gd name="connsiteY175" fmla="*/ 749277 h 751163"/>
              <a:gd name="connsiteX176" fmla="*/ 619599 w 851125"/>
              <a:gd name="connsiteY176" fmla="*/ 750520 h 751163"/>
              <a:gd name="connsiteX177" fmla="*/ 648043 w 851125"/>
              <a:gd name="connsiteY177" fmla="*/ 729094 h 751163"/>
              <a:gd name="connsiteX178" fmla="*/ 678722 w 851125"/>
              <a:gd name="connsiteY178" fmla="*/ 718164 h 751163"/>
              <a:gd name="connsiteX179" fmla="*/ 691515 w 851125"/>
              <a:gd name="connsiteY179" fmla="*/ 717853 h 751163"/>
              <a:gd name="connsiteX180" fmla="*/ 709153 w 851125"/>
              <a:gd name="connsiteY180" fmla="*/ 701272 h 751163"/>
              <a:gd name="connsiteX181" fmla="*/ 717785 w 851125"/>
              <a:gd name="connsiteY181" fmla="*/ 669288 h 751163"/>
              <a:gd name="connsiteX182" fmla="*/ 734801 w 851125"/>
              <a:gd name="connsiteY182" fmla="*/ 638174 h 751163"/>
              <a:gd name="connsiteX183" fmla="*/ 747532 w 851125"/>
              <a:gd name="connsiteY183" fmla="*/ 619046 h 751163"/>
              <a:gd name="connsiteX184" fmla="*/ 760760 w 851125"/>
              <a:gd name="connsiteY184" fmla="*/ 594143 h 751163"/>
              <a:gd name="connsiteX185" fmla="*/ 790384 w 851125"/>
              <a:gd name="connsiteY185" fmla="*/ 559738 h 751163"/>
              <a:gd name="connsiteX186" fmla="*/ 796780 w 851125"/>
              <a:gd name="connsiteY186" fmla="*/ 552223 h 751163"/>
              <a:gd name="connsiteX187" fmla="*/ 814170 w 851125"/>
              <a:gd name="connsiteY187" fmla="*/ 524090 h 751163"/>
              <a:gd name="connsiteX188" fmla="*/ 822491 w 851125"/>
              <a:gd name="connsiteY188" fmla="*/ 491983 h 751163"/>
              <a:gd name="connsiteX189" fmla="*/ 838638 w 851125"/>
              <a:gd name="connsiteY189" fmla="*/ 454472 h 751163"/>
              <a:gd name="connsiteX190" fmla="*/ 842302 w 851125"/>
              <a:gd name="connsiteY190" fmla="*/ 442424 h 751163"/>
              <a:gd name="connsiteX191" fmla="*/ 840191 w 851125"/>
              <a:gd name="connsiteY191" fmla="*/ 417086 h 751163"/>
              <a:gd name="connsiteX192" fmla="*/ 839942 w 851125"/>
              <a:gd name="connsiteY192" fmla="*/ 399511 h 751163"/>
              <a:gd name="connsiteX193" fmla="*/ 842302 w 851125"/>
              <a:gd name="connsiteY193" fmla="*/ 387028 h 751163"/>
              <a:gd name="connsiteX194" fmla="*/ 849879 w 851125"/>
              <a:gd name="connsiteY194" fmla="*/ 352188 h 751163"/>
              <a:gd name="connsiteX195" fmla="*/ 851121 w 851125"/>
              <a:gd name="connsiteY195" fmla="*/ 347282 h 751163"/>
              <a:gd name="connsiteX196" fmla="*/ 849320 w 851125"/>
              <a:gd name="connsiteY196" fmla="*/ 343618 h 751163"/>
              <a:gd name="connsiteX197" fmla="*/ 847271 w 851125"/>
              <a:gd name="connsiteY197" fmla="*/ 344984 h 751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51125" h="751163">
                <a:moveTo>
                  <a:pt x="847519" y="344425"/>
                </a:moveTo>
                <a:cubicBezTo>
                  <a:pt x="842240" y="348940"/>
                  <a:pt x="838079" y="348629"/>
                  <a:pt x="834912" y="343493"/>
                </a:cubicBezTo>
                <a:cubicBezTo>
                  <a:pt x="834042" y="342065"/>
                  <a:pt x="832986" y="340699"/>
                  <a:pt x="832055" y="339208"/>
                </a:cubicBezTo>
                <a:cubicBezTo>
                  <a:pt x="827646" y="332129"/>
                  <a:pt x="826155" y="322937"/>
                  <a:pt x="817275" y="319024"/>
                </a:cubicBezTo>
                <a:cubicBezTo>
                  <a:pt x="814293" y="308840"/>
                  <a:pt x="803612" y="301449"/>
                  <a:pt x="806841" y="288780"/>
                </a:cubicBezTo>
                <a:cubicBezTo>
                  <a:pt x="808207" y="283191"/>
                  <a:pt x="804668" y="279837"/>
                  <a:pt x="799203" y="277353"/>
                </a:cubicBezTo>
                <a:cubicBezTo>
                  <a:pt x="794607" y="275242"/>
                  <a:pt x="790197" y="272758"/>
                  <a:pt x="785229" y="271391"/>
                </a:cubicBezTo>
                <a:cubicBezTo>
                  <a:pt x="784049" y="271081"/>
                  <a:pt x="782558" y="268969"/>
                  <a:pt x="782558" y="267665"/>
                </a:cubicBezTo>
                <a:cubicBezTo>
                  <a:pt x="782311" y="259840"/>
                  <a:pt x="781068" y="252325"/>
                  <a:pt x="777218" y="245432"/>
                </a:cubicBezTo>
                <a:cubicBezTo>
                  <a:pt x="773802" y="239408"/>
                  <a:pt x="771256" y="233384"/>
                  <a:pt x="770945" y="226242"/>
                </a:cubicBezTo>
                <a:cubicBezTo>
                  <a:pt x="770883" y="224131"/>
                  <a:pt x="768896" y="221212"/>
                  <a:pt x="766970" y="220032"/>
                </a:cubicBezTo>
                <a:cubicBezTo>
                  <a:pt x="754425" y="212766"/>
                  <a:pt x="744924" y="201152"/>
                  <a:pt x="731323" y="195377"/>
                </a:cubicBezTo>
                <a:cubicBezTo>
                  <a:pt x="728156" y="194010"/>
                  <a:pt x="725982" y="190967"/>
                  <a:pt x="725361" y="187427"/>
                </a:cubicBezTo>
                <a:cubicBezTo>
                  <a:pt x="724244" y="180782"/>
                  <a:pt x="722132" y="173951"/>
                  <a:pt x="722815" y="167368"/>
                </a:cubicBezTo>
                <a:cubicBezTo>
                  <a:pt x="723871" y="157432"/>
                  <a:pt x="721946" y="148613"/>
                  <a:pt x="716667" y="140601"/>
                </a:cubicBezTo>
                <a:cubicBezTo>
                  <a:pt x="712133" y="133770"/>
                  <a:pt x="710643" y="126814"/>
                  <a:pt x="711140" y="118803"/>
                </a:cubicBezTo>
                <a:cubicBezTo>
                  <a:pt x="711450" y="112903"/>
                  <a:pt x="710022" y="106879"/>
                  <a:pt x="710333" y="100979"/>
                </a:cubicBezTo>
                <a:cubicBezTo>
                  <a:pt x="710767" y="92595"/>
                  <a:pt x="707476" y="86261"/>
                  <a:pt x="701576" y="80609"/>
                </a:cubicBezTo>
                <a:cubicBezTo>
                  <a:pt x="697477" y="76635"/>
                  <a:pt x="693565" y="74958"/>
                  <a:pt x="687851" y="76262"/>
                </a:cubicBezTo>
                <a:cubicBezTo>
                  <a:pt x="684249" y="77070"/>
                  <a:pt x="680771" y="74213"/>
                  <a:pt x="680212" y="71294"/>
                </a:cubicBezTo>
                <a:cubicBezTo>
                  <a:pt x="679777" y="68810"/>
                  <a:pt x="678846" y="66263"/>
                  <a:pt x="678970" y="63779"/>
                </a:cubicBezTo>
                <a:cubicBezTo>
                  <a:pt x="679281" y="55085"/>
                  <a:pt x="676486" y="47011"/>
                  <a:pt x="674747" y="38628"/>
                </a:cubicBezTo>
                <a:cubicBezTo>
                  <a:pt x="672325" y="26890"/>
                  <a:pt x="665308" y="16767"/>
                  <a:pt x="663134" y="4905"/>
                </a:cubicBezTo>
                <a:cubicBezTo>
                  <a:pt x="662823" y="3042"/>
                  <a:pt x="659780" y="1241"/>
                  <a:pt x="657669" y="185"/>
                </a:cubicBezTo>
                <a:cubicBezTo>
                  <a:pt x="656551" y="-373"/>
                  <a:pt x="654377" y="434"/>
                  <a:pt x="653135" y="1241"/>
                </a:cubicBezTo>
                <a:cubicBezTo>
                  <a:pt x="651831" y="2111"/>
                  <a:pt x="650775" y="3725"/>
                  <a:pt x="650154" y="5216"/>
                </a:cubicBezTo>
                <a:cubicBezTo>
                  <a:pt x="647111" y="12234"/>
                  <a:pt x="645807" y="19810"/>
                  <a:pt x="642515" y="26890"/>
                </a:cubicBezTo>
                <a:cubicBezTo>
                  <a:pt x="639410" y="33659"/>
                  <a:pt x="638975" y="41608"/>
                  <a:pt x="636864" y="48937"/>
                </a:cubicBezTo>
                <a:cubicBezTo>
                  <a:pt x="633262" y="61295"/>
                  <a:pt x="630529" y="73654"/>
                  <a:pt x="631647" y="86696"/>
                </a:cubicBezTo>
                <a:cubicBezTo>
                  <a:pt x="632020" y="90794"/>
                  <a:pt x="631275" y="95204"/>
                  <a:pt x="630157" y="99303"/>
                </a:cubicBezTo>
                <a:cubicBezTo>
                  <a:pt x="627486" y="109177"/>
                  <a:pt x="624443" y="118927"/>
                  <a:pt x="621338" y="128740"/>
                </a:cubicBezTo>
                <a:cubicBezTo>
                  <a:pt x="619226" y="135198"/>
                  <a:pt x="617177" y="141719"/>
                  <a:pt x="614383" y="147929"/>
                </a:cubicBezTo>
                <a:cubicBezTo>
                  <a:pt x="612209" y="152898"/>
                  <a:pt x="607737" y="155692"/>
                  <a:pt x="602521" y="156810"/>
                </a:cubicBezTo>
                <a:cubicBezTo>
                  <a:pt x="594323" y="158487"/>
                  <a:pt x="587181" y="156500"/>
                  <a:pt x="581654" y="150103"/>
                </a:cubicBezTo>
                <a:cubicBezTo>
                  <a:pt x="578424" y="146439"/>
                  <a:pt x="576003" y="142154"/>
                  <a:pt x="574885" y="137310"/>
                </a:cubicBezTo>
                <a:cubicBezTo>
                  <a:pt x="573332" y="137248"/>
                  <a:pt x="571780" y="137186"/>
                  <a:pt x="570227" y="137061"/>
                </a:cubicBezTo>
                <a:cubicBezTo>
                  <a:pt x="563209" y="136502"/>
                  <a:pt x="556875" y="134764"/>
                  <a:pt x="552155" y="128802"/>
                </a:cubicBezTo>
                <a:cubicBezTo>
                  <a:pt x="546690" y="121970"/>
                  <a:pt x="538554" y="118555"/>
                  <a:pt x="531039" y="114766"/>
                </a:cubicBezTo>
                <a:cubicBezTo>
                  <a:pt x="526320" y="112406"/>
                  <a:pt x="522345" y="109674"/>
                  <a:pt x="519178" y="105451"/>
                </a:cubicBezTo>
                <a:cubicBezTo>
                  <a:pt x="516632" y="102097"/>
                  <a:pt x="513464" y="99116"/>
                  <a:pt x="510359" y="96197"/>
                </a:cubicBezTo>
                <a:cubicBezTo>
                  <a:pt x="506944" y="92968"/>
                  <a:pt x="505515" y="89490"/>
                  <a:pt x="507440" y="84895"/>
                </a:cubicBezTo>
                <a:cubicBezTo>
                  <a:pt x="510608" y="77070"/>
                  <a:pt x="515762" y="69990"/>
                  <a:pt x="515390" y="60860"/>
                </a:cubicBezTo>
                <a:cubicBezTo>
                  <a:pt x="515265" y="58563"/>
                  <a:pt x="517874" y="56824"/>
                  <a:pt x="520482" y="55830"/>
                </a:cubicBezTo>
                <a:cubicBezTo>
                  <a:pt x="522780" y="54961"/>
                  <a:pt x="525699" y="53843"/>
                  <a:pt x="526879" y="51856"/>
                </a:cubicBezTo>
                <a:cubicBezTo>
                  <a:pt x="530916" y="45335"/>
                  <a:pt x="534331" y="38503"/>
                  <a:pt x="537685" y="31610"/>
                </a:cubicBezTo>
                <a:cubicBezTo>
                  <a:pt x="538119" y="30740"/>
                  <a:pt x="536753" y="28380"/>
                  <a:pt x="535573" y="27449"/>
                </a:cubicBezTo>
                <a:cubicBezTo>
                  <a:pt x="532219" y="24654"/>
                  <a:pt x="528245" y="22543"/>
                  <a:pt x="523898" y="24468"/>
                </a:cubicBezTo>
                <a:cubicBezTo>
                  <a:pt x="519737" y="26331"/>
                  <a:pt x="516073" y="27262"/>
                  <a:pt x="512160" y="24095"/>
                </a:cubicBezTo>
                <a:cubicBezTo>
                  <a:pt x="509800" y="22232"/>
                  <a:pt x="507440" y="23971"/>
                  <a:pt x="505018" y="24778"/>
                </a:cubicBezTo>
                <a:cubicBezTo>
                  <a:pt x="502659" y="25586"/>
                  <a:pt x="499739" y="27138"/>
                  <a:pt x="497814" y="26455"/>
                </a:cubicBezTo>
                <a:cubicBezTo>
                  <a:pt x="485145" y="21611"/>
                  <a:pt x="471172" y="20369"/>
                  <a:pt x="459621" y="12917"/>
                </a:cubicBezTo>
                <a:cubicBezTo>
                  <a:pt x="453721" y="9128"/>
                  <a:pt x="447262" y="7265"/>
                  <a:pt x="440803" y="5278"/>
                </a:cubicBezTo>
                <a:cubicBezTo>
                  <a:pt x="439375" y="4781"/>
                  <a:pt x="437512" y="5278"/>
                  <a:pt x="435897" y="5588"/>
                </a:cubicBezTo>
                <a:cubicBezTo>
                  <a:pt x="435152" y="5775"/>
                  <a:pt x="434220" y="6334"/>
                  <a:pt x="433910" y="7017"/>
                </a:cubicBezTo>
                <a:cubicBezTo>
                  <a:pt x="433537" y="7700"/>
                  <a:pt x="433413" y="9066"/>
                  <a:pt x="433848" y="9439"/>
                </a:cubicBezTo>
                <a:cubicBezTo>
                  <a:pt x="436208" y="11799"/>
                  <a:pt x="438816" y="13910"/>
                  <a:pt x="441238" y="16208"/>
                </a:cubicBezTo>
                <a:cubicBezTo>
                  <a:pt x="444033" y="18878"/>
                  <a:pt x="443039" y="23040"/>
                  <a:pt x="439748" y="24778"/>
                </a:cubicBezTo>
                <a:cubicBezTo>
                  <a:pt x="434220" y="27635"/>
                  <a:pt x="428383" y="27884"/>
                  <a:pt x="422297" y="27884"/>
                </a:cubicBezTo>
                <a:cubicBezTo>
                  <a:pt x="418943" y="27884"/>
                  <a:pt x="415217" y="27884"/>
                  <a:pt x="412360" y="29188"/>
                </a:cubicBezTo>
                <a:cubicBezTo>
                  <a:pt x="405404" y="32479"/>
                  <a:pt x="398821" y="36702"/>
                  <a:pt x="394039" y="42913"/>
                </a:cubicBezTo>
                <a:cubicBezTo>
                  <a:pt x="387332" y="51607"/>
                  <a:pt x="380998" y="60674"/>
                  <a:pt x="374477" y="69555"/>
                </a:cubicBezTo>
                <a:cubicBezTo>
                  <a:pt x="371123" y="74089"/>
                  <a:pt x="370813" y="78684"/>
                  <a:pt x="372986" y="83963"/>
                </a:cubicBezTo>
                <a:cubicBezTo>
                  <a:pt x="374228" y="87006"/>
                  <a:pt x="370254" y="90173"/>
                  <a:pt x="366714" y="89925"/>
                </a:cubicBezTo>
                <a:cubicBezTo>
                  <a:pt x="361684" y="89614"/>
                  <a:pt x="357150" y="85950"/>
                  <a:pt x="351747" y="87938"/>
                </a:cubicBezTo>
                <a:cubicBezTo>
                  <a:pt x="348145" y="89304"/>
                  <a:pt x="345102" y="87938"/>
                  <a:pt x="342866" y="85019"/>
                </a:cubicBezTo>
                <a:cubicBezTo>
                  <a:pt x="339202" y="80299"/>
                  <a:pt x="335911" y="75269"/>
                  <a:pt x="331936" y="70797"/>
                </a:cubicBezTo>
                <a:cubicBezTo>
                  <a:pt x="328396" y="66822"/>
                  <a:pt x="323925" y="64400"/>
                  <a:pt x="318211" y="66636"/>
                </a:cubicBezTo>
                <a:cubicBezTo>
                  <a:pt x="312746" y="68810"/>
                  <a:pt x="306536" y="69990"/>
                  <a:pt x="301878" y="73343"/>
                </a:cubicBezTo>
                <a:cubicBezTo>
                  <a:pt x="297593" y="76386"/>
                  <a:pt x="293618" y="78622"/>
                  <a:pt x="288402" y="79492"/>
                </a:cubicBezTo>
                <a:cubicBezTo>
                  <a:pt x="281073" y="80734"/>
                  <a:pt x="282253" y="89180"/>
                  <a:pt x="277782" y="92968"/>
                </a:cubicBezTo>
                <a:cubicBezTo>
                  <a:pt x="275857" y="94707"/>
                  <a:pt x="274056" y="97005"/>
                  <a:pt x="271758" y="97688"/>
                </a:cubicBezTo>
                <a:cubicBezTo>
                  <a:pt x="263560" y="100234"/>
                  <a:pt x="261635" y="105886"/>
                  <a:pt x="262629" y="113524"/>
                </a:cubicBezTo>
                <a:cubicBezTo>
                  <a:pt x="262815" y="115139"/>
                  <a:pt x="262380" y="116878"/>
                  <a:pt x="262132" y="118617"/>
                </a:cubicBezTo>
                <a:cubicBezTo>
                  <a:pt x="261821" y="121163"/>
                  <a:pt x="259648" y="123088"/>
                  <a:pt x="256977" y="123026"/>
                </a:cubicBezTo>
                <a:cubicBezTo>
                  <a:pt x="254431" y="122902"/>
                  <a:pt x="251885" y="122467"/>
                  <a:pt x="249338" y="122529"/>
                </a:cubicBezTo>
                <a:cubicBezTo>
                  <a:pt x="245923" y="122591"/>
                  <a:pt x="243190" y="126069"/>
                  <a:pt x="243687" y="129671"/>
                </a:cubicBezTo>
                <a:cubicBezTo>
                  <a:pt x="244184" y="133025"/>
                  <a:pt x="244991" y="136316"/>
                  <a:pt x="245488" y="139670"/>
                </a:cubicBezTo>
                <a:cubicBezTo>
                  <a:pt x="245550" y="140353"/>
                  <a:pt x="245053" y="141347"/>
                  <a:pt x="244557" y="141906"/>
                </a:cubicBezTo>
                <a:cubicBezTo>
                  <a:pt x="243377" y="143148"/>
                  <a:pt x="241638" y="143148"/>
                  <a:pt x="240395" y="141595"/>
                </a:cubicBezTo>
                <a:cubicBezTo>
                  <a:pt x="237787" y="138241"/>
                  <a:pt x="235551" y="134639"/>
                  <a:pt x="233005" y="131286"/>
                </a:cubicBezTo>
                <a:cubicBezTo>
                  <a:pt x="231142" y="128864"/>
                  <a:pt x="228161" y="128305"/>
                  <a:pt x="226360" y="129858"/>
                </a:cubicBezTo>
                <a:cubicBezTo>
                  <a:pt x="222448" y="133211"/>
                  <a:pt x="218411" y="136378"/>
                  <a:pt x="214685" y="139794"/>
                </a:cubicBezTo>
                <a:cubicBezTo>
                  <a:pt x="212076" y="142154"/>
                  <a:pt x="210151" y="145259"/>
                  <a:pt x="210400" y="148799"/>
                </a:cubicBezTo>
                <a:cubicBezTo>
                  <a:pt x="211393" y="160785"/>
                  <a:pt x="206984" y="170163"/>
                  <a:pt x="198165" y="178112"/>
                </a:cubicBezTo>
                <a:cubicBezTo>
                  <a:pt x="195805" y="180286"/>
                  <a:pt x="194625" y="183887"/>
                  <a:pt x="192824" y="186744"/>
                </a:cubicBezTo>
                <a:cubicBezTo>
                  <a:pt x="186365" y="196681"/>
                  <a:pt x="177361" y="202270"/>
                  <a:pt x="165436" y="203450"/>
                </a:cubicBezTo>
                <a:cubicBezTo>
                  <a:pt x="157798" y="204195"/>
                  <a:pt x="150221" y="205624"/>
                  <a:pt x="142582" y="206741"/>
                </a:cubicBezTo>
                <a:cubicBezTo>
                  <a:pt x="132087" y="214442"/>
                  <a:pt x="117617" y="212207"/>
                  <a:pt x="107370" y="220715"/>
                </a:cubicBezTo>
                <a:cubicBezTo>
                  <a:pt x="105631" y="222205"/>
                  <a:pt x="102277" y="223013"/>
                  <a:pt x="100104" y="222392"/>
                </a:cubicBezTo>
                <a:cubicBezTo>
                  <a:pt x="90912" y="219908"/>
                  <a:pt x="83584" y="223634"/>
                  <a:pt x="75883" y="227732"/>
                </a:cubicBezTo>
                <a:cubicBezTo>
                  <a:pt x="66133" y="232887"/>
                  <a:pt x="57066" y="239470"/>
                  <a:pt x="46446" y="243196"/>
                </a:cubicBezTo>
                <a:cubicBezTo>
                  <a:pt x="41416" y="244997"/>
                  <a:pt x="38435" y="249345"/>
                  <a:pt x="35454" y="253630"/>
                </a:cubicBezTo>
                <a:cubicBezTo>
                  <a:pt x="32597" y="257791"/>
                  <a:pt x="31790" y="252512"/>
                  <a:pt x="29927" y="252325"/>
                </a:cubicBezTo>
                <a:cubicBezTo>
                  <a:pt x="28436" y="252201"/>
                  <a:pt x="26201" y="252388"/>
                  <a:pt x="25518" y="253381"/>
                </a:cubicBezTo>
                <a:cubicBezTo>
                  <a:pt x="23530" y="256052"/>
                  <a:pt x="21419" y="258971"/>
                  <a:pt x="20612" y="262138"/>
                </a:cubicBezTo>
                <a:cubicBezTo>
                  <a:pt x="19618" y="266237"/>
                  <a:pt x="19618" y="270522"/>
                  <a:pt x="19493" y="274807"/>
                </a:cubicBezTo>
                <a:cubicBezTo>
                  <a:pt x="19245" y="281762"/>
                  <a:pt x="18189" y="288408"/>
                  <a:pt x="14028" y="294245"/>
                </a:cubicBezTo>
                <a:cubicBezTo>
                  <a:pt x="9930" y="300083"/>
                  <a:pt x="8750" y="306728"/>
                  <a:pt x="8874" y="313684"/>
                </a:cubicBezTo>
                <a:cubicBezTo>
                  <a:pt x="9060" y="323124"/>
                  <a:pt x="9370" y="332501"/>
                  <a:pt x="14277" y="341072"/>
                </a:cubicBezTo>
                <a:cubicBezTo>
                  <a:pt x="15519" y="343183"/>
                  <a:pt x="16078" y="345853"/>
                  <a:pt x="16637" y="348338"/>
                </a:cubicBezTo>
                <a:cubicBezTo>
                  <a:pt x="17196" y="350946"/>
                  <a:pt x="16202" y="353244"/>
                  <a:pt x="14153" y="355045"/>
                </a:cubicBezTo>
                <a:cubicBezTo>
                  <a:pt x="13035" y="356038"/>
                  <a:pt x="11855" y="356970"/>
                  <a:pt x="10675" y="357839"/>
                </a:cubicBezTo>
                <a:cubicBezTo>
                  <a:pt x="8874" y="361317"/>
                  <a:pt x="7073" y="364795"/>
                  <a:pt x="5334" y="368211"/>
                </a:cubicBezTo>
                <a:cubicBezTo>
                  <a:pt x="5272" y="368211"/>
                  <a:pt x="5147" y="368211"/>
                  <a:pt x="5086" y="368211"/>
                </a:cubicBezTo>
                <a:lnTo>
                  <a:pt x="5086" y="368769"/>
                </a:lnTo>
                <a:lnTo>
                  <a:pt x="5458" y="368335"/>
                </a:lnTo>
                <a:cubicBezTo>
                  <a:pt x="5644" y="370819"/>
                  <a:pt x="5334" y="373551"/>
                  <a:pt x="6203" y="375787"/>
                </a:cubicBezTo>
                <a:cubicBezTo>
                  <a:pt x="8377" y="381439"/>
                  <a:pt x="10364" y="387152"/>
                  <a:pt x="9805" y="393238"/>
                </a:cubicBezTo>
                <a:cubicBezTo>
                  <a:pt x="8750" y="403796"/>
                  <a:pt x="11917" y="413670"/>
                  <a:pt x="15208" y="423296"/>
                </a:cubicBezTo>
                <a:cubicBezTo>
                  <a:pt x="18872" y="434102"/>
                  <a:pt x="19990" y="444784"/>
                  <a:pt x="19742" y="456025"/>
                </a:cubicBezTo>
                <a:cubicBezTo>
                  <a:pt x="19432" y="468818"/>
                  <a:pt x="19307" y="481673"/>
                  <a:pt x="23530" y="494156"/>
                </a:cubicBezTo>
                <a:cubicBezTo>
                  <a:pt x="24586" y="497199"/>
                  <a:pt x="24400" y="500926"/>
                  <a:pt x="23903" y="504217"/>
                </a:cubicBezTo>
                <a:cubicBezTo>
                  <a:pt x="22847" y="510986"/>
                  <a:pt x="21108" y="517632"/>
                  <a:pt x="19742" y="524277"/>
                </a:cubicBezTo>
                <a:cubicBezTo>
                  <a:pt x="17755" y="533841"/>
                  <a:pt x="13283" y="541479"/>
                  <a:pt x="5147" y="547441"/>
                </a:cubicBezTo>
                <a:cubicBezTo>
                  <a:pt x="-1436" y="552285"/>
                  <a:pt x="-1498" y="562470"/>
                  <a:pt x="3781" y="567997"/>
                </a:cubicBezTo>
                <a:cubicBezTo>
                  <a:pt x="7321" y="571662"/>
                  <a:pt x="11420" y="574891"/>
                  <a:pt x="14525" y="578866"/>
                </a:cubicBezTo>
                <a:cubicBezTo>
                  <a:pt x="19680" y="585449"/>
                  <a:pt x="26511" y="588429"/>
                  <a:pt x="34274" y="589423"/>
                </a:cubicBezTo>
                <a:cubicBezTo>
                  <a:pt x="40236" y="590231"/>
                  <a:pt x="46198" y="590479"/>
                  <a:pt x="52160" y="590293"/>
                </a:cubicBezTo>
                <a:cubicBezTo>
                  <a:pt x="55451" y="590231"/>
                  <a:pt x="59426" y="589609"/>
                  <a:pt x="61910" y="587746"/>
                </a:cubicBezTo>
                <a:cubicBezTo>
                  <a:pt x="73461" y="578866"/>
                  <a:pt x="89794" y="578803"/>
                  <a:pt x="99669" y="566880"/>
                </a:cubicBezTo>
                <a:cubicBezTo>
                  <a:pt x="100600" y="565762"/>
                  <a:pt x="102650" y="565079"/>
                  <a:pt x="104265" y="564892"/>
                </a:cubicBezTo>
                <a:cubicBezTo>
                  <a:pt x="116065" y="563402"/>
                  <a:pt x="127616" y="559738"/>
                  <a:pt x="139788" y="562594"/>
                </a:cubicBezTo>
                <a:cubicBezTo>
                  <a:pt x="149787" y="565017"/>
                  <a:pt x="160158" y="564706"/>
                  <a:pt x="170405" y="564458"/>
                </a:cubicBezTo>
                <a:cubicBezTo>
                  <a:pt x="175684" y="564271"/>
                  <a:pt x="180279" y="562160"/>
                  <a:pt x="184130" y="558371"/>
                </a:cubicBezTo>
                <a:cubicBezTo>
                  <a:pt x="194625" y="547752"/>
                  <a:pt x="203258" y="541914"/>
                  <a:pt x="218349" y="534213"/>
                </a:cubicBezTo>
                <a:cubicBezTo>
                  <a:pt x="222137" y="532288"/>
                  <a:pt x="225863" y="530052"/>
                  <a:pt x="229279" y="527506"/>
                </a:cubicBezTo>
                <a:cubicBezTo>
                  <a:pt x="234372" y="523718"/>
                  <a:pt x="239899" y="522041"/>
                  <a:pt x="246109" y="522848"/>
                </a:cubicBezTo>
                <a:cubicBezTo>
                  <a:pt x="261821" y="524712"/>
                  <a:pt x="276912" y="522289"/>
                  <a:pt x="290948" y="515147"/>
                </a:cubicBezTo>
                <a:cubicBezTo>
                  <a:pt x="302002" y="509496"/>
                  <a:pt x="313553" y="507571"/>
                  <a:pt x="325664" y="507881"/>
                </a:cubicBezTo>
                <a:cubicBezTo>
                  <a:pt x="334234" y="508067"/>
                  <a:pt x="342742" y="508254"/>
                  <a:pt x="351312" y="508378"/>
                </a:cubicBezTo>
                <a:cubicBezTo>
                  <a:pt x="355908" y="508440"/>
                  <a:pt x="359696" y="510303"/>
                  <a:pt x="362429" y="513781"/>
                </a:cubicBezTo>
                <a:cubicBezTo>
                  <a:pt x="367024" y="519557"/>
                  <a:pt x="372862" y="521544"/>
                  <a:pt x="380004" y="522848"/>
                </a:cubicBezTo>
                <a:cubicBezTo>
                  <a:pt x="387395" y="524152"/>
                  <a:pt x="394536" y="527568"/>
                  <a:pt x="401430" y="530798"/>
                </a:cubicBezTo>
                <a:cubicBezTo>
                  <a:pt x="405280" y="532661"/>
                  <a:pt x="408447" y="536697"/>
                  <a:pt x="408137" y="540983"/>
                </a:cubicBezTo>
                <a:cubicBezTo>
                  <a:pt x="407702" y="546572"/>
                  <a:pt x="408758" y="550981"/>
                  <a:pt x="412732" y="554894"/>
                </a:cubicBezTo>
                <a:cubicBezTo>
                  <a:pt x="417204" y="559303"/>
                  <a:pt x="419315" y="564768"/>
                  <a:pt x="419937" y="570916"/>
                </a:cubicBezTo>
                <a:cubicBezTo>
                  <a:pt x="420558" y="576878"/>
                  <a:pt x="421179" y="582778"/>
                  <a:pt x="421738" y="588740"/>
                </a:cubicBezTo>
                <a:cubicBezTo>
                  <a:pt x="421986" y="591286"/>
                  <a:pt x="421738" y="593832"/>
                  <a:pt x="421800" y="596317"/>
                </a:cubicBezTo>
                <a:cubicBezTo>
                  <a:pt x="421800" y="597186"/>
                  <a:pt x="421924" y="598304"/>
                  <a:pt x="422421" y="598801"/>
                </a:cubicBezTo>
                <a:cubicBezTo>
                  <a:pt x="424222" y="600540"/>
                  <a:pt x="426085" y="602465"/>
                  <a:pt x="428258" y="603520"/>
                </a:cubicBezTo>
                <a:cubicBezTo>
                  <a:pt x="429376" y="604080"/>
                  <a:pt x="431860" y="603334"/>
                  <a:pt x="432792" y="602341"/>
                </a:cubicBezTo>
                <a:cubicBezTo>
                  <a:pt x="439872" y="594951"/>
                  <a:pt x="446455" y="587063"/>
                  <a:pt x="453659" y="579921"/>
                </a:cubicBezTo>
                <a:cubicBezTo>
                  <a:pt x="457261" y="576319"/>
                  <a:pt x="462291" y="574270"/>
                  <a:pt x="466017" y="570854"/>
                </a:cubicBezTo>
                <a:cubicBezTo>
                  <a:pt x="470302" y="566880"/>
                  <a:pt x="473842" y="562098"/>
                  <a:pt x="477817" y="557750"/>
                </a:cubicBezTo>
                <a:cubicBezTo>
                  <a:pt x="478252" y="557254"/>
                  <a:pt x="479494" y="557005"/>
                  <a:pt x="480115" y="557316"/>
                </a:cubicBezTo>
                <a:cubicBezTo>
                  <a:pt x="480798" y="557626"/>
                  <a:pt x="481543" y="558495"/>
                  <a:pt x="481605" y="559303"/>
                </a:cubicBezTo>
                <a:cubicBezTo>
                  <a:pt x="482226" y="562781"/>
                  <a:pt x="481978" y="566631"/>
                  <a:pt x="479618" y="568991"/>
                </a:cubicBezTo>
                <a:cubicBezTo>
                  <a:pt x="473346" y="575326"/>
                  <a:pt x="469619" y="582964"/>
                  <a:pt x="467322" y="591224"/>
                </a:cubicBezTo>
                <a:cubicBezTo>
                  <a:pt x="465086" y="599236"/>
                  <a:pt x="460863" y="604887"/>
                  <a:pt x="453472" y="608551"/>
                </a:cubicBezTo>
                <a:cubicBezTo>
                  <a:pt x="452231" y="609172"/>
                  <a:pt x="451299" y="611346"/>
                  <a:pt x="451175" y="612898"/>
                </a:cubicBezTo>
                <a:cubicBezTo>
                  <a:pt x="451051" y="614265"/>
                  <a:pt x="452044" y="616873"/>
                  <a:pt x="452914" y="617059"/>
                </a:cubicBezTo>
                <a:cubicBezTo>
                  <a:pt x="455211" y="617556"/>
                  <a:pt x="457820" y="617059"/>
                  <a:pt x="460242" y="616935"/>
                </a:cubicBezTo>
                <a:cubicBezTo>
                  <a:pt x="467818" y="616749"/>
                  <a:pt x="473408" y="613706"/>
                  <a:pt x="476265" y="606440"/>
                </a:cubicBezTo>
                <a:cubicBezTo>
                  <a:pt x="476885" y="604825"/>
                  <a:pt x="477631" y="603272"/>
                  <a:pt x="478500" y="601844"/>
                </a:cubicBezTo>
                <a:cubicBezTo>
                  <a:pt x="478935" y="601161"/>
                  <a:pt x="479742" y="600788"/>
                  <a:pt x="480363" y="600229"/>
                </a:cubicBezTo>
                <a:cubicBezTo>
                  <a:pt x="481233" y="601347"/>
                  <a:pt x="482785" y="602403"/>
                  <a:pt x="482909" y="603583"/>
                </a:cubicBezTo>
                <a:cubicBezTo>
                  <a:pt x="483779" y="611283"/>
                  <a:pt x="483779" y="618860"/>
                  <a:pt x="478252" y="625381"/>
                </a:cubicBezTo>
                <a:cubicBezTo>
                  <a:pt x="476451" y="627555"/>
                  <a:pt x="478065" y="630598"/>
                  <a:pt x="480674" y="630784"/>
                </a:cubicBezTo>
                <a:cubicBezTo>
                  <a:pt x="484773" y="631094"/>
                  <a:pt x="488809" y="631157"/>
                  <a:pt x="492846" y="631281"/>
                </a:cubicBezTo>
                <a:cubicBezTo>
                  <a:pt x="492846" y="631094"/>
                  <a:pt x="492846" y="630846"/>
                  <a:pt x="492784" y="630722"/>
                </a:cubicBezTo>
                <a:lnTo>
                  <a:pt x="493964" y="629480"/>
                </a:lnTo>
                <a:lnTo>
                  <a:pt x="493405" y="631343"/>
                </a:lnTo>
                <a:cubicBezTo>
                  <a:pt x="493405" y="631343"/>
                  <a:pt x="493032" y="631343"/>
                  <a:pt x="492846" y="631343"/>
                </a:cubicBezTo>
                <a:cubicBezTo>
                  <a:pt x="492846" y="632026"/>
                  <a:pt x="492846" y="632647"/>
                  <a:pt x="493094" y="633268"/>
                </a:cubicBezTo>
                <a:cubicBezTo>
                  <a:pt x="498373" y="647179"/>
                  <a:pt x="500919" y="661090"/>
                  <a:pt x="495020" y="675685"/>
                </a:cubicBezTo>
                <a:cubicBezTo>
                  <a:pt x="493902" y="678418"/>
                  <a:pt x="495144" y="682454"/>
                  <a:pt x="496262" y="685559"/>
                </a:cubicBezTo>
                <a:cubicBezTo>
                  <a:pt x="497628" y="689534"/>
                  <a:pt x="500174" y="693198"/>
                  <a:pt x="501727" y="697110"/>
                </a:cubicBezTo>
                <a:cubicBezTo>
                  <a:pt x="506447" y="709407"/>
                  <a:pt x="516197" y="715990"/>
                  <a:pt x="528121" y="719033"/>
                </a:cubicBezTo>
                <a:cubicBezTo>
                  <a:pt x="535076" y="720772"/>
                  <a:pt x="540666" y="724250"/>
                  <a:pt x="546069" y="728349"/>
                </a:cubicBezTo>
                <a:cubicBezTo>
                  <a:pt x="549422" y="730895"/>
                  <a:pt x="552217" y="734311"/>
                  <a:pt x="555570" y="736919"/>
                </a:cubicBezTo>
                <a:cubicBezTo>
                  <a:pt x="558303" y="739030"/>
                  <a:pt x="561843" y="739900"/>
                  <a:pt x="565196" y="738223"/>
                </a:cubicBezTo>
                <a:cubicBezTo>
                  <a:pt x="575816" y="732882"/>
                  <a:pt x="587057" y="728286"/>
                  <a:pt x="592957" y="716735"/>
                </a:cubicBezTo>
                <a:cubicBezTo>
                  <a:pt x="593702" y="715183"/>
                  <a:pt x="595876" y="715618"/>
                  <a:pt x="597118" y="717108"/>
                </a:cubicBezTo>
                <a:cubicBezTo>
                  <a:pt x="597615" y="717667"/>
                  <a:pt x="598112" y="718598"/>
                  <a:pt x="597987" y="719219"/>
                </a:cubicBezTo>
                <a:cubicBezTo>
                  <a:pt x="597552" y="721704"/>
                  <a:pt x="595565" y="725181"/>
                  <a:pt x="596497" y="726423"/>
                </a:cubicBezTo>
                <a:cubicBezTo>
                  <a:pt x="602272" y="733814"/>
                  <a:pt x="605564" y="742943"/>
                  <a:pt x="612830" y="749277"/>
                </a:cubicBezTo>
                <a:cubicBezTo>
                  <a:pt x="614693" y="750892"/>
                  <a:pt x="618046" y="751886"/>
                  <a:pt x="619599" y="750520"/>
                </a:cubicBezTo>
                <a:cubicBezTo>
                  <a:pt x="628542" y="742570"/>
                  <a:pt x="639037" y="736795"/>
                  <a:pt x="648043" y="729094"/>
                </a:cubicBezTo>
                <a:cubicBezTo>
                  <a:pt x="656985" y="721393"/>
                  <a:pt x="667233" y="718288"/>
                  <a:pt x="678722" y="718164"/>
                </a:cubicBezTo>
                <a:cubicBezTo>
                  <a:pt x="683007" y="718164"/>
                  <a:pt x="687292" y="718288"/>
                  <a:pt x="691515" y="717853"/>
                </a:cubicBezTo>
                <a:cubicBezTo>
                  <a:pt x="698471" y="717046"/>
                  <a:pt x="708842" y="708289"/>
                  <a:pt x="709153" y="701272"/>
                </a:cubicBezTo>
                <a:cubicBezTo>
                  <a:pt x="709587" y="689844"/>
                  <a:pt x="715425" y="680156"/>
                  <a:pt x="717785" y="669288"/>
                </a:cubicBezTo>
                <a:cubicBezTo>
                  <a:pt x="720393" y="657488"/>
                  <a:pt x="726169" y="646869"/>
                  <a:pt x="734801" y="638174"/>
                </a:cubicBezTo>
                <a:cubicBezTo>
                  <a:pt x="740391" y="632585"/>
                  <a:pt x="743930" y="625816"/>
                  <a:pt x="747532" y="619046"/>
                </a:cubicBezTo>
                <a:cubicBezTo>
                  <a:pt x="752004" y="610787"/>
                  <a:pt x="756351" y="602465"/>
                  <a:pt x="760760" y="594143"/>
                </a:cubicBezTo>
                <a:cubicBezTo>
                  <a:pt x="768089" y="580480"/>
                  <a:pt x="776472" y="567873"/>
                  <a:pt x="790384" y="559738"/>
                </a:cubicBezTo>
                <a:cubicBezTo>
                  <a:pt x="793117" y="558185"/>
                  <a:pt x="796097" y="555142"/>
                  <a:pt x="796780" y="552223"/>
                </a:cubicBezTo>
                <a:cubicBezTo>
                  <a:pt x="799575" y="540796"/>
                  <a:pt x="810754" y="534772"/>
                  <a:pt x="814170" y="524090"/>
                </a:cubicBezTo>
                <a:cubicBezTo>
                  <a:pt x="817585" y="513595"/>
                  <a:pt x="817398" y="502044"/>
                  <a:pt x="822491" y="491983"/>
                </a:cubicBezTo>
                <a:cubicBezTo>
                  <a:pt x="828640" y="479810"/>
                  <a:pt x="830875" y="466024"/>
                  <a:pt x="838638" y="454472"/>
                </a:cubicBezTo>
                <a:cubicBezTo>
                  <a:pt x="840874" y="451119"/>
                  <a:pt x="841619" y="446585"/>
                  <a:pt x="842302" y="442424"/>
                </a:cubicBezTo>
                <a:cubicBezTo>
                  <a:pt x="843607" y="433854"/>
                  <a:pt x="842923" y="425346"/>
                  <a:pt x="840191" y="417086"/>
                </a:cubicBezTo>
                <a:cubicBezTo>
                  <a:pt x="838204" y="411124"/>
                  <a:pt x="838142" y="405473"/>
                  <a:pt x="839942" y="399511"/>
                </a:cubicBezTo>
                <a:cubicBezTo>
                  <a:pt x="841185" y="395474"/>
                  <a:pt x="842178" y="391251"/>
                  <a:pt x="842302" y="387028"/>
                </a:cubicBezTo>
                <a:cubicBezTo>
                  <a:pt x="842675" y="374918"/>
                  <a:pt x="845221" y="363366"/>
                  <a:pt x="849879" y="352188"/>
                </a:cubicBezTo>
                <a:cubicBezTo>
                  <a:pt x="850562" y="350635"/>
                  <a:pt x="851183" y="348896"/>
                  <a:pt x="851121" y="347282"/>
                </a:cubicBezTo>
                <a:cubicBezTo>
                  <a:pt x="851121" y="346040"/>
                  <a:pt x="849941" y="344860"/>
                  <a:pt x="849320" y="343618"/>
                </a:cubicBezTo>
                <a:cubicBezTo>
                  <a:pt x="848637" y="344052"/>
                  <a:pt x="847891" y="344425"/>
                  <a:pt x="847271" y="344984"/>
                </a:cubicBezTo>
                <a:close/>
              </a:path>
            </a:pathLst>
          </a:custGeom>
          <a:solidFill>
            <a:schemeClr val="accent6"/>
          </a:solidFill>
          <a:ln w="0" cap="flat">
            <a:noFill/>
            <a:prstDash val="solid"/>
            <a:miter/>
          </a:ln>
        </p:spPr>
        <p:txBody>
          <a:bodyPr rtlCol="0" anchor="ctr"/>
          <a:lstStyle/>
          <a:p>
            <a:endParaRPr lang="en-IN"/>
          </a:p>
        </p:txBody>
      </p:sp>
      <p:sp>
        <p:nvSpPr>
          <p:cNvPr id="24" name="Freeform: Shape 23">
            <a:extLst>
              <a:ext uri="{FF2B5EF4-FFF2-40B4-BE49-F238E27FC236}">
                <a16:creationId xmlns:a16="http://schemas.microsoft.com/office/drawing/2014/main" id="{68912903-F8AF-4EE1-4EB9-C47D8E8AFF75}"/>
              </a:ext>
            </a:extLst>
          </p:cNvPr>
          <p:cNvSpPr/>
          <p:nvPr/>
        </p:nvSpPr>
        <p:spPr>
          <a:xfrm>
            <a:off x="6531955" y="2063277"/>
            <a:ext cx="1179" cy="621"/>
          </a:xfrm>
          <a:custGeom>
            <a:avLst/>
            <a:gdLst>
              <a:gd name="connsiteX0" fmla="*/ 310 w 1179"/>
              <a:gd name="connsiteY0" fmla="*/ 621 h 621"/>
              <a:gd name="connsiteX1" fmla="*/ 1180 w 1179"/>
              <a:gd name="connsiteY1" fmla="*/ 62 h 621"/>
              <a:gd name="connsiteX2" fmla="*/ 435 w 1179"/>
              <a:gd name="connsiteY2" fmla="*/ 0 h 621"/>
              <a:gd name="connsiteX3" fmla="*/ 0 w 1179"/>
              <a:gd name="connsiteY3" fmla="*/ 621 h 621"/>
              <a:gd name="connsiteX4" fmla="*/ 373 w 1179"/>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 h="621">
                <a:moveTo>
                  <a:pt x="310" y="621"/>
                </a:moveTo>
                <a:cubicBezTo>
                  <a:pt x="310" y="621"/>
                  <a:pt x="932" y="373"/>
                  <a:pt x="1180" y="62"/>
                </a:cubicBezTo>
                <a:cubicBezTo>
                  <a:pt x="932" y="62"/>
                  <a:pt x="683" y="62"/>
                  <a:pt x="435" y="0"/>
                </a:cubicBezTo>
                <a:cubicBezTo>
                  <a:pt x="248" y="186"/>
                  <a:pt x="186" y="435"/>
                  <a:pt x="0" y="621"/>
                </a:cubicBezTo>
                <a:cubicBezTo>
                  <a:pt x="124" y="621"/>
                  <a:pt x="248" y="621"/>
                  <a:pt x="373" y="621"/>
                </a:cubicBezTo>
                <a:close/>
              </a:path>
            </a:pathLst>
          </a:custGeom>
          <a:solidFill>
            <a:schemeClr val="accent4"/>
          </a:solidFill>
          <a:ln w="0" cap="flat">
            <a:noFill/>
            <a:prstDash val="solid"/>
            <a:miter/>
          </a:ln>
        </p:spPr>
        <p:txBody>
          <a:bodyPr rtlCol="0" anchor="ctr"/>
          <a:lstStyle/>
          <a:p>
            <a:endParaRPr lang="en-IN"/>
          </a:p>
        </p:txBody>
      </p:sp>
      <p:sp>
        <p:nvSpPr>
          <p:cNvPr id="25" name="Freeform: Shape 24">
            <a:extLst>
              <a:ext uri="{FF2B5EF4-FFF2-40B4-BE49-F238E27FC236}">
                <a16:creationId xmlns:a16="http://schemas.microsoft.com/office/drawing/2014/main" id="{67263820-30D3-C72B-77CD-91EA13CF94A0}"/>
              </a:ext>
            </a:extLst>
          </p:cNvPr>
          <p:cNvSpPr/>
          <p:nvPr/>
        </p:nvSpPr>
        <p:spPr>
          <a:xfrm>
            <a:off x="6557666" y="1986020"/>
            <a:ext cx="745" cy="869"/>
          </a:xfrm>
          <a:custGeom>
            <a:avLst/>
            <a:gdLst>
              <a:gd name="connsiteX0" fmla="*/ 745 w 745"/>
              <a:gd name="connsiteY0" fmla="*/ 124 h 869"/>
              <a:gd name="connsiteX1" fmla="*/ 683 w 745"/>
              <a:gd name="connsiteY1" fmla="*/ 0 h 869"/>
              <a:gd name="connsiteX2" fmla="*/ 0 w 745"/>
              <a:gd name="connsiteY2" fmla="*/ 435 h 869"/>
              <a:gd name="connsiteX3" fmla="*/ 0 w 745"/>
              <a:gd name="connsiteY3" fmla="*/ 869 h 869"/>
              <a:gd name="connsiteX4" fmla="*/ 745 w 745"/>
              <a:gd name="connsiteY4" fmla="*/ 124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869">
                <a:moveTo>
                  <a:pt x="745" y="124"/>
                </a:moveTo>
                <a:cubicBezTo>
                  <a:pt x="745" y="124"/>
                  <a:pt x="745" y="0"/>
                  <a:pt x="683" y="0"/>
                </a:cubicBezTo>
                <a:cubicBezTo>
                  <a:pt x="435" y="124"/>
                  <a:pt x="248" y="311"/>
                  <a:pt x="0" y="435"/>
                </a:cubicBezTo>
                <a:cubicBezTo>
                  <a:pt x="0" y="621"/>
                  <a:pt x="0" y="745"/>
                  <a:pt x="0" y="869"/>
                </a:cubicBezTo>
                <a:cubicBezTo>
                  <a:pt x="248" y="621"/>
                  <a:pt x="497" y="373"/>
                  <a:pt x="745" y="124"/>
                </a:cubicBezTo>
                <a:close/>
              </a:path>
            </a:pathLst>
          </a:custGeom>
          <a:solidFill>
            <a:schemeClr val="accent4"/>
          </a:solidFill>
          <a:ln w="0" cap="flat">
            <a:noFill/>
            <a:prstDash val="solid"/>
            <a:miter/>
          </a:ln>
        </p:spPr>
        <p:txBody>
          <a:bodyPr rtlCol="0" anchor="ctr"/>
          <a:lstStyle/>
          <a:p>
            <a:endParaRPr lang="en-IN"/>
          </a:p>
        </p:txBody>
      </p:sp>
      <p:sp>
        <p:nvSpPr>
          <p:cNvPr id="26" name="Freeform: Shape 25">
            <a:extLst>
              <a:ext uri="{FF2B5EF4-FFF2-40B4-BE49-F238E27FC236}">
                <a16:creationId xmlns:a16="http://schemas.microsoft.com/office/drawing/2014/main" id="{67750392-FF08-05BD-7517-9949F6C214FF}"/>
              </a:ext>
            </a:extLst>
          </p:cNvPr>
          <p:cNvSpPr/>
          <p:nvPr/>
        </p:nvSpPr>
        <p:spPr>
          <a:xfrm>
            <a:off x="6392706" y="1801564"/>
            <a:ext cx="578506" cy="442843"/>
          </a:xfrm>
          <a:custGeom>
            <a:avLst/>
            <a:gdLst>
              <a:gd name="connsiteX0" fmla="*/ 167071 w 578506"/>
              <a:gd name="connsiteY0" fmla="*/ 194019 h 442843"/>
              <a:gd name="connsiteX1" fmla="*/ 165953 w 578506"/>
              <a:gd name="connsiteY1" fmla="*/ 208490 h 442843"/>
              <a:gd name="connsiteX2" fmla="*/ 167009 w 578506"/>
              <a:gd name="connsiteY2" fmla="*/ 228238 h 442843"/>
              <a:gd name="connsiteX3" fmla="*/ 163159 w 578506"/>
              <a:gd name="connsiteY3" fmla="*/ 245565 h 442843"/>
              <a:gd name="connsiteX4" fmla="*/ 159929 w 578506"/>
              <a:gd name="connsiteY4" fmla="*/ 248981 h 442843"/>
              <a:gd name="connsiteX5" fmla="*/ 154713 w 578506"/>
              <a:gd name="connsiteY5" fmla="*/ 261278 h 442843"/>
              <a:gd name="connsiteX6" fmla="*/ 155210 w 578506"/>
              <a:gd name="connsiteY6" fmla="*/ 261278 h 442843"/>
              <a:gd name="connsiteX7" fmla="*/ 161171 w 578506"/>
              <a:gd name="connsiteY7" fmla="*/ 267177 h 442843"/>
              <a:gd name="connsiteX8" fmla="*/ 162972 w 578506"/>
              <a:gd name="connsiteY8" fmla="*/ 268730 h 442843"/>
              <a:gd name="connsiteX9" fmla="*/ 169183 w 578506"/>
              <a:gd name="connsiteY9" fmla="*/ 271400 h 442843"/>
              <a:gd name="connsiteX10" fmla="*/ 171729 w 578506"/>
              <a:gd name="connsiteY10" fmla="*/ 271462 h 442843"/>
              <a:gd name="connsiteX11" fmla="*/ 171729 w 578506"/>
              <a:gd name="connsiteY11" fmla="*/ 272456 h 442843"/>
              <a:gd name="connsiteX12" fmla="*/ 175455 w 578506"/>
              <a:gd name="connsiteY12" fmla="*/ 274071 h 442843"/>
              <a:gd name="connsiteX13" fmla="*/ 176511 w 578506"/>
              <a:gd name="connsiteY13" fmla="*/ 275810 h 442843"/>
              <a:gd name="connsiteX14" fmla="*/ 175331 w 578506"/>
              <a:gd name="connsiteY14" fmla="*/ 277673 h 442843"/>
              <a:gd name="connsiteX15" fmla="*/ 171791 w 578506"/>
              <a:gd name="connsiteY15" fmla="*/ 276182 h 442843"/>
              <a:gd name="connsiteX16" fmla="*/ 171791 w 578506"/>
              <a:gd name="connsiteY16" fmla="*/ 272456 h 442843"/>
              <a:gd name="connsiteX17" fmla="*/ 171108 w 578506"/>
              <a:gd name="connsiteY17" fmla="*/ 272146 h 442843"/>
              <a:gd name="connsiteX18" fmla="*/ 169245 w 578506"/>
              <a:gd name="connsiteY18" fmla="*/ 271338 h 442843"/>
              <a:gd name="connsiteX19" fmla="*/ 163034 w 578506"/>
              <a:gd name="connsiteY19" fmla="*/ 268668 h 442843"/>
              <a:gd name="connsiteX20" fmla="*/ 160612 w 578506"/>
              <a:gd name="connsiteY20" fmla="*/ 267612 h 442843"/>
              <a:gd name="connsiteX21" fmla="*/ 154775 w 578506"/>
              <a:gd name="connsiteY21" fmla="*/ 261774 h 442843"/>
              <a:gd name="connsiteX22" fmla="*/ 154775 w 578506"/>
              <a:gd name="connsiteY22" fmla="*/ 261215 h 442843"/>
              <a:gd name="connsiteX23" fmla="*/ 139621 w 578506"/>
              <a:gd name="connsiteY23" fmla="*/ 262271 h 442843"/>
              <a:gd name="connsiteX24" fmla="*/ 131300 w 578506"/>
              <a:gd name="connsiteY24" fmla="*/ 265376 h 442843"/>
              <a:gd name="connsiteX25" fmla="*/ 114159 w 578506"/>
              <a:gd name="connsiteY25" fmla="*/ 267426 h 442843"/>
              <a:gd name="connsiteX26" fmla="*/ 98571 w 578506"/>
              <a:gd name="connsiteY26" fmla="*/ 288541 h 442843"/>
              <a:gd name="connsiteX27" fmla="*/ 90435 w 578506"/>
              <a:gd name="connsiteY27" fmla="*/ 303756 h 442843"/>
              <a:gd name="connsiteX28" fmla="*/ 95776 w 578506"/>
              <a:gd name="connsiteY28" fmla="*/ 311333 h 442843"/>
              <a:gd name="connsiteX29" fmla="*/ 100745 w 578506"/>
              <a:gd name="connsiteY29" fmla="*/ 311768 h 442843"/>
              <a:gd name="connsiteX30" fmla="*/ 110992 w 578506"/>
              <a:gd name="connsiteY30" fmla="*/ 322822 h 442843"/>
              <a:gd name="connsiteX31" fmla="*/ 111178 w 578506"/>
              <a:gd name="connsiteY31" fmla="*/ 332697 h 442843"/>
              <a:gd name="connsiteX32" fmla="*/ 106023 w 578506"/>
              <a:gd name="connsiteY32" fmla="*/ 343875 h 442843"/>
              <a:gd name="connsiteX33" fmla="*/ 103726 w 578506"/>
              <a:gd name="connsiteY33" fmla="*/ 344558 h 442843"/>
              <a:gd name="connsiteX34" fmla="*/ 101614 w 578506"/>
              <a:gd name="connsiteY34" fmla="*/ 343813 h 442843"/>
              <a:gd name="connsiteX35" fmla="*/ 98136 w 578506"/>
              <a:gd name="connsiteY35" fmla="*/ 326548 h 442843"/>
              <a:gd name="connsiteX36" fmla="*/ 91553 w 578506"/>
              <a:gd name="connsiteY36" fmla="*/ 319406 h 442843"/>
              <a:gd name="connsiteX37" fmla="*/ 74475 w 578506"/>
              <a:gd name="connsiteY37" fmla="*/ 319220 h 442843"/>
              <a:gd name="connsiteX38" fmla="*/ 70935 w 578506"/>
              <a:gd name="connsiteY38" fmla="*/ 322636 h 442843"/>
              <a:gd name="connsiteX39" fmla="*/ 68886 w 578506"/>
              <a:gd name="connsiteY39" fmla="*/ 329840 h 442843"/>
              <a:gd name="connsiteX40" fmla="*/ 72550 w 578506"/>
              <a:gd name="connsiteY40" fmla="*/ 359028 h 442843"/>
              <a:gd name="connsiteX41" fmla="*/ 73233 w 578506"/>
              <a:gd name="connsiteY41" fmla="*/ 358966 h 442843"/>
              <a:gd name="connsiteX42" fmla="*/ 72674 w 578506"/>
              <a:gd name="connsiteY42" fmla="*/ 359525 h 442843"/>
              <a:gd name="connsiteX43" fmla="*/ 72612 w 578506"/>
              <a:gd name="connsiteY43" fmla="*/ 359028 h 442843"/>
              <a:gd name="connsiteX44" fmla="*/ 65718 w 578506"/>
              <a:gd name="connsiteY44" fmla="*/ 359525 h 442843"/>
              <a:gd name="connsiteX45" fmla="*/ 24544 w 578506"/>
              <a:gd name="connsiteY45" fmla="*/ 368903 h 442843"/>
              <a:gd name="connsiteX46" fmla="*/ 22246 w 578506"/>
              <a:gd name="connsiteY46" fmla="*/ 370021 h 442843"/>
              <a:gd name="connsiteX47" fmla="*/ 16346 w 578506"/>
              <a:gd name="connsiteY47" fmla="*/ 374865 h 442843"/>
              <a:gd name="connsiteX48" fmla="*/ 10446 w 578506"/>
              <a:gd name="connsiteY48" fmla="*/ 372940 h 442843"/>
              <a:gd name="connsiteX49" fmla="*/ 1814 w 578506"/>
              <a:gd name="connsiteY49" fmla="*/ 372443 h 442843"/>
              <a:gd name="connsiteX50" fmla="*/ 3118 w 578506"/>
              <a:gd name="connsiteY50" fmla="*/ 389086 h 442843"/>
              <a:gd name="connsiteX51" fmla="*/ 28829 w 578506"/>
              <a:gd name="connsiteY51" fmla="*/ 405171 h 442843"/>
              <a:gd name="connsiteX52" fmla="*/ 58390 w 578506"/>
              <a:gd name="connsiteY52" fmla="*/ 419890 h 442843"/>
              <a:gd name="connsiteX53" fmla="*/ 65159 w 578506"/>
              <a:gd name="connsiteY53" fmla="*/ 423430 h 442843"/>
              <a:gd name="connsiteX54" fmla="*/ 76276 w 578506"/>
              <a:gd name="connsiteY54" fmla="*/ 419828 h 442843"/>
              <a:gd name="connsiteX55" fmla="*/ 78884 w 578506"/>
              <a:gd name="connsiteY55" fmla="*/ 416164 h 442843"/>
              <a:gd name="connsiteX56" fmla="*/ 78636 w 578506"/>
              <a:gd name="connsiteY56" fmla="*/ 416164 h 442843"/>
              <a:gd name="connsiteX57" fmla="*/ 77953 w 578506"/>
              <a:gd name="connsiteY57" fmla="*/ 415418 h 442843"/>
              <a:gd name="connsiteX58" fmla="*/ 79195 w 578506"/>
              <a:gd name="connsiteY58" fmla="*/ 415667 h 442843"/>
              <a:gd name="connsiteX59" fmla="*/ 78822 w 578506"/>
              <a:gd name="connsiteY59" fmla="*/ 416101 h 442843"/>
              <a:gd name="connsiteX60" fmla="*/ 90684 w 578506"/>
              <a:gd name="connsiteY60" fmla="*/ 416909 h 442843"/>
              <a:gd name="connsiteX61" fmla="*/ 119003 w 578506"/>
              <a:gd name="connsiteY61" fmla="*/ 424485 h 442843"/>
              <a:gd name="connsiteX62" fmla="*/ 123909 w 578506"/>
              <a:gd name="connsiteY62" fmla="*/ 425479 h 442843"/>
              <a:gd name="connsiteX63" fmla="*/ 130679 w 578506"/>
              <a:gd name="connsiteY63" fmla="*/ 434422 h 442843"/>
              <a:gd name="connsiteX64" fmla="*/ 130368 w 578506"/>
              <a:gd name="connsiteY64" fmla="*/ 436968 h 442843"/>
              <a:gd name="connsiteX65" fmla="*/ 137137 w 578506"/>
              <a:gd name="connsiteY65" fmla="*/ 442744 h 442843"/>
              <a:gd name="connsiteX66" fmla="*/ 154216 w 578506"/>
              <a:gd name="connsiteY66" fmla="*/ 438210 h 442843"/>
              <a:gd name="connsiteX67" fmla="*/ 166140 w 578506"/>
              <a:gd name="connsiteY67" fmla="*/ 434608 h 442843"/>
              <a:gd name="connsiteX68" fmla="*/ 187131 w 578506"/>
              <a:gd name="connsiteY68" fmla="*/ 422622 h 442843"/>
              <a:gd name="connsiteX69" fmla="*/ 188373 w 578506"/>
              <a:gd name="connsiteY69" fmla="*/ 420387 h 442843"/>
              <a:gd name="connsiteX70" fmla="*/ 182783 w 578506"/>
              <a:gd name="connsiteY70" fmla="*/ 404302 h 442843"/>
              <a:gd name="connsiteX71" fmla="*/ 177567 w 578506"/>
              <a:gd name="connsiteY71" fmla="*/ 399706 h 442843"/>
              <a:gd name="connsiteX72" fmla="*/ 180548 w 578506"/>
              <a:gd name="connsiteY72" fmla="*/ 390391 h 442843"/>
              <a:gd name="connsiteX73" fmla="*/ 186634 w 578506"/>
              <a:gd name="connsiteY73" fmla="*/ 385981 h 442843"/>
              <a:gd name="connsiteX74" fmla="*/ 202470 w 578506"/>
              <a:gd name="connsiteY74" fmla="*/ 377970 h 442843"/>
              <a:gd name="connsiteX75" fmla="*/ 215636 w 578506"/>
              <a:gd name="connsiteY75" fmla="*/ 363065 h 442843"/>
              <a:gd name="connsiteX76" fmla="*/ 217127 w 578506"/>
              <a:gd name="connsiteY76" fmla="*/ 358221 h 442843"/>
              <a:gd name="connsiteX77" fmla="*/ 218182 w 578506"/>
              <a:gd name="connsiteY77" fmla="*/ 355923 h 442843"/>
              <a:gd name="connsiteX78" fmla="*/ 226256 w 578506"/>
              <a:gd name="connsiteY78" fmla="*/ 351576 h 442843"/>
              <a:gd name="connsiteX79" fmla="*/ 251284 w 578506"/>
              <a:gd name="connsiteY79" fmla="*/ 352756 h 442843"/>
              <a:gd name="connsiteX80" fmla="*/ 255631 w 578506"/>
              <a:gd name="connsiteY80" fmla="*/ 343130 h 442843"/>
              <a:gd name="connsiteX81" fmla="*/ 254140 w 578506"/>
              <a:gd name="connsiteY81" fmla="*/ 339155 h 442843"/>
              <a:gd name="connsiteX82" fmla="*/ 253271 w 578506"/>
              <a:gd name="connsiteY82" fmla="*/ 339093 h 442843"/>
              <a:gd name="connsiteX83" fmla="*/ 252153 w 578506"/>
              <a:gd name="connsiteY83" fmla="*/ 338224 h 442843"/>
              <a:gd name="connsiteX84" fmla="*/ 249110 w 578506"/>
              <a:gd name="connsiteY84" fmla="*/ 337851 h 442843"/>
              <a:gd name="connsiteX85" fmla="*/ 252153 w 578506"/>
              <a:gd name="connsiteY85" fmla="*/ 338224 h 442843"/>
              <a:gd name="connsiteX86" fmla="*/ 253892 w 578506"/>
              <a:gd name="connsiteY86" fmla="*/ 338472 h 442843"/>
              <a:gd name="connsiteX87" fmla="*/ 254140 w 578506"/>
              <a:gd name="connsiteY87" fmla="*/ 339155 h 442843"/>
              <a:gd name="connsiteX88" fmla="*/ 272647 w 578506"/>
              <a:gd name="connsiteY88" fmla="*/ 331454 h 442843"/>
              <a:gd name="connsiteX89" fmla="*/ 280410 w 578506"/>
              <a:gd name="connsiteY89" fmla="*/ 321953 h 442843"/>
              <a:gd name="connsiteX90" fmla="*/ 288359 w 578506"/>
              <a:gd name="connsiteY90" fmla="*/ 312389 h 442843"/>
              <a:gd name="connsiteX91" fmla="*/ 288297 w 578506"/>
              <a:gd name="connsiteY91" fmla="*/ 298664 h 442843"/>
              <a:gd name="connsiteX92" fmla="*/ 284385 w 578506"/>
              <a:gd name="connsiteY92" fmla="*/ 288168 h 442843"/>
              <a:gd name="connsiteX93" fmla="*/ 283826 w 578506"/>
              <a:gd name="connsiteY93" fmla="*/ 287920 h 442843"/>
              <a:gd name="connsiteX94" fmla="*/ 282335 w 578506"/>
              <a:gd name="connsiteY94" fmla="*/ 286926 h 442843"/>
              <a:gd name="connsiteX95" fmla="*/ 284447 w 578506"/>
              <a:gd name="connsiteY95" fmla="*/ 287299 h 442843"/>
              <a:gd name="connsiteX96" fmla="*/ 284447 w 578506"/>
              <a:gd name="connsiteY96" fmla="*/ 288168 h 442843"/>
              <a:gd name="connsiteX97" fmla="*/ 295749 w 578506"/>
              <a:gd name="connsiteY97" fmla="*/ 292391 h 442843"/>
              <a:gd name="connsiteX98" fmla="*/ 304692 w 578506"/>
              <a:gd name="connsiteY98" fmla="*/ 286367 h 442843"/>
              <a:gd name="connsiteX99" fmla="*/ 300221 w 578506"/>
              <a:gd name="connsiteY99" fmla="*/ 275437 h 442843"/>
              <a:gd name="connsiteX100" fmla="*/ 290781 w 578506"/>
              <a:gd name="connsiteY100" fmla="*/ 271773 h 442843"/>
              <a:gd name="connsiteX101" fmla="*/ 288608 w 578506"/>
              <a:gd name="connsiteY101" fmla="*/ 270469 h 442843"/>
              <a:gd name="connsiteX102" fmla="*/ 292023 w 578506"/>
              <a:gd name="connsiteY102" fmla="*/ 266991 h 442843"/>
              <a:gd name="connsiteX103" fmla="*/ 299041 w 578506"/>
              <a:gd name="connsiteY103" fmla="*/ 265004 h 442843"/>
              <a:gd name="connsiteX104" fmla="*/ 321895 w 578506"/>
              <a:gd name="connsiteY104" fmla="*/ 265873 h 442843"/>
              <a:gd name="connsiteX105" fmla="*/ 330838 w 578506"/>
              <a:gd name="connsiteY105" fmla="*/ 258545 h 442843"/>
              <a:gd name="connsiteX106" fmla="*/ 332266 w 578506"/>
              <a:gd name="connsiteY106" fmla="*/ 253701 h 442843"/>
              <a:gd name="connsiteX107" fmla="*/ 336055 w 578506"/>
              <a:gd name="connsiteY107" fmla="*/ 255999 h 442843"/>
              <a:gd name="connsiteX108" fmla="*/ 340216 w 578506"/>
              <a:gd name="connsiteY108" fmla="*/ 258918 h 442843"/>
              <a:gd name="connsiteX109" fmla="*/ 366796 w 578506"/>
              <a:gd name="connsiteY109" fmla="*/ 253390 h 442843"/>
              <a:gd name="connsiteX110" fmla="*/ 396668 w 578506"/>
              <a:gd name="connsiteY110" fmla="*/ 226996 h 442843"/>
              <a:gd name="connsiteX111" fmla="*/ 413063 w 578506"/>
              <a:gd name="connsiteY111" fmla="*/ 215631 h 442843"/>
              <a:gd name="connsiteX112" fmla="*/ 423807 w 578506"/>
              <a:gd name="connsiteY112" fmla="*/ 209235 h 442843"/>
              <a:gd name="connsiteX113" fmla="*/ 461814 w 578506"/>
              <a:gd name="connsiteY113" fmla="*/ 195075 h 442843"/>
              <a:gd name="connsiteX114" fmla="*/ 496716 w 578506"/>
              <a:gd name="connsiteY114" fmla="*/ 174395 h 442843"/>
              <a:gd name="connsiteX115" fmla="*/ 499759 w 578506"/>
              <a:gd name="connsiteY115" fmla="*/ 167812 h 442843"/>
              <a:gd name="connsiteX116" fmla="*/ 493176 w 578506"/>
              <a:gd name="connsiteY116" fmla="*/ 161726 h 442843"/>
              <a:gd name="connsiteX117" fmla="*/ 483985 w 578506"/>
              <a:gd name="connsiteY117" fmla="*/ 158248 h 442843"/>
              <a:gd name="connsiteX118" fmla="*/ 483737 w 578506"/>
              <a:gd name="connsiteY118" fmla="*/ 158745 h 442843"/>
              <a:gd name="connsiteX119" fmla="*/ 482992 w 578506"/>
              <a:gd name="connsiteY119" fmla="*/ 159925 h 442843"/>
              <a:gd name="connsiteX120" fmla="*/ 483675 w 578506"/>
              <a:gd name="connsiteY120" fmla="*/ 158124 h 442843"/>
              <a:gd name="connsiteX121" fmla="*/ 483985 w 578506"/>
              <a:gd name="connsiteY121" fmla="*/ 158248 h 442843"/>
              <a:gd name="connsiteX122" fmla="*/ 490444 w 578506"/>
              <a:gd name="connsiteY122" fmla="*/ 152596 h 442843"/>
              <a:gd name="connsiteX123" fmla="*/ 528203 w 578506"/>
              <a:gd name="connsiteY123" fmla="*/ 149429 h 442843"/>
              <a:gd name="connsiteX124" fmla="*/ 564347 w 578506"/>
              <a:gd name="connsiteY124" fmla="*/ 131047 h 442843"/>
              <a:gd name="connsiteX125" fmla="*/ 568694 w 578506"/>
              <a:gd name="connsiteY125" fmla="*/ 128500 h 442843"/>
              <a:gd name="connsiteX126" fmla="*/ 576209 w 578506"/>
              <a:gd name="connsiteY126" fmla="*/ 118564 h 442843"/>
              <a:gd name="connsiteX127" fmla="*/ 578507 w 578506"/>
              <a:gd name="connsiteY127" fmla="*/ 103721 h 442843"/>
              <a:gd name="connsiteX128" fmla="*/ 570557 w 578506"/>
              <a:gd name="connsiteY128" fmla="*/ 91921 h 442843"/>
              <a:gd name="connsiteX129" fmla="*/ 565589 w 578506"/>
              <a:gd name="connsiteY129" fmla="*/ 84593 h 442843"/>
              <a:gd name="connsiteX130" fmla="*/ 566272 w 578506"/>
              <a:gd name="connsiteY130" fmla="*/ 66894 h 442843"/>
              <a:gd name="connsiteX131" fmla="*/ 563602 w 578506"/>
              <a:gd name="connsiteY131" fmla="*/ 62981 h 442843"/>
              <a:gd name="connsiteX132" fmla="*/ 546834 w 578506"/>
              <a:gd name="connsiteY132" fmla="*/ 57578 h 442843"/>
              <a:gd name="connsiteX133" fmla="*/ 532364 w 578506"/>
              <a:gd name="connsiteY133" fmla="*/ 59379 h 442843"/>
              <a:gd name="connsiteX134" fmla="*/ 526837 w 578506"/>
              <a:gd name="connsiteY134" fmla="*/ 61180 h 442843"/>
              <a:gd name="connsiteX135" fmla="*/ 525781 w 578506"/>
              <a:gd name="connsiteY135" fmla="*/ 62298 h 442843"/>
              <a:gd name="connsiteX136" fmla="*/ 524352 w 578506"/>
              <a:gd name="connsiteY136" fmla="*/ 62484 h 442843"/>
              <a:gd name="connsiteX137" fmla="*/ 522179 w 578506"/>
              <a:gd name="connsiteY137" fmla="*/ 64844 h 442843"/>
              <a:gd name="connsiteX138" fmla="*/ 520440 w 578506"/>
              <a:gd name="connsiteY138" fmla="*/ 64285 h 442843"/>
              <a:gd name="connsiteX139" fmla="*/ 524352 w 578506"/>
              <a:gd name="connsiteY139" fmla="*/ 62422 h 442843"/>
              <a:gd name="connsiteX140" fmla="*/ 525160 w 578506"/>
              <a:gd name="connsiteY140" fmla="*/ 61553 h 442843"/>
              <a:gd name="connsiteX141" fmla="*/ 526899 w 578506"/>
              <a:gd name="connsiteY141" fmla="*/ 61118 h 442843"/>
              <a:gd name="connsiteX142" fmla="*/ 534600 w 578506"/>
              <a:gd name="connsiteY142" fmla="*/ 53045 h 442843"/>
              <a:gd name="connsiteX143" fmla="*/ 534351 w 578506"/>
              <a:gd name="connsiteY143" fmla="*/ 45095 h 442843"/>
              <a:gd name="connsiteX144" fmla="*/ 530190 w 578506"/>
              <a:gd name="connsiteY144" fmla="*/ 42052 h 442843"/>
              <a:gd name="connsiteX145" fmla="*/ 528017 w 578506"/>
              <a:gd name="connsiteY145" fmla="*/ 40810 h 442843"/>
              <a:gd name="connsiteX146" fmla="*/ 509323 w 578506"/>
              <a:gd name="connsiteY146" fmla="*/ 33730 h 442843"/>
              <a:gd name="connsiteX147" fmla="*/ 500380 w 578506"/>
              <a:gd name="connsiteY147" fmla="*/ 25967 h 442843"/>
              <a:gd name="connsiteX148" fmla="*/ 493052 w 578506"/>
              <a:gd name="connsiteY148" fmla="*/ 19695 h 442843"/>
              <a:gd name="connsiteX149" fmla="*/ 473303 w 578506"/>
              <a:gd name="connsiteY149" fmla="*/ 15596 h 442843"/>
              <a:gd name="connsiteX150" fmla="*/ 454051 w 578506"/>
              <a:gd name="connsiteY150" fmla="*/ 17708 h 442843"/>
              <a:gd name="connsiteX151" fmla="*/ 446599 w 578506"/>
              <a:gd name="connsiteY151" fmla="*/ 11622 h 442843"/>
              <a:gd name="connsiteX152" fmla="*/ 445667 w 578506"/>
              <a:gd name="connsiteY152" fmla="*/ 7274 h 442843"/>
              <a:gd name="connsiteX153" fmla="*/ 418342 w 578506"/>
              <a:gd name="connsiteY153" fmla="*/ 753 h 442843"/>
              <a:gd name="connsiteX154" fmla="*/ 408157 w 578506"/>
              <a:gd name="connsiteY154" fmla="*/ 940 h 442843"/>
              <a:gd name="connsiteX155" fmla="*/ 401512 w 578506"/>
              <a:gd name="connsiteY155" fmla="*/ 7523 h 442843"/>
              <a:gd name="connsiteX156" fmla="*/ 399524 w 578506"/>
              <a:gd name="connsiteY156" fmla="*/ 25160 h 442843"/>
              <a:gd name="connsiteX157" fmla="*/ 397848 w 578506"/>
              <a:gd name="connsiteY157" fmla="*/ 26651 h 442843"/>
              <a:gd name="connsiteX158" fmla="*/ 394183 w 578506"/>
              <a:gd name="connsiteY158" fmla="*/ 24539 h 442843"/>
              <a:gd name="connsiteX159" fmla="*/ 393687 w 578506"/>
              <a:gd name="connsiteY159" fmla="*/ 16900 h 442843"/>
              <a:gd name="connsiteX160" fmla="*/ 393314 w 578506"/>
              <a:gd name="connsiteY160" fmla="*/ 14478 h 442843"/>
              <a:gd name="connsiteX161" fmla="*/ 389464 w 578506"/>
              <a:gd name="connsiteY161" fmla="*/ 11684 h 442843"/>
              <a:gd name="connsiteX162" fmla="*/ 374994 w 578506"/>
              <a:gd name="connsiteY162" fmla="*/ 3051 h 442843"/>
              <a:gd name="connsiteX163" fmla="*/ 363194 w 578506"/>
              <a:gd name="connsiteY163" fmla="*/ 1064 h 442843"/>
              <a:gd name="connsiteX164" fmla="*/ 356611 w 578506"/>
              <a:gd name="connsiteY164" fmla="*/ 11063 h 442843"/>
              <a:gd name="connsiteX165" fmla="*/ 357977 w 578506"/>
              <a:gd name="connsiteY165" fmla="*/ 21061 h 442843"/>
              <a:gd name="connsiteX166" fmla="*/ 356363 w 578506"/>
              <a:gd name="connsiteY166" fmla="*/ 22924 h 442843"/>
              <a:gd name="connsiteX167" fmla="*/ 354003 w 578506"/>
              <a:gd name="connsiteY167" fmla="*/ 22552 h 442843"/>
              <a:gd name="connsiteX168" fmla="*/ 347047 w 578506"/>
              <a:gd name="connsiteY168" fmla="*/ 9200 h 442843"/>
              <a:gd name="connsiteX169" fmla="*/ 334999 w 578506"/>
              <a:gd name="connsiteY169" fmla="*/ 10442 h 442843"/>
              <a:gd name="connsiteX170" fmla="*/ 328416 w 578506"/>
              <a:gd name="connsiteY170" fmla="*/ 14603 h 442843"/>
              <a:gd name="connsiteX171" fmla="*/ 326056 w 578506"/>
              <a:gd name="connsiteY171" fmla="*/ 13609 h 442843"/>
              <a:gd name="connsiteX172" fmla="*/ 317672 w 578506"/>
              <a:gd name="connsiteY172" fmla="*/ 19447 h 442843"/>
              <a:gd name="connsiteX173" fmla="*/ 311959 w 578506"/>
              <a:gd name="connsiteY173" fmla="*/ 33544 h 442843"/>
              <a:gd name="connsiteX174" fmla="*/ 307301 w 578506"/>
              <a:gd name="connsiteY174" fmla="*/ 42425 h 442843"/>
              <a:gd name="connsiteX175" fmla="*/ 296246 w 578506"/>
              <a:gd name="connsiteY175" fmla="*/ 41742 h 442843"/>
              <a:gd name="connsiteX176" fmla="*/ 286310 w 578506"/>
              <a:gd name="connsiteY176" fmla="*/ 21248 h 442843"/>
              <a:gd name="connsiteX177" fmla="*/ 277243 w 578506"/>
              <a:gd name="connsiteY177" fmla="*/ 17459 h 442843"/>
              <a:gd name="connsiteX178" fmla="*/ 270287 w 578506"/>
              <a:gd name="connsiteY178" fmla="*/ 23545 h 442843"/>
              <a:gd name="connsiteX179" fmla="*/ 262586 w 578506"/>
              <a:gd name="connsiteY179" fmla="*/ 31992 h 442843"/>
              <a:gd name="connsiteX180" fmla="*/ 257804 w 578506"/>
              <a:gd name="connsiteY180" fmla="*/ 33482 h 442843"/>
              <a:gd name="connsiteX181" fmla="*/ 255507 w 578506"/>
              <a:gd name="connsiteY181" fmla="*/ 37581 h 442843"/>
              <a:gd name="connsiteX182" fmla="*/ 262648 w 578506"/>
              <a:gd name="connsiteY182" fmla="*/ 55963 h 442843"/>
              <a:gd name="connsiteX183" fmla="*/ 263518 w 578506"/>
              <a:gd name="connsiteY183" fmla="*/ 55963 h 442843"/>
              <a:gd name="connsiteX184" fmla="*/ 264015 w 578506"/>
              <a:gd name="connsiteY184" fmla="*/ 57889 h 442843"/>
              <a:gd name="connsiteX185" fmla="*/ 262835 w 578506"/>
              <a:gd name="connsiteY185" fmla="*/ 56584 h 442843"/>
              <a:gd name="connsiteX186" fmla="*/ 262586 w 578506"/>
              <a:gd name="connsiteY186" fmla="*/ 55963 h 442843"/>
              <a:gd name="connsiteX187" fmla="*/ 252339 w 578506"/>
              <a:gd name="connsiteY187" fmla="*/ 51616 h 442843"/>
              <a:gd name="connsiteX188" fmla="*/ 243521 w 578506"/>
              <a:gd name="connsiteY188" fmla="*/ 48138 h 442843"/>
              <a:gd name="connsiteX189" fmla="*/ 236751 w 578506"/>
              <a:gd name="connsiteY189" fmla="*/ 46462 h 442843"/>
              <a:gd name="connsiteX190" fmla="*/ 232342 w 578506"/>
              <a:gd name="connsiteY190" fmla="*/ 40251 h 442843"/>
              <a:gd name="connsiteX191" fmla="*/ 223585 w 578506"/>
              <a:gd name="connsiteY191" fmla="*/ 38947 h 442843"/>
              <a:gd name="connsiteX192" fmla="*/ 216443 w 578506"/>
              <a:gd name="connsiteY192" fmla="*/ 46151 h 442843"/>
              <a:gd name="connsiteX193" fmla="*/ 211910 w 578506"/>
              <a:gd name="connsiteY193" fmla="*/ 45841 h 442843"/>
              <a:gd name="connsiteX194" fmla="*/ 200296 w 578506"/>
              <a:gd name="connsiteY194" fmla="*/ 42549 h 442843"/>
              <a:gd name="connsiteX195" fmla="*/ 174213 w 578506"/>
              <a:gd name="connsiteY195" fmla="*/ 52548 h 442843"/>
              <a:gd name="connsiteX196" fmla="*/ 168562 w 578506"/>
              <a:gd name="connsiteY196" fmla="*/ 57640 h 442843"/>
              <a:gd name="connsiteX197" fmla="*/ 170735 w 578506"/>
              <a:gd name="connsiteY197" fmla="*/ 70806 h 442843"/>
              <a:gd name="connsiteX198" fmla="*/ 175021 w 578506"/>
              <a:gd name="connsiteY198" fmla="*/ 72172 h 442843"/>
              <a:gd name="connsiteX199" fmla="*/ 174896 w 578506"/>
              <a:gd name="connsiteY199" fmla="*/ 71614 h 442843"/>
              <a:gd name="connsiteX200" fmla="*/ 176325 w 578506"/>
              <a:gd name="connsiteY200" fmla="*/ 71365 h 442843"/>
              <a:gd name="connsiteX201" fmla="*/ 179927 w 578506"/>
              <a:gd name="connsiteY201" fmla="*/ 66956 h 442843"/>
              <a:gd name="connsiteX202" fmla="*/ 182038 w 578506"/>
              <a:gd name="connsiteY202" fmla="*/ 66707 h 442843"/>
              <a:gd name="connsiteX203" fmla="*/ 181665 w 578506"/>
              <a:gd name="connsiteY203" fmla="*/ 70185 h 442843"/>
              <a:gd name="connsiteX204" fmla="*/ 176262 w 578506"/>
              <a:gd name="connsiteY204" fmla="*/ 71365 h 442843"/>
              <a:gd name="connsiteX205" fmla="*/ 175517 w 578506"/>
              <a:gd name="connsiteY205" fmla="*/ 72297 h 442843"/>
              <a:gd name="connsiteX206" fmla="*/ 174958 w 578506"/>
              <a:gd name="connsiteY206" fmla="*/ 72172 h 442843"/>
              <a:gd name="connsiteX207" fmla="*/ 176759 w 578506"/>
              <a:gd name="connsiteY207" fmla="*/ 81364 h 442843"/>
              <a:gd name="connsiteX208" fmla="*/ 176946 w 578506"/>
              <a:gd name="connsiteY208" fmla="*/ 89437 h 442843"/>
              <a:gd name="connsiteX209" fmla="*/ 171791 w 578506"/>
              <a:gd name="connsiteY209" fmla="*/ 94840 h 442843"/>
              <a:gd name="connsiteX210" fmla="*/ 175952 w 578506"/>
              <a:gd name="connsiteY210" fmla="*/ 108814 h 442843"/>
              <a:gd name="connsiteX211" fmla="*/ 179368 w 578506"/>
              <a:gd name="connsiteY211" fmla="*/ 110863 h 442843"/>
              <a:gd name="connsiteX212" fmla="*/ 177070 w 578506"/>
              <a:gd name="connsiteY212" fmla="*/ 111794 h 442843"/>
              <a:gd name="connsiteX213" fmla="*/ 172102 w 578506"/>
              <a:gd name="connsiteY213" fmla="*/ 112416 h 442843"/>
              <a:gd name="connsiteX214" fmla="*/ 166202 w 578506"/>
              <a:gd name="connsiteY214" fmla="*/ 121793 h 442843"/>
              <a:gd name="connsiteX215" fmla="*/ 175082 w 578506"/>
              <a:gd name="connsiteY215" fmla="*/ 139368 h 442843"/>
              <a:gd name="connsiteX216" fmla="*/ 190671 w 578506"/>
              <a:gd name="connsiteY216" fmla="*/ 144523 h 442843"/>
              <a:gd name="connsiteX217" fmla="*/ 190484 w 578506"/>
              <a:gd name="connsiteY217" fmla="*/ 143902 h 442843"/>
              <a:gd name="connsiteX218" fmla="*/ 192099 w 578506"/>
              <a:gd name="connsiteY218" fmla="*/ 142970 h 442843"/>
              <a:gd name="connsiteX219" fmla="*/ 191043 w 578506"/>
              <a:gd name="connsiteY219" fmla="*/ 144523 h 442843"/>
              <a:gd name="connsiteX220" fmla="*/ 190671 w 578506"/>
              <a:gd name="connsiteY220" fmla="*/ 144523 h 442843"/>
              <a:gd name="connsiteX221" fmla="*/ 194521 w 578506"/>
              <a:gd name="connsiteY221" fmla="*/ 152845 h 442843"/>
              <a:gd name="connsiteX222" fmla="*/ 218431 w 578506"/>
              <a:gd name="connsiteY222" fmla="*/ 164893 h 442843"/>
              <a:gd name="connsiteX223" fmla="*/ 236813 w 578506"/>
              <a:gd name="connsiteY223" fmla="*/ 160111 h 442843"/>
              <a:gd name="connsiteX224" fmla="*/ 236565 w 578506"/>
              <a:gd name="connsiteY224" fmla="*/ 159304 h 442843"/>
              <a:gd name="connsiteX225" fmla="*/ 237186 w 578506"/>
              <a:gd name="connsiteY225" fmla="*/ 159925 h 442843"/>
              <a:gd name="connsiteX226" fmla="*/ 236813 w 578506"/>
              <a:gd name="connsiteY226" fmla="*/ 160111 h 442843"/>
              <a:gd name="connsiteX227" fmla="*/ 239919 w 578506"/>
              <a:gd name="connsiteY227" fmla="*/ 168433 h 442843"/>
              <a:gd name="connsiteX228" fmla="*/ 270722 w 578506"/>
              <a:gd name="connsiteY228" fmla="*/ 175264 h 442843"/>
              <a:gd name="connsiteX229" fmla="*/ 300842 w 578506"/>
              <a:gd name="connsiteY229" fmla="*/ 159738 h 442843"/>
              <a:gd name="connsiteX230" fmla="*/ 308232 w 578506"/>
              <a:gd name="connsiteY230" fmla="*/ 155267 h 442843"/>
              <a:gd name="connsiteX231" fmla="*/ 308605 w 578506"/>
              <a:gd name="connsiteY231" fmla="*/ 154460 h 442843"/>
              <a:gd name="connsiteX232" fmla="*/ 309164 w 578506"/>
              <a:gd name="connsiteY232" fmla="*/ 155018 h 442843"/>
              <a:gd name="connsiteX233" fmla="*/ 308232 w 578506"/>
              <a:gd name="connsiteY233" fmla="*/ 155267 h 442843"/>
              <a:gd name="connsiteX234" fmla="*/ 306618 w 578506"/>
              <a:gd name="connsiteY234" fmla="*/ 158807 h 442843"/>
              <a:gd name="connsiteX235" fmla="*/ 305562 w 578506"/>
              <a:gd name="connsiteY235" fmla="*/ 160918 h 442843"/>
              <a:gd name="connsiteX236" fmla="*/ 308853 w 578506"/>
              <a:gd name="connsiteY236" fmla="*/ 168930 h 442843"/>
              <a:gd name="connsiteX237" fmla="*/ 323572 w 578506"/>
              <a:gd name="connsiteY237" fmla="*/ 174022 h 442843"/>
              <a:gd name="connsiteX238" fmla="*/ 324690 w 578506"/>
              <a:gd name="connsiteY238" fmla="*/ 174084 h 442843"/>
              <a:gd name="connsiteX239" fmla="*/ 325187 w 578506"/>
              <a:gd name="connsiteY239" fmla="*/ 175326 h 442843"/>
              <a:gd name="connsiteX240" fmla="*/ 324255 w 578506"/>
              <a:gd name="connsiteY240" fmla="*/ 174581 h 442843"/>
              <a:gd name="connsiteX241" fmla="*/ 323572 w 578506"/>
              <a:gd name="connsiteY241" fmla="*/ 173960 h 442843"/>
              <a:gd name="connsiteX242" fmla="*/ 272337 w 578506"/>
              <a:gd name="connsiteY242" fmla="*/ 181288 h 442843"/>
              <a:gd name="connsiteX243" fmla="*/ 249917 w 578506"/>
              <a:gd name="connsiteY243" fmla="*/ 182033 h 442843"/>
              <a:gd name="connsiteX244" fmla="*/ 234888 w 578506"/>
              <a:gd name="connsiteY244" fmla="*/ 179487 h 442843"/>
              <a:gd name="connsiteX245" fmla="*/ 227374 w 578506"/>
              <a:gd name="connsiteY245" fmla="*/ 185201 h 442843"/>
              <a:gd name="connsiteX246" fmla="*/ 225945 w 578506"/>
              <a:gd name="connsiteY246" fmla="*/ 205571 h 442843"/>
              <a:gd name="connsiteX247" fmla="*/ 223710 w 578506"/>
              <a:gd name="connsiteY247" fmla="*/ 208241 h 442843"/>
              <a:gd name="connsiteX248" fmla="*/ 222467 w 578506"/>
              <a:gd name="connsiteY248" fmla="*/ 206254 h 442843"/>
              <a:gd name="connsiteX249" fmla="*/ 194769 w 578506"/>
              <a:gd name="connsiteY249" fmla="*/ 169054 h 442843"/>
              <a:gd name="connsiteX250" fmla="*/ 192596 w 578506"/>
              <a:gd name="connsiteY250" fmla="*/ 167750 h 442843"/>
              <a:gd name="connsiteX251" fmla="*/ 180858 w 578506"/>
              <a:gd name="connsiteY251" fmla="*/ 169178 h 442843"/>
              <a:gd name="connsiteX252" fmla="*/ 165705 w 578506"/>
              <a:gd name="connsiteY252" fmla="*/ 184766 h 442843"/>
              <a:gd name="connsiteX253" fmla="*/ 167071 w 578506"/>
              <a:gd name="connsiteY253" fmla="*/ 194206 h 442843"/>
              <a:gd name="connsiteX254" fmla="*/ 113352 w 578506"/>
              <a:gd name="connsiteY254" fmla="*/ 354743 h 442843"/>
              <a:gd name="connsiteX255" fmla="*/ 112358 w 578506"/>
              <a:gd name="connsiteY255" fmla="*/ 353377 h 442843"/>
              <a:gd name="connsiteX256" fmla="*/ 113973 w 578506"/>
              <a:gd name="connsiteY256" fmla="*/ 354122 h 442843"/>
              <a:gd name="connsiteX257" fmla="*/ 114718 w 578506"/>
              <a:gd name="connsiteY257" fmla="*/ 354992 h 442843"/>
              <a:gd name="connsiteX258" fmla="*/ 113414 w 578506"/>
              <a:gd name="connsiteY258" fmla="*/ 354743 h 442843"/>
              <a:gd name="connsiteX259" fmla="*/ 125027 w 578506"/>
              <a:gd name="connsiteY259" fmla="*/ 313382 h 442843"/>
              <a:gd name="connsiteX260" fmla="*/ 123723 w 578506"/>
              <a:gd name="connsiteY260" fmla="*/ 314003 h 442843"/>
              <a:gd name="connsiteX261" fmla="*/ 124468 w 578506"/>
              <a:gd name="connsiteY261" fmla="*/ 312885 h 442843"/>
              <a:gd name="connsiteX262" fmla="*/ 125648 w 578506"/>
              <a:gd name="connsiteY262" fmla="*/ 312202 h 442843"/>
              <a:gd name="connsiteX263" fmla="*/ 125027 w 578506"/>
              <a:gd name="connsiteY263" fmla="*/ 313444 h 442843"/>
              <a:gd name="connsiteX264" fmla="*/ 151918 w 578506"/>
              <a:gd name="connsiteY264" fmla="*/ 372629 h 442843"/>
              <a:gd name="connsiteX265" fmla="*/ 151483 w 578506"/>
              <a:gd name="connsiteY265" fmla="*/ 373126 h 442843"/>
              <a:gd name="connsiteX266" fmla="*/ 150862 w 578506"/>
              <a:gd name="connsiteY266" fmla="*/ 375175 h 442843"/>
              <a:gd name="connsiteX267" fmla="*/ 148937 w 578506"/>
              <a:gd name="connsiteY267" fmla="*/ 376169 h 442843"/>
              <a:gd name="connsiteX268" fmla="*/ 147012 w 578506"/>
              <a:gd name="connsiteY268" fmla="*/ 377349 h 442843"/>
              <a:gd name="connsiteX269" fmla="*/ 150241 w 578506"/>
              <a:gd name="connsiteY269" fmla="*/ 374554 h 442843"/>
              <a:gd name="connsiteX270" fmla="*/ 151483 w 578506"/>
              <a:gd name="connsiteY270" fmla="*/ 373126 h 442843"/>
              <a:gd name="connsiteX271" fmla="*/ 152228 w 578506"/>
              <a:gd name="connsiteY271" fmla="*/ 370766 h 442843"/>
              <a:gd name="connsiteX272" fmla="*/ 151918 w 578506"/>
              <a:gd name="connsiteY272" fmla="*/ 372629 h 442843"/>
              <a:gd name="connsiteX273" fmla="*/ 468149 w 578506"/>
              <a:gd name="connsiteY273" fmla="*/ 166197 h 442843"/>
              <a:gd name="connsiteX274" fmla="*/ 470012 w 578506"/>
              <a:gd name="connsiteY274" fmla="*/ 166632 h 442843"/>
              <a:gd name="connsiteX275" fmla="*/ 469329 w 578506"/>
              <a:gd name="connsiteY275" fmla="*/ 167812 h 442843"/>
              <a:gd name="connsiteX276" fmla="*/ 467466 w 578506"/>
              <a:gd name="connsiteY276" fmla="*/ 167377 h 442843"/>
              <a:gd name="connsiteX277" fmla="*/ 468149 w 578506"/>
              <a:gd name="connsiteY277" fmla="*/ 166259 h 442843"/>
              <a:gd name="connsiteX278" fmla="*/ 196757 w 578506"/>
              <a:gd name="connsiteY278" fmla="*/ 138809 h 442843"/>
              <a:gd name="connsiteX279" fmla="*/ 195018 w 578506"/>
              <a:gd name="connsiteY279" fmla="*/ 139865 h 442843"/>
              <a:gd name="connsiteX280" fmla="*/ 196073 w 578506"/>
              <a:gd name="connsiteY280" fmla="*/ 138126 h 442843"/>
              <a:gd name="connsiteX281" fmla="*/ 197191 w 578506"/>
              <a:gd name="connsiteY281" fmla="*/ 137754 h 442843"/>
              <a:gd name="connsiteX282" fmla="*/ 196757 w 578506"/>
              <a:gd name="connsiteY282" fmla="*/ 138747 h 442843"/>
              <a:gd name="connsiteX283" fmla="*/ 274262 w 578506"/>
              <a:gd name="connsiteY283" fmla="*/ 263700 h 442843"/>
              <a:gd name="connsiteX284" fmla="*/ 273951 w 578506"/>
              <a:gd name="connsiteY284" fmla="*/ 265190 h 442843"/>
              <a:gd name="connsiteX285" fmla="*/ 272212 w 578506"/>
              <a:gd name="connsiteY285" fmla="*/ 264134 h 442843"/>
              <a:gd name="connsiteX286" fmla="*/ 274324 w 578506"/>
              <a:gd name="connsiteY286" fmla="*/ 263700 h 44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Lst>
            <a:rect l="l" t="t" r="r" b="b"/>
            <a:pathLst>
              <a:path w="578506" h="442843">
                <a:moveTo>
                  <a:pt x="167071" y="194019"/>
                </a:moveTo>
                <a:cubicBezTo>
                  <a:pt x="164277" y="198801"/>
                  <a:pt x="163780" y="203459"/>
                  <a:pt x="165953" y="208490"/>
                </a:cubicBezTo>
                <a:cubicBezTo>
                  <a:pt x="168748" y="214948"/>
                  <a:pt x="169183" y="221407"/>
                  <a:pt x="167009" y="228238"/>
                </a:cubicBezTo>
                <a:cubicBezTo>
                  <a:pt x="165208" y="233828"/>
                  <a:pt x="164587" y="239852"/>
                  <a:pt x="163159" y="245565"/>
                </a:cubicBezTo>
                <a:cubicBezTo>
                  <a:pt x="162786" y="246932"/>
                  <a:pt x="161296" y="248484"/>
                  <a:pt x="159929" y="248981"/>
                </a:cubicBezTo>
                <a:cubicBezTo>
                  <a:pt x="153657" y="251341"/>
                  <a:pt x="154775" y="256496"/>
                  <a:pt x="154713" y="261278"/>
                </a:cubicBezTo>
                <a:cubicBezTo>
                  <a:pt x="154899" y="261278"/>
                  <a:pt x="155085" y="261278"/>
                  <a:pt x="155210" y="261278"/>
                </a:cubicBezTo>
                <a:cubicBezTo>
                  <a:pt x="157197" y="263265"/>
                  <a:pt x="159184" y="265190"/>
                  <a:pt x="161171" y="267177"/>
                </a:cubicBezTo>
                <a:cubicBezTo>
                  <a:pt x="161730" y="267736"/>
                  <a:pt x="162351" y="268233"/>
                  <a:pt x="162972" y="268730"/>
                </a:cubicBezTo>
                <a:cubicBezTo>
                  <a:pt x="165084" y="269599"/>
                  <a:pt x="167133" y="270531"/>
                  <a:pt x="169183" y="271400"/>
                </a:cubicBezTo>
                <a:cubicBezTo>
                  <a:pt x="169990" y="271525"/>
                  <a:pt x="170860" y="271587"/>
                  <a:pt x="171729" y="271462"/>
                </a:cubicBezTo>
                <a:cubicBezTo>
                  <a:pt x="171729" y="271773"/>
                  <a:pt x="171729" y="272146"/>
                  <a:pt x="171729" y="272456"/>
                </a:cubicBezTo>
                <a:cubicBezTo>
                  <a:pt x="172971" y="272953"/>
                  <a:pt x="174275" y="273388"/>
                  <a:pt x="175455" y="274071"/>
                </a:cubicBezTo>
                <a:cubicBezTo>
                  <a:pt x="176014" y="274381"/>
                  <a:pt x="176573" y="275251"/>
                  <a:pt x="176511" y="275810"/>
                </a:cubicBezTo>
                <a:cubicBezTo>
                  <a:pt x="176511" y="276493"/>
                  <a:pt x="175890" y="277300"/>
                  <a:pt x="175331" y="277673"/>
                </a:cubicBezTo>
                <a:cubicBezTo>
                  <a:pt x="173654" y="278729"/>
                  <a:pt x="172164" y="278170"/>
                  <a:pt x="171791" y="276182"/>
                </a:cubicBezTo>
                <a:cubicBezTo>
                  <a:pt x="171543" y="274940"/>
                  <a:pt x="171667" y="273698"/>
                  <a:pt x="171791" y="272456"/>
                </a:cubicBezTo>
                <a:cubicBezTo>
                  <a:pt x="171543" y="272332"/>
                  <a:pt x="171356" y="272270"/>
                  <a:pt x="171108" y="272146"/>
                </a:cubicBezTo>
                <a:cubicBezTo>
                  <a:pt x="170487" y="271897"/>
                  <a:pt x="169866" y="271587"/>
                  <a:pt x="169245" y="271338"/>
                </a:cubicBezTo>
                <a:cubicBezTo>
                  <a:pt x="166947" y="271090"/>
                  <a:pt x="164835" y="270096"/>
                  <a:pt x="163034" y="268668"/>
                </a:cubicBezTo>
                <a:cubicBezTo>
                  <a:pt x="162227" y="268357"/>
                  <a:pt x="161420" y="267985"/>
                  <a:pt x="160612" y="267612"/>
                </a:cubicBezTo>
                <a:cubicBezTo>
                  <a:pt x="158687" y="265687"/>
                  <a:pt x="156700" y="263700"/>
                  <a:pt x="154775" y="261774"/>
                </a:cubicBezTo>
                <a:lnTo>
                  <a:pt x="154775" y="261215"/>
                </a:lnTo>
                <a:cubicBezTo>
                  <a:pt x="149682" y="261588"/>
                  <a:pt x="144652" y="261899"/>
                  <a:pt x="139621" y="262271"/>
                </a:cubicBezTo>
                <a:cubicBezTo>
                  <a:pt x="137262" y="264321"/>
                  <a:pt x="134405" y="265066"/>
                  <a:pt x="131300" y="265376"/>
                </a:cubicBezTo>
                <a:cubicBezTo>
                  <a:pt x="125586" y="265935"/>
                  <a:pt x="119873" y="266743"/>
                  <a:pt x="114159" y="267426"/>
                </a:cubicBezTo>
                <a:cubicBezTo>
                  <a:pt x="111675" y="276431"/>
                  <a:pt x="106272" y="283324"/>
                  <a:pt x="98571" y="288541"/>
                </a:cubicBezTo>
                <a:cubicBezTo>
                  <a:pt x="93230" y="292143"/>
                  <a:pt x="91553" y="297856"/>
                  <a:pt x="90435" y="303756"/>
                </a:cubicBezTo>
                <a:cubicBezTo>
                  <a:pt x="89877" y="306675"/>
                  <a:pt x="92609" y="310712"/>
                  <a:pt x="95776" y="311333"/>
                </a:cubicBezTo>
                <a:cubicBezTo>
                  <a:pt x="97391" y="311706"/>
                  <a:pt x="99130" y="311519"/>
                  <a:pt x="100745" y="311768"/>
                </a:cubicBezTo>
                <a:cubicBezTo>
                  <a:pt x="108632" y="312823"/>
                  <a:pt x="111054" y="315494"/>
                  <a:pt x="110992" y="322822"/>
                </a:cubicBezTo>
                <a:cubicBezTo>
                  <a:pt x="110992" y="326114"/>
                  <a:pt x="111675" y="329529"/>
                  <a:pt x="111178" y="332697"/>
                </a:cubicBezTo>
                <a:cubicBezTo>
                  <a:pt x="110557" y="336795"/>
                  <a:pt x="109563" y="341018"/>
                  <a:pt x="106023" y="343875"/>
                </a:cubicBezTo>
                <a:cubicBezTo>
                  <a:pt x="105465" y="344310"/>
                  <a:pt x="104533" y="344558"/>
                  <a:pt x="103726" y="344558"/>
                </a:cubicBezTo>
                <a:cubicBezTo>
                  <a:pt x="102980" y="344558"/>
                  <a:pt x="101738" y="344186"/>
                  <a:pt x="101614" y="343813"/>
                </a:cubicBezTo>
                <a:cubicBezTo>
                  <a:pt x="100434" y="338037"/>
                  <a:pt x="99999" y="332075"/>
                  <a:pt x="98136" y="326548"/>
                </a:cubicBezTo>
                <a:cubicBezTo>
                  <a:pt x="97205" y="323692"/>
                  <a:pt x="94286" y="320897"/>
                  <a:pt x="91553" y="319406"/>
                </a:cubicBezTo>
                <a:cubicBezTo>
                  <a:pt x="86088" y="316488"/>
                  <a:pt x="80126" y="316736"/>
                  <a:pt x="74475" y="319220"/>
                </a:cubicBezTo>
                <a:cubicBezTo>
                  <a:pt x="73047" y="319841"/>
                  <a:pt x="71618" y="321207"/>
                  <a:pt x="70935" y="322636"/>
                </a:cubicBezTo>
                <a:cubicBezTo>
                  <a:pt x="69879" y="324871"/>
                  <a:pt x="69010" y="327418"/>
                  <a:pt x="68886" y="329840"/>
                </a:cubicBezTo>
                <a:cubicBezTo>
                  <a:pt x="68389" y="339776"/>
                  <a:pt x="71246" y="349340"/>
                  <a:pt x="72550" y="359028"/>
                </a:cubicBezTo>
                <a:cubicBezTo>
                  <a:pt x="72736" y="359028"/>
                  <a:pt x="72984" y="358966"/>
                  <a:pt x="73233" y="358966"/>
                </a:cubicBezTo>
                <a:lnTo>
                  <a:pt x="72674" y="359525"/>
                </a:lnTo>
                <a:cubicBezTo>
                  <a:pt x="72674" y="359525"/>
                  <a:pt x="72674" y="359215"/>
                  <a:pt x="72612" y="359028"/>
                </a:cubicBezTo>
                <a:cubicBezTo>
                  <a:pt x="70252" y="359339"/>
                  <a:pt x="67830" y="359960"/>
                  <a:pt x="65718" y="359525"/>
                </a:cubicBezTo>
                <a:cubicBezTo>
                  <a:pt x="50503" y="356358"/>
                  <a:pt x="37275" y="361575"/>
                  <a:pt x="24544" y="368903"/>
                </a:cubicBezTo>
                <a:cubicBezTo>
                  <a:pt x="23799" y="369338"/>
                  <a:pt x="22929" y="369524"/>
                  <a:pt x="22246" y="370021"/>
                </a:cubicBezTo>
                <a:cubicBezTo>
                  <a:pt x="20259" y="371573"/>
                  <a:pt x="18209" y="373126"/>
                  <a:pt x="16346" y="374865"/>
                </a:cubicBezTo>
                <a:cubicBezTo>
                  <a:pt x="13179" y="377722"/>
                  <a:pt x="12185" y="374244"/>
                  <a:pt x="10446" y="372940"/>
                </a:cubicBezTo>
                <a:cubicBezTo>
                  <a:pt x="6472" y="369959"/>
                  <a:pt x="3180" y="369834"/>
                  <a:pt x="1814" y="372443"/>
                </a:cubicBezTo>
                <a:cubicBezTo>
                  <a:pt x="-981" y="377846"/>
                  <a:pt x="-546" y="386168"/>
                  <a:pt x="3118" y="389086"/>
                </a:cubicBezTo>
                <a:cubicBezTo>
                  <a:pt x="11067" y="395421"/>
                  <a:pt x="19141" y="401756"/>
                  <a:pt x="28829" y="405171"/>
                </a:cubicBezTo>
                <a:cubicBezTo>
                  <a:pt x="39324" y="408835"/>
                  <a:pt x="48826" y="414425"/>
                  <a:pt x="58390" y="419890"/>
                </a:cubicBezTo>
                <a:cubicBezTo>
                  <a:pt x="60626" y="421132"/>
                  <a:pt x="62800" y="422436"/>
                  <a:pt x="65159" y="423430"/>
                </a:cubicBezTo>
                <a:cubicBezTo>
                  <a:pt x="69010" y="424982"/>
                  <a:pt x="73605" y="424485"/>
                  <a:pt x="76276" y="419828"/>
                </a:cubicBezTo>
                <a:cubicBezTo>
                  <a:pt x="77021" y="418524"/>
                  <a:pt x="78015" y="417344"/>
                  <a:pt x="78884" y="416164"/>
                </a:cubicBezTo>
                <a:cubicBezTo>
                  <a:pt x="78760" y="416164"/>
                  <a:pt x="78698" y="416164"/>
                  <a:pt x="78636" y="416164"/>
                </a:cubicBezTo>
                <a:lnTo>
                  <a:pt x="77953" y="415418"/>
                </a:lnTo>
                <a:lnTo>
                  <a:pt x="79195" y="415667"/>
                </a:lnTo>
                <a:cubicBezTo>
                  <a:pt x="79195" y="415667"/>
                  <a:pt x="78946" y="415977"/>
                  <a:pt x="78822" y="416101"/>
                </a:cubicBezTo>
                <a:cubicBezTo>
                  <a:pt x="82797" y="415356"/>
                  <a:pt x="86709" y="413928"/>
                  <a:pt x="90684" y="416909"/>
                </a:cubicBezTo>
                <a:cubicBezTo>
                  <a:pt x="99068" y="423119"/>
                  <a:pt x="108259" y="426535"/>
                  <a:pt x="119003" y="424485"/>
                </a:cubicBezTo>
                <a:cubicBezTo>
                  <a:pt x="120494" y="424175"/>
                  <a:pt x="122295" y="425106"/>
                  <a:pt x="123909" y="425479"/>
                </a:cubicBezTo>
                <a:cubicBezTo>
                  <a:pt x="128443" y="426411"/>
                  <a:pt x="130244" y="428771"/>
                  <a:pt x="130679" y="434422"/>
                </a:cubicBezTo>
                <a:cubicBezTo>
                  <a:pt x="130679" y="435229"/>
                  <a:pt x="130306" y="436161"/>
                  <a:pt x="130368" y="436968"/>
                </a:cubicBezTo>
                <a:cubicBezTo>
                  <a:pt x="130741" y="440508"/>
                  <a:pt x="133970" y="443427"/>
                  <a:pt x="137137" y="442744"/>
                </a:cubicBezTo>
                <a:cubicBezTo>
                  <a:pt x="142913" y="441440"/>
                  <a:pt x="148564" y="439825"/>
                  <a:pt x="154216" y="438210"/>
                </a:cubicBezTo>
                <a:cubicBezTo>
                  <a:pt x="158253" y="437092"/>
                  <a:pt x="161544" y="434111"/>
                  <a:pt x="166140" y="434608"/>
                </a:cubicBezTo>
                <a:cubicBezTo>
                  <a:pt x="175952" y="435664"/>
                  <a:pt x="181169" y="428398"/>
                  <a:pt x="187131" y="422622"/>
                </a:cubicBezTo>
                <a:cubicBezTo>
                  <a:pt x="187752" y="422063"/>
                  <a:pt x="187938" y="421132"/>
                  <a:pt x="188373" y="420387"/>
                </a:cubicBezTo>
                <a:cubicBezTo>
                  <a:pt x="192347" y="413183"/>
                  <a:pt x="190671" y="408028"/>
                  <a:pt x="182783" y="404302"/>
                </a:cubicBezTo>
                <a:cubicBezTo>
                  <a:pt x="180485" y="403246"/>
                  <a:pt x="178064" y="402625"/>
                  <a:pt x="177567" y="399706"/>
                </a:cubicBezTo>
                <a:cubicBezTo>
                  <a:pt x="176946" y="396104"/>
                  <a:pt x="178250" y="392937"/>
                  <a:pt x="180548" y="390391"/>
                </a:cubicBezTo>
                <a:cubicBezTo>
                  <a:pt x="182224" y="388590"/>
                  <a:pt x="184398" y="387161"/>
                  <a:pt x="186634" y="385981"/>
                </a:cubicBezTo>
                <a:cubicBezTo>
                  <a:pt x="191851" y="383187"/>
                  <a:pt x="197253" y="380765"/>
                  <a:pt x="202470" y="377970"/>
                </a:cubicBezTo>
                <a:cubicBezTo>
                  <a:pt x="208618" y="374678"/>
                  <a:pt x="213338" y="369896"/>
                  <a:pt x="215636" y="363065"/>
                </a:cubicBezTo>
                <a:cubicBezTo>
                  <a:pt x="216195" y="361450"/>
                  <a:pt x="216630" y="359836"/>
                  <a:pt x="217127" y="358221"/>
                </a:cubicBezTo>
                <a:cubicBezTo>
                  <a:pt x="217375" y="357414"/>
                  <a:pt x="217810" y="356668"/>
                  <a:pt x="218182" y="355923"/>
                </a:cubicBezTo>
                <a:cubicBezTo>
                  <a:pt x="219921" y="352259"/>
                  <a:pt x="222716" y="350085"/>
                  <a:pt x="226256" y="351576"/>
                </a:cubicBezTo>
                <a:cubicBezTo>
                  <a:pt x="234516" y="354930"/>
                  <a:pt x="242962" y="352756"/>
                  <a:pt x="251284" y="352756"/>
                </a:cubicBezTo>
                <a:cubicBezTo>
                  <a:pt x="255010" y="352756"/>
                  <a:pt x="257183" y="347539"/>
                  <a:pt x="255631" y="343130"/>
                </a:cubicBezTo>
                <a:cubicBezTo>
                  <a:pt x="255134" y="341826"/>
                  <a:pt x="254637" y="340459"/>
                  <a:pt x="254140" y="339155"/>
                </a:cubicBezTo>
                <a:cubicBezTo>
                  <a:pt x="253830" y="339155"/>
                  <a:pt x="253581" y="339155"/>
                  <a:pt x="253271" y="339093"/>
                </a:cubicBezTo>
                <a:cubicBezTo>
                  <a:pt x="252836" y="339031"/>
                  <a:pt x="252463" y="338658"/>
                  <a:pt x="252153" y="338224"/>
                </a:cubicBezTo>
                <a:cubicBezTo>
                  <a:pt x="251159" y="338100"/>
                  <a:pt x="250166" y="337975"/>
                  <a:pt x="249110" y="337851"/>
                </a:cubicBezTo>
                <a:cubicBezTo>
                  <a:pt x="250662" y="336174"/>
                  <a:pt x="251346" y="337292"/>
                  <a:pt x="252153" y="338224"/>
                </a:cubicBezTo>
                <a:cubicBezTo>
                  <a:pt x="252712" y="338286"/>
                  <a:pt x="253271" y="338348"/>
                  <a:pt x="253892" y="338472"/>
                </a:cubicBezTo>
                <a:cubicBezTo>
                  <a:pt x="254016" y="338721"/>
                  <a:pt x="254078" y="338969"/>
                  <a:pt x="254140" y="339155"/>
                </a:cubicBezTo>
                <a:cubicBezTo>
                  <a:pt x="261903" y="340522"/>
                  <a:pt x="268486" y="338534"/>
                  <a:pt x="272647" y="331454"/>
                </a:cubicBezTo>
                <a:cubicBezTo>
                  <a:pt x="274759" y="327790"/>
                  <a:pt x="277367" y="324809"/>
                  <a:pt x="280410" y="321953"/>
                </a:cubicBezTo>
                <a:cubicBezTo>
                  <a:pt x="283391" y="319096"/>
                  <a:pt x="285813" y="315680"/>
                  <a:pt x="288359" y="312389"/>
                </a:cubicBezTo>
                <a:cubicBezTo>
                  <a:pt x="291899" y="307793"/>
                  <a:pt x="291651" y="303073"/>
                  <a:pt x="288297" y="298664"/>
                </a:cubicBezTo>
                <a:cubicBezTo>
                  <a:pt x="285813" y="295497"/>
                  <a:pt x="283950" y="292267"/>
                  <a:pt x="284385" y="288168"/>
                </a:cubicBezTo>
                <a:cubicBezTo>
                  <a:pt x="284198" y="288106"/>
                  <a:pt x="284012" y="288044"/>
                  <a:pt x="283826" y="287920"/>
                </a:cubicBezTo>
                <a:cubicBezTo>
                  <a:pt x="283329" y="287609"/>
                  <a:pt x="282832" y="287237"/>
                  <a:pt x="282335" y="286926"/>
                </a:cubicBezTo>
                <a:cubicBezTo>
                  <a:pt x="283018" y="287050"/>
                  <a:pt x="283764" y="287175"/>
                  <a:pt x="284447" y="287299"/>
                </a:cubicBezTo>
                <a:cubicBezTo>
                  <a:pt x="284447" y="287609"/>
                  <a:pt x="284447" y="287858"/>
                  <a:pt x="284447" y="288168"/>
                </a:cubicBezTo>
                <a:cubicBezTo>
                  <a:pt x="288235" y="289597"/>
                  <a:pt x="291899" y="291149"/>
                  <a:pt x="295749" y="292391"/>
                </a:cubicBezTo>
                <a:cubicBezTo>
                  <a:pt x="300345" y="293882"/>
                  <a:pt x="304009" y="291273"/>
                  <a:pt x="304692" y="286367"/>
                </a:cubicBezTo>
                <a:cubicBezTo>
                  <a:pt x="305313" y="281772"/>
                  <a:pt x="304320" y="277735"/>
                  <a:pt x="300221" y="275437"/>
                </a:cubicBezTo>
                <a:cubicBezTo>
                  <a:pt x="297364" y="273760"/>
                  <a:pt x="293949" y="273015"/>
                  <a:pt x="290781" y="271773"/>
                </a:cubicBezTo>
                <a:cubicBezTo>
                  <a:pt x="290036" y="271462"/>
                  <a:pt x="289291" y="270904"/>
                  <a:pt x="288608" y="270469"/>
                </a:cubicBezTo>
                <a:cubicBezTo>
                  <a:pt x="289725" y="269289"/>
                  <a:pt x="290657" y="267674"/>
                  <a:pt x="292023" y="266991"/>
                </a:cubicBezTo>
                <a:cubicBezTo>
                  <a:pt x="294197" y="265935"/>
                  <a:pt x="296929" y="264507"/>
                  <a:pt x="299041" y="265004"/>
                </a:cubicBezTo>
                <a:cubicBezTo>
                  <a:pt x="306680" y="266681"/>
                  <a:pt x="314256" y="266246"/>
                  <a:pt x="321895" y="265873"/>
                </a:cubicBezTo>
                <a:cubicBezTo>
                  <a:pt x="326615" y="265625"/>
                  <a:pt x="329844" y="263451"/>
                  <a:pt x="330838" y="258545"/>
                </a:cubicBezTo>
                <a:cubicBezTo>
                  <a:pt x="331211" y="256930"/>
                  <a:pt x="331832" y="255316"/>
                  <a:pt x="332266" y="253701"/>
                </a:cubicBezTo>
                <a:cubicBezTo>
                  <a:pt x="333508" y="254446"/>
                  <a:pt x="334813" y="255191"/>
                  <a:pt x="336055" y="255999"/>
                </a:cubicBezTo>
                <a:cubicBezTo>
                  <a:pt x="337483" y="256930"/>
                  <a:pt x="338725" y="258172"/>
                  <a:pt x="340216" y="258918"/>
                </a:cubicBezTo>
                <a:cubicBezTo>
                  <a:pt x="351146" y="264569"/>
                  <a:pt x="358598" y="263141"/>
                  <a:pt x="366796" y="253390"/>
                </a:cubicBezTo>
                <a:cubicBezTo>
                  <a:pt x="375490" y="243081"/>
                  <a:pt x="384930" y="233455"/>
                  <a:pt x="396668" y="226996"/>
                </a:cubicBezTo>
                <a:cubicBezTo>
                  <a:pt x="402630" y="223705"/>
                  <a:pt x="408902" y="221469"/>
                  <a:pt x="413063" y="215631"/>
                </a:cubicBezTo>
                <a:cubicBezTo>
                  <a:pt x="415671" y="211967"/>
                  <a:pt x="419832" y="210477"/>
                  <a:pt x="423807" y="209235"/>
                </a:cubicBezTo>
                <a:cubicBezTo>
                  <a:pt x="436724" y="205198"/>
                  <a:pt x="447903" y="196504"/>
                  <a:pt x="461814" y="195075"/>
                </a:cubicBezTo>
                <a:cubicBezTo>
                  <a:pt x="473428" y="188244"/>
                  <a:pt x="485227" y="181537"/>
                  <a:pt x="496716" y="174395"/>
                </a:cubicBezTo>
                <a:cubicBezTo>
                  <a:pt x="498455" y="173339"/>
                  <a:pt x="499076" y="170172"/>
                  <a:pt x="499759" y="167812"/>
                </a:cubicBezTo>
                <a:cubicBezTo>
                  <a:pt x="500567" y="165079"/>
                  <a:pt x="498704" y="163527"/>
                  <a:pt x="493176" y="161726"/>
                </a:cubicBezTo>
                <a:cubicBezTo>
                  <a:pt x="490071" y="160732"/>
                  <a:pt x="487028" y="159428"/>
                  <a:pt x="483985" y="158248"/>
                </a:cubicBezTo>
                <a:cubicBezTo>
                  <a:pt x="483923" y="158434"/>
                  <a:pt x="483861" y="158558"/>
                  <a:pt x="483737" y="158745"/>
                </a:cubicBezTo>
                <a:lnTo>
                  <a:pt x="482992" y="159925"/>
                </a:lnTo>
                <a:lnTo>
                  <a:pt x="483675" y="158124"/>
                </a:lnTo>
                <a:cubicBezTo>
                  <a:pt x="483675" y="158124"/>
                  <a:pt x="483861" y="158186"/>
                  <a:pt x="483985" y="158248"/>
                </a:cubicBezTo>
                <a:cubicBezTo>
                  <a:pt x="485227" y="155453"/>
                  <a:pt x="486035" y="152783"/>
                  <a:pt x="490444" y="152596"/>
                </a:cubicBezTo>
                <a:cubicBezTo>
                  <a:pt x="503051" y="151975"/>
                  <a:pt x="515596" y="150547"/>
                  <a:pt x="528203" y="149429"/>
                </a:cubicBezTo>
                <a:cubicBezTo>
                  <a:pt x="540251" y="143281"/>
                  <a:pt x="552299" y="137195"/>
                  <a:pt x="564347" y="131047"/>
                </a:cubicBezTo>
                <a:cubicBezTo>
                  <a:pt x="565838" y="130301"/>
                  <a:pt x="567638" y="129680"/>
                  <a:pt x="568694" y="128500"/>
                </a:cubicBezTo>
                <a:cubicBezTo>
                  <a:pt x="571489" y="125395"/>
                  <a:pt x="574842" y="122290"/>
                  <a:pt x="576209" y="118564"/>
                </a:cubicBezTo>
                <a:cubicBezTo>
                  <a:pt x="577948" y="113906"/>
                  <a:pt x="578507" y="108689"/>
                  <a:pt x="578507" y="103721"/>
                </a:cubicBezTo>
                <a:cubicBezTo>
                  <a:pt x="578507" y="98380"/>
                  <a:pt x="576085" y="93847"/>
                  <a:pt x="570557" y="91921"/>
                </a:cubicBezTo>
                <a:cubicBezTo>
                  <a:pt x="567018" y="90679"/>
                  <a:pt x="565216" y="88754"/>
                  <a:pt x="565589" y="84593"/>
                </a:cubicBezTo>
                <a:cubicBezTo>
                  <a:pt x="566210" y="78693"/>
                  <a:pt x="566334" y="72793"/>
                  <a:pt x="566272" y="66894"/>
                </a:cubicBezTo>
                <a:cubicBezTo>
                  <a:pt x="566272" y="65527"/>
                  <a:pt x="564844" y="63478"/>
                  <a:pt x="563602" y="62981"/>
                </a:cubicBezTo>
                <a:cubicBezTo>
                  <a:pt x="558137" y="60870"/>
                  <a:pt x="552609" y="59007"/>
                  <a:pt x="546834" y="57578"/>
                </a:cubicBezTo>
                <a:cubicBezTo>
                  <a:pt x="541369" y="56212"/>
                  <a:pt x="537021" y="56771"/>
                  <a:pt x="532364" y="59379"/>
                </a:cubicBezTo>
                <a:cubicBezTo>
                  <a:pt x="530687" y="60311"/>
                  <a:pt x="528762" y="60683"/>
                  <a:pt x="526837" y="61180"/>
                </a:cubicBezTo>
                <a:cubicBezTo>
                  <a:pt x="526464" y="61553"/>
                  <a:pt x="526091" y="61925"/>
                  <a:pt x="525781" y="62298"/>
                </a:cubicBezTo>
                <a:cubicBezTo>
                  <a:pt x="525346" y="62422"/>
                  <a:pt x="524849" y="62422"/>
                  <a:pt x="524352" y="62484"/>
                </a:cubicBezTo>
                <a:cubicBezTo>
                  <a:pt x="523669" y="63292"/>
                  <a:pt x="522986" y="64161"/>
                  <a:pt x="522179" y="64844"/>
                </a:cubicBezTo>
                <a:cubicBezTo>
                  <a:pt x="521930" y="65031"/>
                  <a:pt x="520999" y="64534"/>
                  <a:pt x="520440" y="64285"/>
                </a:cubicBezTo>
                <a:cubicBezTo>
                  <a:pt x="521247" y="62422"/>
                  <a:pt x="522800" y="62484"/>
                  <a:pt x="524352" y="62422"/>
                </a:cubicBezTo>
                <a:cubicBezTo>
                  <a:pt x="524601" y="62112"/>
                  <a:pt x="524849" y="61863"/>
                  <a:pt x="525160" y="61553"/>
                </a:cubicBezTo>
                <a:cubicBezTo>
                  <a:pt x="525719" y="61366"/>
                  <a:pt x="526278" y="61304"/>
                  <a:pt x="526899" y="61118"/>
                </a:cubicBezTo>
                <a:cubicBezTo>
                  <a:pt x="529445" y="58385"/>
                  <a:pt x="531867" y="55591"/>
                  <a:pt x="534600" y="53045"/>
                </a:cubicBezTo>
                <a:cubicBezTo>
                  <a:pt x="538139" y="49629"/>
                  <a:pt x="538947" y="48387"/>
                  <a:pt x="534351" y="45095"/>
                </a:cubicBezTo>
                <a:cubicBezTo>
                  <a:pt x="532985" y="44102"/>
                  <a:pt x="531618" y="43046"/>
                  <a:pt x="530190" y="42052"/>
                </a:cubicBezTo>
                <a:cubicBezTo>
                  <a:pt x="529507" y="41555"/>
                  <a:pt x="528762" y="40872"/>
                  <a:pt x="528017" y="40810"/>
                </a:cubicBezTo>
                <a:cubicBezTo>
                  <a:pt x="521061" y="40251"/>
                  <a:pt x="515906" y="34910"/>
                  <a:pt x="509323" y="33730"/>
                </a:cubicBezTo>
                <a:cubicBezTo>
                  <a:pt x="504479" y="32861"/>
                  <a:pt x="501685" y="30377"/>
                  <a:pt x="500380" y="25967"/>
                </a:cubicBezTo>
                <a:cubicBezTo>
                  <a:pt x="499263" y="22303"/>
                  <a:pt x="496468" y="20440"/>
                  <a:pt x="493052" y="19695"/>
                </a:cubicBezTo>
                <a:cubicBezTo>
                  <a:pt x="486469" y="18267"/>
                  <a:pt x="479452" y="18018"/>
                  <a:pt x="473303" y="15596"/>
                </a:cubicBezTo>
                <a:cubicBezTo>
                  <a:pt x="466099" y="12802"/>
                  <a:pt x="460324" y="13609"/>
                  <a:pt x="454051" y="17708"/>
                </a:cubicBezTo>
                <a:cubicBezTo>
                  <a:pt x="449766" y="20440"/>
                  <a:pt x="446909" y="18080"/>
                  <a:pt x="446599" y="11622"/>
                </a:cubicBezTo>
                <a:cubicBezTo>
                  <a:pt x="446537" y="9883"/>
                  <a:pt x="447282" y="7709"/>
                  <a:pt x="445667" y="7274"/>
                </a:cubicBezTo>
                <a:cubicBezTo>
                  <a:pt x="436600" y="4852"/>
                  <a:pt x="427533" y="2617"/>
                  <a:pt x="418342" y="753"/>
                </a:cubicBezTo>
                <a:cubicBezTo>
                  <a:pt x="415112" y="132"/>
                  <a:pt x="411573" y="753"/>
                  <a:pt x="408157" y="940"/>
                </a:cubicBezTo>
                <a:cubicBezTo>
                  <a:pt x="405052" y="1064"/>
                  <a:pt x="401822" y="4293"/>
                  <a:pt x="401512" y="7523"/>
                </a:cubicBezTo>
                <a:cubicBezTo>
                  <a:pt x="400891" y="13423"/>
                  <a:pt x="400270" y="19322"/>
                  <a:pt x="399524" y="25160"/>
                </a:cubicBezTo>
                <a:cubicBezTo>
                  <a:pt x="399462" y="25781"/>
                  <a:pt x="398531" y="26464"/>
                  <a:pt x="397848" y="26651"/>
                </a:cubicBezTo>
                <a:cubicBezTo>
                  <a:pt x="396109" y="27210"/>
                  <a:pt x="394494" y="26402"/>
                  <a:pt x="394183" y="24539"/>
                </a:cubicBezTo>
                <a:cubicBezTo>
                  <a:pt x="393749" y="22055"/>
                  <a:pt x="393811" y="19447"/>
                  <a:pt x="393687" y="16900"/>
                </a:cubicBezTo>
                <a:cubicBezTo>
                  <a:pt x="393687" y="16031"/>
                  <a:pt x="393749" y="14975"/>
                  <a:pt x="393314" y="14478"/>
                </a:cubicBezTo>
                <a:cubicBezTo>
                  <a:pt x="392196" y="13360"/>
                  <a:pt x="390582" y="11497"/>
                  <a:pt x="389464" y="11684"/>
                </a:cubicBezTo>
                <a:cubicBezTo>
                  <a:pt x="382135" y="12739"/>
                  <a:pt x="378968" y="7585"/>
                  <a:pt x="374994" y="3051"/>
                </a:cubicBezTo>
                <a:cubicBezTo>
                  <a:pt x="371951" y="-364"/>
                  <a:pt x="367541" y="-737"/>
                  <a:pt x="363194" y="1064"/>
                </a:cubicBezTo>
                <a:cubicBezTo>
                  <a:pt x="358785" y="2927"/>
                  <a:pt x="356611" y="6529"/>
                  <a:pt x="356611" y="11063"/>
                </a:cubicBezTo>
                <a:cubicBezTo>
                  <a:pt x="356611" y="14354"/>
                  <a:pt x="357667" y="17708"/>
                  <a:pt x="357977" y="21061"/>
                </a:cubicBezTo>
                <a:cubicBezTo>
                  <a:pt x="358039" y="21682"/>
                  <a:pt x="357108" y="22676"/>
                  <a:pt x="356363" y="22924"/>
                </a:cubicBezTo>
                <a:cubicBezTo>
                  <a:pt x="355679" y="23173"/>
                  <a:pt x="354251" y="22924"/>
                  <a:pt x="354003" y="22552"/>
                </a:cubicBezTo>
                <a:cubicBezTo>
                  <a:pt x="351643" y="18142"/>
                  <a:pt x="349717" y="13423"/>
                  <a:pt x="347047" y="9200"/>
                </a:cubicBezTo>
                <a:cubicBezTo>
                  <a:pt x="344066" y="4355"/>
                  <a:pt x="337856" y="5163"/>
                  <a:pt x="334999" y="10442"/>
                </a:cubicBezTo>
                <a:cubicBezTo>
                  <a:pt x="332204" y="15658"/>
                  <a:pt x="332142" y="15783"/>
                  <a:pt x="328416" y="14603"/>
                </a:cubicBezTo>
                <a:cubicBezTo>
                  <a:pt x="327609" y="14354"/>
                  <a:pt x="326863" y="13857"/>
                  <a:pt x="326056" y="13609"/>
                </a:cubicBezTo>
                <a:cubicBezTo>
                  <a:pt x="321088" y="12367"/>
                  <a:pt x="316492" y="15037"/>
                  <a:pt x="317672" y="19447"/>
                </a:cubicBezTo>
                <a:cubicBezTo>
                  <a:pt x="319411" y="26154"/>
                  <a:pt x="316989" y="29756"/>
                  <a:pt x="311959" y="33544"/>
                </a:cubicBezTo>
                <a:cubicBezTo>
                  <a:pt x="309536" y="35345"/>
                  <a:pt x="309102" y="39568"/>
                  <a:pt x="307301" y="42425"/>
                </a:cubicBezTo>
                <a:cubicBezTo>
                  <a:pt x="305189" y="45778"/>
                  <a:pt x="297923" y="45220"/>
                  <a:pt x="296246" y="41742"/>
                </a:cubicBezTo>
                <a:cubicBezTo>
                  <a:pt x="292955" y="34910"/>
                  <a:pt x="290285" y="27644"/>
                  <a:pt x="286310" y="21248"/>
                </a:cubicBezTo>
                <a:cubicBezTo>
                  <a:pt x="284881" y="18950"/>
                  <a:pt x="280472" y="18205"/>
                  <a:pt x="277243" y="17459"/>
                </a:cubicBezTo>
                <a:cubicBezTo>
                  <a:pt x="274510" y="16776"/>
                  <a:pt x="270908" y="19447"/>
                  <a:pt x="270287" y="23545"/>
                </a:cubicBezTo>
                <a:cubicBezTo>
                  <a:pt x="269480" y="28514"/>
                  <a:pt x="267679" y="31370"/>
                  <a:pt x="262586" y="31992"/>
                </a:cubicBezTo>
                <a:cubicBezTo>
                  <a:pt x="260910" y="32178"/>
                  <a:pt x="259046" y="32550"/>
                  <a:pt x="257804" y="33482"/>
                </a:cubicBezTo>
                <a:cubicBezTo>
                  <a:pt x="256624" y="34414"/>
                  <a:pt x="255134" y="36525"/>
                  <a:pt x="255507" y="37581"/>
                </a:cubicBezTo>
                <a:cubicBezTo>
                  <a:pt x="257618" y="43791"/>
                  <a:pt x="260226" y="49877"/>
                  <a:pt x="262648" y="55963"/>
                </a:cubicBezTo>
                <a:cubicBezTo>
                  <a:pt x="262959" y="55963"/>
                  <a:pt x="263269" y="55963"/>
                  <a:pt x="263518" y="55963"/>
                </a:cubicBezTo>
                <a:lnTo>
                  <a:pt x="264015" y="57889"/>
                </a:lnTo>
                <a:lnTo>
                  <a:pt x="262835" y="56584"/>
                </a:lnTo>
                <a:cubicBezTo>
                  <a:pt x="262835" y="56584"/>
                  <a:pt x="262711" y="56150"/>
                  <a:pt x="262586" y="55963"/>
                </a:cubicBezTo>
                <a:cubicBezTo>
                  <a:pt x="258550" y="56274"/>
                  <a:pt x="255010" y="55342"/>
                  <a:pt x="252339" y="51616"/>
                </a:cubicBezTo>
                <a:cubicBezTo>
                  <a:pt x="250290" y="48759"/>
                  <a:pt x="247247" y="46834"/>
                  <a:pt x="243521" y="48138"/>
                </a:cubicBezTo>
                <a:cubicBezTo>
                  <a:pt x="240726" y="49132"/>
                  <a:pt x="238490" y="48325"/>
                  <a:pt x="236751" y="46462"/>
                </a:cubicBezTo>
                <a:cubicBezTo>
                  <a:pt x="235074" y="44599"/>
                  <a:pt x="233957" y="42239"/>
                  <a:pt x="232342" y="40251"/>
                </a:cubicBezTo>
                <a:cubicBezTo>
                  <a:pt x="229609" y="36836"/>
                  <a:pt x="226442" y="36339"/>
                  <a:pt x="223585" y="38947"/>
                </a:cubicBezTo>
                <a:cubicBezTo>
                  <a:pt x="221039" y="41183"/>
                  <a:pt x="218866" y="43791"/>
                  <a:pt x="216443" y="46151"/>
                </a:cubicBezTo>
                <a:cubicBezTo>
                  <a:pt x="214891" y="47704"/>
                  <a:pt x="213400" y="47455"/>
                  <a:pt x="211910" y="45841"/>
                </a:cubicBezTo>
                <a:cubicBezTo>
                  <a:pt x="208743" y="42425"/>
                  <a:pt x="204706" y="41493"/>
                  <a:pt x="200296" y="42549"/>
                </a:cubicBezTo>
                <a:cubicBezTo>
                  <a:pt x="191167" y="44723"/>
                  <a:pt x="182162" y="47331"/>
                  <a:pt x="174213" y="52548"/>
                </a:cubicBezTo>
                <a:cubicBezTo>
                  <a:pt x="172102" y="53914"/>
                  <a:pt x="170301" y="55839"/>
                  <a:pt x="168562" y="57640"/>
                </a:cubicBezTo>
                <a:cubicBezTo>
                  <a:pt x="165208" y="61180"/>
                  <a:pt x="166264" y="68012"/>
                  <a:pt x="170735" y="70806"/>
                </a:cubicBezTo>
                <a:cubicBezTo>
                  <a:pt x="171915" y="71551"/>
                  <a:pt x="173530" y="71800"/>
                  <a:pt x="175021" y="72172"/>
                </a:cubicBezTo>
                <a:cubicBezTo>
                  <a:pt x="175021" y="71986"/>
                  <a:pt x="174958" y="71800"/>
                  <a:pt x="174896" y="71614"/>
                </a:cubicBezTo>
                <a:cubicBezTo>
                  <a:pt x="175393" y="71489"/>
                  <a:pt x="175828" y="71489"/>
                  <a:pt x="176325" y="71365"/>
                </a:cubicBezTo>
                <a:cubicBezTo>
                  <a:pt x="177505" y="69875"/>
                  <a:pt x="178685" y="68322"/>
                  <a:pt x="179927" y="66956"/>
                </a:cubicBezTo>
                <a:cubicBezTo>
                  <a:pt x="180299" y="66521"/>
                  <a:pt x="181603" y="66397"/>
                  <a:pt x="182038" y="66707"/>
                </a:cubicBezTo>
                <a:cubicBezTo>
                  <a:pt x="183591" y="67825"/>
                  <a:pt x="183529" y="69502"/>
                  <a:pt x="181665" y="70185"/>
                </a:cubicBezTo>
                <a:cubicBezTo>
                  <a:pt x="179989" y="70806"/>
                  <a:pt x="178126" y="71055"/>
                  <a:pt x="176262" y="71365"/>
                </a:cubicBezTo>
                <a:cubicBezTo>
                  <a:pt x="176014" y="71676"/>
                  <a:pt x="175766" y="71986"/>
                  <a:pt x="175517" y="72297"/>
                </a:cubicBezTo>
                <a:cubicBezTo>
                  <a:pt x="175331" y="72297"/>
                  <a:pt x="175145" y="72235"/>
                  <a:pt x="174958" y="72172"/>
                </a:cubicBezTo>
                <a:cubicBezTo>
                  <a:pt x="175517" y="75278"/>
                  <a:pt x="175828" y="78383"/>
                  <a:pt x="176759" y="81364"/>
                </a:cubicBezTo>
                <a:cubicBezTo>
                  <a:pt x="178747" y="87326"/>
                  <a:pt x="178933" y="87326"/>
                  <a:pt x="176946" y="89437"/>
                </a:cubicBezTo>
                <a:cubicBezTo>
                  <a:pt x="175207" y="91238"/>
                  <a:pt x="173281" y="92853"/>
                  <a:pt x="171791" y="94840"/>
                </a:cubicBezTo>
                <a:cubicBezTo>
                  <a:pt x="167878" y="99933"/>
                  <a:pt x="169617" y="105460"/>
                  <a:pt x="175952" y="108814"/>
                </a:cubicBezTo>
                <a:cubicBezTo>
                  <a:pt x="177132" y="109435"/>
                  <a:pt x="178250" y="110180"/>
                  <a:pt x="179368" y="110863"/>
                </a:cubicBezTo>
                <a:cubicBezTo>
                  <a:pt x="178622" y="111173"/>
                  <a:pt x="177877" y="111608"/>
                  <a:pt x="177070" y="111794"/>
                </a:cubicBezTo>
                <a:cubicBezTo>
                  <a:pt x="175393" y="112043"/>
                  <a:pt x="173654" y="111919"/>
                  <a:pt x="172102" y="112416"/>
                </a:cubicBezTo>
                <a:cubicBezTo>
                  <a:pt x="167133" y="113844"/>
                  <a:pt x="165394" y="117011"/>
                  <a:pt x="166202" y="121793"/>
                </a:cubicBezTo>
                <a:cubicBezTo>
                  <a:pt x="167320" y="128625"/>
                  <a:pt x="170176" y="134338"/>
                  <a:pt x="175082" y="139368"/>
                </a:cubicBezTo>
                <a:cubicBezTo>
                  <a:pt x="179554" y="143964"/>
                  <a:pt x="184709" y="145144"/>
                  <a:pt x="190671" y="144523"/>
                </a:cubicBezTo>
                <a:cubicBezTo>
                  <a:pt x="190608" y="144337"/>
                  <a:pt x="190546" y="144088"/>
                  <a:pt x="190484" y="143902"/>
                </a:cubicBezTo>
                <a:cubicBezTo>
                  <a:pt x="191167" y="143716"/>
                  <a:pt x="191540" y="143219"/>
                  <a:pt x="192099" y="142970"/>
                </a:cubicBezTo>
                <a:cubicBezTo>
                  <a:pt x="191788" y="143467"/>
                  <a:pt x="191292" y="143840"/>
                  <a:pt x="191043" y="144523"/>
                </a:cubicBezTo>
                <a:cubicBezTo>
                  <a:pt x="190919" y="144523"/>
                  <a:pt x="190795" y="144523"/>
                  <a:pt x="190671" y="144523"/>
                </a:cubicBezTo>
                <a:cubicBezTo>
                  <a:pt x="191851" y="147380"/>
                  <a:pt x="192596" y="150671"/>
                  <a:pt x="194521" y="152845"/>
                </a:cubicBezTo>
                <a:cubicBezTo>
                  <a:pt x="200855" y="159863"/>
                  <a:pt x="209177" y="163278"/>
                  <a:pt x="218431" y="164893"/>
                </a:cubicBezTo>
                <a:cubicBezTo>
                  <a:pt x="225448" y="166073"/>
                  <a:pt x="231038" y="163030"/>
                  <a:pt x="236813" y="160111"/>
                </a:cubicBezTo>
                <a:cubicBezTo>
                  <a:pt x="236689" y="159863"/>
                  <a:pt x="236689" y="159552"/>
                  <a:pt x="236565" y="159304"/>
                </a:cubicBezTo>
                <a:cubicBezTo>
                  <a:pt x="237372" y="158931"/>
                  <a:pt x="238428" y="158310"/>
                  <a:pt x="237186" y="159925"/>
                </a:cubicBezTo>
                <a:cubicBezTo>
                  <a:pt x="237062" y="159987"/>
                  <a:pt x="236937" y="160049"/>
                  <a:pt x="236813" y="160111"/>
                </a:cubicBezTo>
                <a:cubicBezTo>
                  <a:pt x="237621" y="162968"/>
                  <a:pt x="237124" y="166383"/>
                  <a:pt x="239919" y="168433"/>
                </a:cubicBezTo>
                <a:cubicBezTo>
                  <a:pt x="249172" y="175140"/>
                  <a:pt x="259854" y="177748"/>
                  <a:pt x="270722" y="175264"/>
                </a:cubicBezTo>
                <a:cubicBezTo>
                  <a:pt x="281838" y="172780"/>
                  <a:pt x="293949" y="170917"/>
                  <a:pt x="300842" y="159738"/>
                </a:cubicBezTo>
                <a:cubicBezTo>
                  <a:pt x="302581" y="156944"/>
                  <a:pt x="305251" y="155826"/>
                  <a:pt x="308232" y="155267"/>
                </a:cubicBezTo>
                <a:cubicBezTo>
                  <a:pt x="308356" y="155018"/>
                  <a:pt x="308481" y="154708"/>
                  <a:pt x="308605" y="154460"/>
                </a:cubicBezTo>
                <a:lnTo>
                  <a:pt x="309164" y="155018"/>
                </a:lnTo>
                <a:cubicBezTo>
                  <a:pt x="308853" y="155018"/>
                  <a:pt x="308543" y="155205"/>
                  <a:pt x="308232" y="155267"/>
                </a:cubicBezTo>
                <a:cubicBezTo>
                  <a:pt x="307736" y="156447"/>
                  <a:pt x="307177" y="157627"/>
                  <a:pt x="306618" y="158807"/>
                </a:cubicBezTo>
                <a:cubicBezTo>
                  <a:pt x="306245" y="159552"/>
                  <a:pt x="305748" y="160173"/>
                  <a:pt x="305562" y="160918"/>
                </a:cubicBezTo>
                <a:cubicBezTo>
                  <a:pt x="304506" y="164086"/>
                  <a:pt x="306183" y="167750"/>
                  <a:pt x="308853" y="168930"/>
                </a:cubicBezTo>
                <a:cubicBezTo>
                  <a:pt x="313635" y="171041"/>
                  <a:pt x="319597" y="169737"/>
                  <a:pt x="323572" y="174022"/>
                </a:cubicBezTo>
                <a:cubicBezTo>
                  <a:pt x="323944" y="174022"/>
                  <a:pt x="324317" y="174022"/>
                  <a:pt x="324690" y="174084"/>
                </a:cubicBezTo>
                <a:lnTo>
                  <a:pt x="325187" y="175326"/>
                </a:lnTo>
                <a:lnTo>
                  <a:pt x="324255" y="174581"/>
                </a:lnTo>
                <a:cubicBezTo>
                  <a:pt x="324255" y="174581"/>
                  <a:pt x="323758" y="174208"/>
                  <a:pt x="323572" y="173960"/>
                </a:cubicBezTo>
                <a:cubicBezTo>
                  <a:pt x="305997" y="172842"/>
                  <a:pt x="288732" y="172966"/>
                  <a:pt x="272337" y="181288"/>
                </a:cubicBezTo>
                <a:cubicBezTo>
                  <a:pt x="265257" y="184890"/>
                  <a:pt x="257556" y="184331"/>
                  <a:pt x="249917" y="182033"/>
                </a:cubicBezTo>
                <a:cubicBezTo>
                  <a:pt x="245073" y="180605"/>
                  <a:pt x="239919" y="180232"/>
                  <a:pt x="234888" y="179487"/>
                </a:cubicBezTo>
                <a:cubicBezTo>
                  <a:pt x="232156" y="179115"/>
                  <a:pt x="227560" y="182655"/>
                  <a:pt x="227374" y="185201"/>
                </a:cubicBezTo>
                <a:cubicBezTo>
                  <a:pt x="226815" y="191970"/>
                  <a:pt x="226442" y="198801"/>
                  <a:pt x="225945" y="205571"/>
                </a:cubicBezTo>
                <a:cubicBezTo>
                  <a:pt x="225759" y="207931"/>
                  <a:pt x="224952" y="208924"/>
                  <a:pt x="223710" y="208241"/>
                </a:cubicBezTo>
                <a:cubicBezTo>
                  <a:pt x="223089" y="207869"/>
                  <a:pt x="222592" y="206937"/>
                  <a:pt x="222467" y="206254"/>
                </a:cubicBezTo>
                <a:cubicBezTo>
                  <a:pt x="220046" y="188741"/>
                  <a:pt x="210109" y="176879"/>
                  <a:pt x="194769" y="169054"/>
                </a:cubicBezTo>
                <a:cubicBezTo>
                  <a:pt x="193962" y="168681"/>
                  <a:pt x="193279" y="168184"/>
                  <a:pt x="192596" y="167750"/>
                </a:cubicBezTo>
                <a:cubicBezTo>
                  <a:pt x="188994" y="165576"/>
                  <a:pt x="184025" y="166073"/>
                  <a:pt x="180858" y="169178"/>
                </a:cubicBezTo>
                <a:cubicBezTo>
                  <a:pt x="175704" y="174271"/>
                  <a:pt x="170735" y="179549"/>
                  <a:pt x="165705" y="184766"/>
                </a:cubicBezTo>
                <a:cubicBezTo>
                  <a:pt x="167320" y="187747"/>
                  <a:pt x="168872" y="191101"/>
                  <a:pt x="167071" y="194206"/>
                </a:cubicBezTo>
                <a:close/>
                <a:moveTo>
                  <a:pt x="113352" y="354743"/>
                </a:moveTo>
                <a:cubicBezTo>
                  <a:pt x="112979" y="354309"/>
                  <a:pt x="112669" y="353812"/>
                  <a:pt x="112358" y="353377"/>
                </a:cubicBezTo>
                <a:cubicBezTo>
                  <a:pt x="112917" y="353625"/>
                  <a:pt x="113414" y="353874"/>
                  <a:pt x="113973" y="354122"/>
                </a:cubicBezTo>
                <a:lnTo>
                  <a:pt x="114718" y="354992"/>
                </a:lnTo>
                <a:lnTo>
                  <a:pt x="113414" y="354743"/>
                </a:lnTo>
                <a:close/>
                <a:moveTo>
                  <a:pt x="125027" y="313382"/>
                </a:moveTo>
                <a:lnTo>
                  <a:pt x="123723" y="314003"/>
                </a:lnTo>
                <a:lnTo>
                  <a:pt x="124468" y="312885"/>
                </a:lnTo>
                <a:lnTo>
                  <a:pt x="125648" y="312202"/>
                </a:lnTo>
                <a:lnTo>
                  <a:pt x="125027" y="313444"/>
                </a:lnTo>
                <a:close/>
                <a:moveTo>
                  <a:pt x="151918" y="372629"/>
                </a:moveTo>
                <a:cubicBezTo>
                  <a:pt x="151918" y="372629"/>
                  <a:pt x="151607" y="372940"/>
                  <a:pt x="151483" y="373126"/>
                </a:cubicBezTo>
                <a:cubicBezTo>
                  <a:pt x="151297" y="373809"/>
                  <a:pt x="151048" y="374492"/>
                  <a:pt x="150862" y="375175"/>
                </a:cubicBezTo>
                <a:cubicBezTo>
                  <a:pt x="150241" y="375486"/>
                  <a:pt x="149558" y="375858"/>
                  <a:pt x="148937" y="376169"/>
                </a:cubicBezTo>
                <a:cubicBezTo>
                  <a:pt x="148316" y="376542"/>
                  <a:pt x="147695" y="376914"/>
                  <a:pt x="147012" y="377349"/>
                </a:cubicBezTo>
                <a:cubicBezTo>
                  <a:pt x="148067" y="376417"/>
                  <a:pt x="149185" y="375486"/>
                  <a:pt x="150241" y="374554"/>
                </a:cubicBezTo>
                <a:cubicBezTo>
                  <a:pt x="150676" y="374120"/>
                  <a:pt x="151111" y="373623"/>
                  <a:pt x="151483" y="373126"/>
                </a:cubicBezTo>
                <a:cubicBezTo>
                  <a:pt x="151732" y="372319"/>
                  <a:pt x="151980" y="371573"/>
                  <a:pt x="152228" y="370766"/>
                </a:cubicBezTo>
                <a:cubicBezTo>
                  <a:pt x="152104" y="371387"/>
                  <a:pt x="152228" y="372132"/>
                  <a:pt x="151918" y="372629"/>
                </a:cubicBezTo>
                <a:close/>
                <a:moveTo>
                  <a:pt x="468149" y="166197"/>
                </a:moveTo>
                <a:cubicBezTo>
                  <a:pt x="468770" y="166197"/>
                  <a:pt x="469391" y="166446"/>
                  <a:pt x="470012" y="166632"/>
                </a:cubicBezTo>
                <a:cubicBezTo>
                  <a:pt x="469825" y="167067"/>
                  <a:pt x="469577" y="167812"/>
                  <a:pt x="469329" y="167812"/>
                </a:cubicBezTo>
                <a:cubicBezTo>
                  <a:pt x="468708" y="167812"/>
                  <a:pt x="468087" y="167501"/>
                  <a:pt x="467466" y="167377"/>
                </a:cubicBezTo>
                <a:cubicBezTo>
                  <a:pt x="467714" y="167004"/>
                  <a:pt x="467900" y="166259"/>
                  <a:pt x="468149" y="166259"/>
                </a:cubicBezTo>
                <a:close/>
                <a:moveTo>
                  <a:pt x="196757" y="138809"/>
                </a:moveTo>
                <a:cubicBezTo>
                  <a:pt x="196073" y="139058"/>
                  <a:pt x="195577" y="139493"/>
                  <a:pt x="195018" y="139865"/>
                </a:cubicBezTo>
                <a:cubicBezTo>
                  <a:pt x="195390" y="139306"/>
                  <a:pt x="195825" y="138809"/>
                  <a:pt x="196073" y="138126"/>
                </a:cubicBezTo>
                <a:lnTo>
                  <a:pt x="197191" y="137754"/>
                </a:lnTo>
                <a:lnTo>
                  <a:pt x="196757" y="138747"/>
                </a:lnTo>
                <a:close/>
                <a:moveTo>
                  <a:pt x="274262" y="263700"/>
                </a:moveTo>
                <a:lnTo>
                  <a:pt x="273951" y="265190"/>
                </a:lnTo>
                <a:lnTo>
                  <a:pt x="272212" y="264134"/>
                </a:lnTo>
                <a:lnTo>
                  <a:pt x="274324" y="263700"/>
                </a:lnTo>
                <a:close/>
              </a:path>
            </a:pathLst>
          </a:custGeom>
          <a:solidFill>
            <a:schemeClr val="accent4"/>
          </a:solidFill>
          <a:ln w="0" cap="flat">
            <a:noFill/>
            <a:prstDash val="solid"/>
            <a:miter/>
          </a:ln>
        </p:spPr>
        <p:txBody>
          <a:bodyPr rtlCol="0" anchor="ctr"/>
          <a:lstStyle/>
          <a:p>
            <a:endParaRPr lang="en-IN"/>
          </a:p>
        </p:txBody>
      </p:sp>
      <p:sp>
        <p:nvSpPr>
          <p:cNvPr id="27" name="Freeform: Shape 26">
            <a:extLst>
              <a:ext uri="{FF2B5EF4-FFF2-40B4-BE49-F238E27FC236}">
                <a16:creationId xmlns:a16="http://schemas.microsoft.com/office/drawing/2014/main" id="{FCCBC8D7-F1D1-F26B-FAE2-538D87A9EE8F}"/>
              </a:ext>
            </a:extLst>
          </p:cNvPr>
          <p:cNvSpPr/>
          <p:nvPr/>
        </p:nvSpPr>
        <p:spPr>
          <a:xfrm>
            <a:off x="6260090" y="2341754"/>
            <a:ext cx="411029" cy="562881"/>
          </a:xfrm>
          <a:custGeom>
            <a:avLst/>
            <a:gdLst>
              <a:gd name="connsiteX0" fmla="*/ 84561 w 411029"/>
              <a:gd name="connsiteY0" fmla="*/ 203135 h 562881"/>
              <a:gd name="connsiteX1" fmla="*/ 113377 w 411029"/>
              <a:gd name="connsiteY1" fmla="*/ 211022 h 562881"/>
              <a:gd name="connsiteX2" fmla="*/ 115675 w 411029"/>
              <a:gd name="connsiteY2" fmla="*/ 212016 h 562881"/>
              <a:gd name="connsiteX3" fmla="*/ 119835 w 411029"/>
              <a:gd name="connsiteY3" fmla="*/ 214873 h 562881"/>
              <a:gd name="connsiteX4" fmla="*/ 131697 w 411029"/>
              <a:gd name="connsiteY4" fmla="*/ 224313 h 562881"/>
              <a:gd name="connsiteX5" fmla="*/ 138839 w 411029"/>
              <a:gd name="connsiteY5" fmla="*/ 225306 h 562881"/>
              <a:gd name="connsiteX6" fmla="*/ 143559 w 411029"/>
              <a:gd name="connsiteY6" fmla="*/ 221083 h 562881"/>
              <a:gd name="connsiteX7" fmla="*/ 138467 w 411029"/>
              <a:gd name="connsiteY7" fmla="*/ 214873 h 562881"/>
              <a:gd name="connsiteX8" fmla="*/ 138156 w 411029"/>
              <a:gd name="connsiteY8" fmla="*/ 214314 h 562881"/>
              <a:gd name="connsiteX9" fmla="*/ 129648 w 411029"/>
              <a:gd name="connsiteY9" fmla="*/ 210029 h 562881"/>
              <a:gd name="connsiteX10" fmla="*/ 128716 w 411029"/>
              <a:gd name="connsiteY10" fmla="*/ 210029 h 562881"/>
              <a:gd name="connsiteX11" fmla="*/ 127723 w 411029"/>
              <a:gd name="connsiteY11" fmla="*/ 208911 h 562881"/>
              <a:gd name="connsiteX12" fmla="*/ 129337 w 411029"/>
              <a:gd name="connsiteY12" fmla="*/ 209408 h 562881"/>
              <a:gd name="connsiteX13" fmla="*/ 129648 w 411029"/>
              <a:gd name="connsiteY13" fmla="*/ 210029 h 562881"/>
              <a:gd name="connsiteX14" fmla="*/ 138156 w 411029"/>
              <a:gd name="connsiteY14" fmla="*/ 214314 h 562881"/>
              <a:gd name="connsiteX15" fmla="*/ 139088 w 411029"/>
              <a:gd name="connsiteY15" fmla="*/ 214314 h 562881"/>
              <a:gd name="connsiteX16" fmla="*/ 144180 w 411029"/>
              <a:gd name="connsiteY16" fmla="*/ 220524 h 562881"/>
              <a:gd name="connsiteX17" fmla="*/ 143621 w 411029"/>
              <a:gd name="connsiteY17" fmla="*/ 221145 h 562881"/>
              <a:gd name="connsiteX18" fmla="*/ 155483 w 411029"/>
              <a:gd name="connsiteY18" fmla="*/ 218785 h 562881"/>
              <a:gd name="connsiteX19" fmla="*/ 165668 w 411029"/>
              <a:gd name="connsiteY19" fmla="*/ 204315 h 562881"/>
              <a:gd name="connsiteX20" fmla="*/ 164612 w 411029"/>
              <a:gd name="connsiteY20" fmla="*/ 195559 h 562881"/>
              <a:gd name="connsiteX21" fmla="*/ 163867 w 411029"/>
              <a:gd name="connsiteY21" fmla="*/ 195248 h 562881"/>
              <a:gd name="connsiteX22" fmla="*/ 163929 w 411029"/>
              <a:gd name="connsiteY22" fmla="*/ 194130 h 562881"/>
              <a:gd name="connsiteX23" fmla="*/ 164674 w 411029"/>
              <a:gd name="connsiteY23" fmla="*/ 185125 h 562881"/>
              <a:gd name="connsiteX24" fmla="*/ 164674 w 411029"/>
              <a:gd name="connsiteY24" fmla="*/ 184566 h 562881"/>
              <a:gd name="connsiteX25" fmla="*/ 165854 w 411029"/>
              <a:gd name="connsiteY25" fmla="*/ 184007 h 562881"/>
              <a:gd name="connsiteX26" fmla="*/ 164674 w 411029"/>
              <a:gd name="connsiteY26" fmla="*/ 185125 h 562881"/>
              <a:gd name="connsiteX27" fmla="*/ 164674 w 411029"/>
              <a:gd name="connsiteY27" fmla="*/ 185125 h 562881"/>
              <a:gd name="connsiteX28" fmla="*/ 163929 w 411029"/>
              <a:gd name="connsiteY28" fmla="*/ 194130 h 562881"/>
              <a:gd name="connsiteX29" fmla="*/ 164488 w 411029"/>
              <a:gd name="connsiteY29" fmla="*/ 194689 h 562881"/>
              <a:gd name="connsiteX30" fmla="*/ 164612 w 411029"/>
              <a:gd name="connsiteY30" fmla="*/ 195559 h 562881"/>
              <a:gd name="connsiteX31" fmla="*/ 179952 w 411029"/>
              <a:gd name="connsiteY31" fmla="*/ 202452 h 562881"/>
              <a:gd name="connsiteX32" fmla="*/ 182125 w 411029"/>
              <a:gd name="connsiteY32" fmla="*/ 206613 h 562881"/>
              <a:gd name="connsiteX33" fmla="*/ 181566 w 411029"/>
              <a:gd name="connsiteY33" fmla="*/ 209035 h 562881"/>
              <a:gd name="connsiteX34" fmla="*/ 177902 w 411029"/>
              <a:gd name="connsiteY34" fmla="*/ 221083 h 562881"/>
              <a:gd name="connsiteX35" fmla="*/ 183554 w 411029"/>
              <a:gd name="connsiteY35" fmla="*/ 231889 h 562881"/>
              <a:gd name="connsiteX36" fmla="*/ 195105 w 411029"/>
              <a:gd name="connsiteY36" fmla="*/ 254246 h 562881"/>
              <a:gd name="connsiteX37" fmla="*/ 193428 w 411029"/>
              <a:gd name="connsiteY37" fmla="*/ 260395 h 562881"/>
              <a:gd name="connsiteX38" fmla="*/ 186410 w 411029"/>
              <a:gd name="connsiteY38" fmla="*/ 263127 h 562881"/>
              <a:gd name="connsiteX39" fmla="*/ 182870 w 411029"/>
              <a:gd name="connsiteY39" fmla="*/ 269400 h 562881"/>
              <a:gd name="connsiteX40" fmla="*/ 185293 w 411029"/>
              <a:gd name="connsiteY40" fmla="*/ 273250 h 562881"/>
              <a:gd name="connsiteX41" fmla="*/ 205290 w 411029"/>
              <a:gd name="connsiteY41" fmla="*/ 273126 h 562881"/>
              <a:gd name="connsiteX42" fmla="*/ 207153 w 411029"/>
              <a:gd name="connsiteY42" fmla="*/ 274741 h 562881"/>
              <a:gd name="connsiteX43" fmla="*/ 206159 w 411029"/>
              <a:gd name="connsiteY43" fmla="*/ 278777 h 562881"/>
              <a:gd name="connsiteX44" fmla="*/ 199514 w 411029"/>
              <a:gd name="connsiteY44" fmla="*/ 282069 h 562881"/>
              <a:gd name="connsiteX45" fmla="*/ 198769 w 411029"/>
              <a:gd name="connsiteY45" fmla="*/ 288900 h 562881"/>
              <a:gd name="connsiteX46" fmla="*/ 203116 w 411029"/>
              <a:gd name="connsiteY46" fmla="*/ 291074 h 562881"/>
              <a:gd name="connsiteX47" fmla="*/ 208022 w 411029"/>
              <a:gd name="connsiteY47" fmla="*/ 289894 h 562881"/>
              <a:gd name="connsiteX48" fmla="*/ 221685 w 411029"/>
              <a:gd name="connsiteY48" fmla="*/ 297160 h 562881"/>
              <a:gd name="connsiteX49" fmla="*/ 224418 w 411029"/>
              <a:gd name="connsiteY49" fmla="*/ 301259 h 562881"/>
              <a:gd name="connsiteX50" fmla="*/ 231622 w 411029"/>
              <a:gd name="connsiteY50" fmla="*/ 318089 h 562881"/>
              <a:gd name="connsiteX51" fmla="*/ 229697 w 411029"/>
              <a:gd name="connsiteY51" fmla="*/ 343613 h 562881"/>
              <a:gd name="connsiteX52" fmla="*/ 224045 w 411029"/>
              <a:gd name="connsiteY52" fmla="*/ 351376 h 562881"/>
              <a:gd name="connsiteX53" fmla="*/ 211376 w 411029"/>
              <a:gd name="connsiteY53" fmla="*/ 359512 h 562881"/>
              <a:gd name="connsiteX54" fmla="*/ 192248 w 411029"/>
              <a:gd name="connsiteY54" fmla="*/ 376156 h 562881"/>
              <a:gd name="connsiteX55" fmla="*/ 182436 w 411029"/>
              <a:gd name="connsiteY55" fmla="*/ 407269 h 562881"/>
              <a:gd name="connsiteX56" fmla="*/ 180821 w 411029"/>
              <a:gd name="connsiteY56" fmla="*/ 411492 h 562881"/>
              <a:gd name="connsiteX57" fmla="*/ 156228 w 411029"/>
              <a:gd name="connsiteY57" fmla="*/ 416895 h 562881"/>
              <a:gd name="connsiteX58" fmla="*/ 131697 w 411029"/>
              <a:gd name="connsiteY58" fmla="*/ 414722 h 562881"/>
              <a:gd name="connsiteX59" fmla="*/ 118097 w 411029"/>
              <a:gd name="connsiteY59" fmla="*/ 407828 h 562881"/>
              <a:gd name="connsiteX60" fmla="*/ 113563 w 411029"/>
              <a:gd name="connsiteY60" fmla="*/ 408822 h 562881"/>
              <a:gd name="connsiteX61" fmla="*/ 99031 w 411029"/>
              <a:gd name="connsiteY61" fmla="*/ 422982 h 562881"/>
              <a:gd name="connsiteX62" fmla="*/ 93255 w 411029"/>
              <a:gd name="connsiteY62" fmla="*/ 431241 h 562881"/>
              <a:gd name="connsiteX63" fmla="*/ 95180 w 411029"/>
              <a:gd name="connsiteY63" fmla="*/ 445649 h 562881"/>
              <a:gd name="connsiteX64" fmla="*/ 124618 w 411029"/>
              <a:gd name="connsiteY64" fmla="*/ 453412 h 562881"/>
              <a:gd name="connsiteX65" fmla="*/ 134368 w 411029"/>
              <a:gd name="connsiteY65" fmla="*/ 450431 h 562881"/>
              <a:gd name="connsiteX66" fmla="*/ 139212 w 411029"/>
              <a:gd name="connsiteY66" fmla="*/ 450680 h 562881"/>
              <a:gd name="connsiteX67" fmla="*/ 166351 w 411029"/>
              <a:gd name="connsiteY67" fmla="*/ 454220 h 562881"/>
              <a:gd name="connsiteX68" fmla="*/ 176287 w 411029"/>
              <a:gd name="connsiteY68" fmla="*/ 461051 h 562881"/>
              <a:gd name="connsiteX69" fmla="*/ 188336 w 411029"/>
              <a:gd name="connsiteY69" fmla="*/ 483408 h 562881"/>
              <a:gd name="connsiteX70" fmla="*/ 191006 w 411029"/>
              <a:gd name="connsiteY70" fmla="*/ 496823 h 562881"/>
              <a:gd name="connsiteX71" fmla="*/ 192310 w 411029"/>
              <a:gd name="connsiteY71" fmla="*/ 506511 h 562881"/>
              <a:gd name="connsiteX72" fmla="*/ 210569 w 411029"/>
              <a:gd name="connsiteY72" fmla="*/ 523092 h 562881"/>
              <a:gd name="connsiteX73" fmla="*/ 210569 w 411029"/>
              <a:gd name="connsiteY73" fmla="*/ 523279 h 562881"/>
              <a:gd name="connsiteX74" fmla="*/ 211128 w 411029"/>
              <a:gd name="connsiteY74" fmla="*/ 523341 h 562881"/>
              <a:gd name="connsiteX75" fmla="*/ 210631 w 411029"/>
              <a:gd name="connsiteY75" fmla="*/ 522782 h 562881"/>
              <a:gd name="connsiteX76" fmla="*/ 224480 w 411029"/>
              <a:gd name="connsiteY76" fmla="*/ 533526 h 562881"/>
              <a:gd name="connsiteX77" fmla="*/ 249259 w 411029"/>
              <a:gd name="connsiteY77" fmla="*/ 550294 h 562881"/>
              <a:gd name="connsiteX78" fmla="*/ 262301 w 411029"/>
              <a:gd name="connsiteY78" fmla="*/ 557808 h 562881"/>
              <a:gd name="connsiteX79" fmla="*/ 276460 w 411029"/>
              <a:gd name="connsiteY79" fmla="*/ 562839 h 562881"/>
              <a:gd name="connsiteX80" fmla="*/ 280373 w 411029"/>
              <a:gd name="connsiteY80" fmla="*/ 560541 h 562881"/>
              <a:gd name="connsiteX81" fmla="*/ 281056 w 411029"/>
              <a:gd name="connsiteY81" fmla="*/ 546133 h 562881"/>
              <a:gd name="connsiteX82" fmla="*/ 256836 w 411029"/>
              <a:gd name="connsiteY82" fmla="*/ 510920 h 562881"/>
              <a:gd name="connsiteX83" fmla="*/ 252364 w 411029"/>
              <a:gd name="connsiteY83" fmla="*/ 497816 h 562881"/>
              <a:gd name="connsiteX84" fmla="*/ 251743 w 411029"/>
              <a:gd name="connsiteY84" fmla="*/ 497568 h 562881"/>
              <a:gd name="connsiteX85" fmla="*/ 251309 w 411029"/>
              <a:gd name="connsiteY85" fmla="*/ 496326 h 562881"/>
              <a:gd name="connsiteX86" fmla="*/ 249756 w 411029"/>
              <a:gd name="connsiteY86" fmla="*/ 495332 h 562881"/>
              <a:gd name="connsiteX87" fmla="*/ 251122 w 411029"/>
              <a:gd name="connsiteY87" fmla="*/ 495643 h 562881"/>
              <a:gd name="connsiteX88" fmla="*/ 251309 w 411029"/>
              <a:gd name="connsiteY88" fmla="*/ 496326 h 562881"/>
              <a:gd name="connsiteX89" fmla="*/ 252364 w 411029"/>
              <a:gd name="connsiteY89" fmla="*/ 496947 h 562881"/>
              <a:gd name="connsiteX90" fmla="*/ 252364 w 411029"/>
              <a:gd name="connsiteY90" fmla="*/ 497816 h 562881"/>
              <a:gd name="connsiteX91" fmla="*/ 272672 w 411029"/>
              <a:gd name="connsiteY91" fmla="*/ 511417 h 562881"/>
              <a:gd name="connsiteX92" fmla="*/ 288757 w 411029"/>
              <a:gd name="connsiteY92" fmla="*/ 523527 h 562881"/>
              <a:gd name="connsiteX93" fmla="*/ 299190 w 411029"/>
              <a:gd name="connsiteY93" fmla="*/ 534271 h 562881"/>
              <a:gd name="connsiteX94" fmla="*/ 306643 w 411029"/>
              <a:gd name="connsiteY94" fmla="*/ 547561 h 562881"/>
              <a:gd name="connsiteX95" fmla="*/ 310679 w 411029"/>
              <a:gd name="connsiteY95" fmla="*/ 549611 h 562881"/>
              <a:gd name="connsiteX96" fmla="*/ 312356 w 411029"/>
              <a:gd name="connsiteY96" fmla="*/ 545450 h 562881"/>
              <a:gd name="connsiteX97" fmla="*/ 313474 w 411029"/>
              <a:gd name="connsiteY97" fmla="*/ 526508 h 562881"/>
              <a:gd name="connsiteX98" fmla="*/ 323162 w 411029"/>
              <a:gd name="connsiteY98" fmla="*/ 515019 h 562881"/>
              <a:gd name="connsiteX99" fmla="*/ 326454 w 411029"/>
              <a:gd name="connsiteY99" fmla="*/ 503530 h 562881"/>
              <a:gd name="connsiteX100" fmla="*/ 324591 w 411029"/>
              <a:gd name="connsiteY100" fmla="*/ 496139 h 562881"/>
              <a:gd name="connsiteX101" fmla="*/ 319933 w 411029"/>
              <a:gd name="connsiteY101" fmla="*/ 468814 h 562881"/>
              <a:gd name="connsiteX102" fmla="*/ 313039 w 411029"/>
              <a:gd name="connsiteY102" fmla="*/ 456331 h 562881"/>
              <a:gd name="connsiteX103" fmla="*/ 299563 w 411029"/>
              <a:gd name="connsiteY103" fmla="*/ 444780 h 562881"/>
              <a:gd name="connsiteX104" fmla="*/ 296085 w 411029"/>
              <a:gd name="connsiteY104" fmla="*/ 435651 h 562881"/>
              <a:gd name="connsiteX105" fmla="*/ 289751 w 411029"/>
              <a:gd name="connsiteY105" fmla="*/ 414598 h 562881"/>
              <a:gd name="connsiteX106" fmla="*/ 288757 w 411029"/>
              <a:gd name="connsiteY106" fmla="*/ 410126 h 562881"/>
              <a:gd name="connsiteX107" fmla="*/ 288198 w 411029"/>
              <a:gd name="connsiteY107" fmla="*/ 410064 h 562881"/>
              <a:gd name="connsiteX108" fmla="*/ 287329 w 411029"/>
              <a:gd name="connsiteY108" fmla="*/ 409070 h 562881"/>
              <a:gd name="connsiteX109" fmla="*/ 288695 w 411029"/>
              <a:gd name="connsiteY109" fmla="*/ 409691 h 562881"/>
              <a:gd name="connsiteX110" fmla="*/ 288695 w 411029"/>
              <a:gd name="connsiteY110" fmla="*/ 410188 h 562881"/>
              <a:gd name="connsiteX111" fmla="*/ 293166 w 411029"/>
              <a:gd name="connsiteY111" fmla="*/ 410809 h 562881"/>
              <a:gd name="connsiteX112" fmla="*/ 303475 w 411029"/>
              <a:gd name="connsiteY112" fmla="*/ 402674 h 562881"/>
              <a:gd name="connsiteX113" fmla="*/ 306084 w 411029"/>
              <a:gd name="connsiteY113" fmla="*/ 395718 h 562881"/>
              <a:gd name="connsiteX114" fmla="*/ 312418 w 411029"/>
              <a:gd name="connsiteY114" fmla="*/ 395159 h 562881"/>
              <a:gd name="connsiteX115" fmla="*/ 322852 w 411029"/>
              <a:gd name="connsiteY115" fmla="*/ 409629 h 562881"/>
              <a:gd name="connsiteX116" fmla="*/ 332043 w 411029"/>
              <a:gd name="connsiteY116" fmla="*/ 430434 h 562881"/>
              <a:gd name="connsiteX117" fmla="*/ 334030 w 411029"/>
              <a:gd name="connsiteY117" fmla="*/ 440433 h 562881"/>
              <a:gd name="connsiteX118" fmla="*/ 336390 w 411029"/>
              <a:gd name="connsiteY118" fmla="*/ 444904 h 562881"/>
              <a:gd name="connsiteX119" fmla="*/ 353407 w 411029"/>
              <a:gd name="connsiteY119" fmla="*/ 455524 h 562881"/>
              <a:gd name="connsiteX120" fmla="*/ 357506 w 411029"/>
              <a:gd name="connsiteY120" fmla="*/ 453412 h 562881"/>
              <a:gd name="connsiteX121" fmla="*/ 361542 w 411029"/>
              <a:gd name="connsiteY121" fmla="*/ 438818 h 562881"/>
              <a:gd name="connsiteX122" fmla="*/ 367877 w 411029"/>
              <a:gd name="connsiteY122" fmla="*/ 431738 h 562881"/>
              <a:gd name="connsiteX123" fmla="*/ 375205 w 411029"/>
              <a:gd name="connsiteY123" fmla="*/ 429813 h 562881"/>
              <a:gd name="connsiteX124" fmla="*/ 402344 w 411029"/>
              <a:gd name="connsiteY124" fmla="*/ 407332 h 562881"/>
              <a:gd name="connsiteX125" fmla="*/ 409983 w 411029"/>
              <a:gd name="connsiteY125" fmla="*/ 397395 h 562881"/>
              <a:gd name="connsiteX126" fmla="*/ 410666 w 411029"/>
              <a:gd name="connsiteY126" fmla="*/ 390253 h 562881"/>
              <a:gd name="connsiteX127" fmla="*/ 398866 w 411029"/>
              <a:gd name="connsiteY127" fmla="*/ 378081 h 562881"/>
              <a:gd name="connsiteX128" fmla="*/ 389986 w 411029"/>
              <a:gd name="connsiteY128" fmla="*/ 373982 h 562881"/>
              <a:gd name="connsiteX129" fmla="*/ 390731 w 411029"/>
              <a:gd name="connsiteY129" fmla="*/ 374479 h 562881"/>
              <a:gd name="connsiteX130" fmla="*/ 390731 w 411029"/>
              <a:gd name="connsiteY130" fmla="*/ 373299 h 562881"/>
              <a:gd name="connsiteX131" fmla="*/ 390110 w 411029"/>
              <a:gd name="connsiteY131" fmla="*/ 373920 h 562881"/>
              <a:gd name="connsiteX132" fmla="*/ 390110 w 411029"/>
              <a:gd name="connsiteY132" fmla="*/ 368827 h 562881"/>
              <a:gd name="connsiteX133" fmla="*/ 390669 w 411029"/>
              <a:gd name="connsiteY133" fmla="*/ 369386 h 562881"/>
              <a:gd name="connsiteX134" fmla="*/ 390669 w 411029"/>
              <a:gd name="connsiteY134" fmla="*/ 368268 h 562881"/>
              <a:gd name="connsiteX135" fmla="*/ 389986 w 411029"/>
              <a:gd name="connsiteY135" fmla="*/ 368765 h 562881"/>
              <a:gd name="connsiteX136" fmla="*/ 386508 w 411029"/>
              <a:gd name="connsiteY136" fmla="*/ 365350 h 562881"/>
              <a:gd name="connsiteX137" fmla="*/ 381540 w 411029"/>
              <a:gd name="connsiteY137" fmla="*/ 364791 h 562881"/>
              <a:gd name="connsiteX138" fmla="*/ 376571 w 411029"/>
              <a:gd name="connsiteY138" fmla="*/ 364666 h 562881"/>
              <a:gd name="connsiteX139" fmla="*/ 372410 w 411029"/>
              <a:gd name="connsiteY139" fmla="*/ 356717 h 562881"/>
              <a:gd name="connsiteX140" fmla="*/ 370671 w 411029"/>
              <a:gd name="connsiteY140" fmla="*/ 345414 h 562881"/>
              <a:gd name="connsiteX141" fmla="*/ 362598 w 411029"/>
              <a:gd name="connsiteY141" fmla="*/ 334298 h 562881"/>
              <a:gd name="connsiteX142" fmla="*/ 348438 w 411029"/>
              <a:gd name="connsiteY142" fmla="*/ 329205 h 562881"/>
              <a:gd name="connsiteX143" fmla="*/ 340427 w 411029"/>
              <a:gd name="connsiteY143" fmla="*/ 319704 h 562881"/>
              <a:gd name="connsiteX144" fmla="*/ 324901 w 411029"/>
              <a:gd name="connsiteY144" fmla="*/ 304923 h 562881"/>
              <a:gd name="connsiteX145" fmla="*/ 323162 w 411029"/>
              <a:gd name="connsiteY145" fmla="*/ 298899 h 562881"/>
              <a:gd name="connsiteX146" fmla="*/ 331732 w 411029"/>
              <a:gd name="connsiteY146" fmla="*/ 279026 h 562881"/>
              <a:gd name="connsiteX147" fmla="*/ 335148 w 411029"/>
              <a:gd name="connsiteY147" fmla="*/ 277101 h 562881"/>
              <a:gd name="connsiteX148" fmla="*/ 347383 w 411029"/>
              <a:gd name="connsiteY148" fmla="*/ 280392 h 562881"/>
              <a:gd name="connsiteX149" fmla="*/ 353717 w 411029"/>
              <a:gd name="connsiteY149" fmla="*/ 277659 h 562881"/>
              <a:gd name="connsiteX150" fmla="*/ 353593 w 411029"/>
              <a:gd name="connsiteY150" fmla="*/ 270455 h 562881"/>
              <a:gd name="connsiteX151" fmla="*/ 352289 w 411029"/>
              <a:gd name="connsiteY151" fmla="*/ 268282 h 562881"/>
              <a:gd name="connsiteX152" fmla="*/ 350860 w 411029"/>
              <a:gd name="connsiteY152" fmla="*/ 255364 h 562881"/>
              <a:gd name="connsiteX153" fmla="*/ 353407 w 411029"/>
              <a:gd name="connsiteY153" fmla="*/ 241205 h 562881"/>
              <a:gd name="connsiteX154" fmla="*/ 345457 w 411029"/>
              <a:gd name="connsiteY154" fmla="*/ 219903 h 562881"/>
              <a:gd name="connsiteX155" fmla="*/ 324218 w 411029"/>
              <a:gd name="connsiteY155" fmla="*/ 197732 h 562881"/>
              <a:gd name="connsiteX156" fmla="*/ 313909 w 411029"/>
              <a:gd name="connsiteY156" fmla="*/ 187920 h 562881"/>
              <a:gd name="connsiteX157" fmla="*/ 308630 w 411029"/>
              <a:gd name="connsiteY157" fmla="*/ 183635 h 562881"/>
              <a:gd name="connsiteX158" fmla="*/ 308630 w 411029"/>
              <a:gd name="connsiteY158" fmla="*/ 183759 h 562881"/>
              <a:gd name="connsiteX159" fmla="*/ 307388 w 411029"/>
              <a:gd name="connsiteY159" fmla="*/ 184877 h 562881"/>
              <a:gd name="connsiteX160" fmla="*/ 308320 w 411029"/>
              <a:gd name="connsiteY160" fmla="*/ 183386 h 562881"/>
              <a:gd name="connsiteX161" fmla="*/ 308630 w 411029"/>
              <a:gd name="connsiteY161" fmla="*/ 183635 h 562881"/>
              <a:gd name="connsiteX162" fmla="*/ 307947 w 411029"/>
              <a:gd name="connsiteY162" fmla="*/ 166494 h 562881"/>
              <a:gd name="connsiteX163" fmla="*/ 300557 w 411029"/>
              <a:gd name="connsiteY163" fmla="*/ 156185 h 562881"/>
              <a:gd name="connsiteX164" fmla="*/ 287080 w 411029"/>
              <a:gd name="connsiteY164" fmla="*/ 153639 h 562881"/>
              <a:gd name="connsiteX165" fmla="*/ 278758 w 411029"/>
              <a:gd name="connsiteY165" fmla="*/ 152148 h 562881"/>
              <a:gd name="connsiteX166" fmla="*/ 266276 w 411029"/>
              <a:gd name="connsiteY166" fmla="*/ 147304 h 562881"/>
              <a:gd name="connsiteX167" fmla="*/ 263853 w 411029"/>
              <a:gd name="connsiteY167" fmla="*/ 146745 h 562881"/>
              <a:gd name="connsiteX168" fmla="*/ 264412 w 411029"/>
              <a:gd name="connsiteY168" fmla="*/ 142833 h 562881"/>
              <a:gd name="connsiteX169" fmla="*/ 270374 w 411029"/>
              <a:gd name="connsiteY169" fmla="*/ 134697 h 562881"/>
              <a:gd name="connsiteX170" fmla="*/ 269877 w 411029"/>
              <a:gd name="connsiteY170" fmla="*/ 129977 h 562881"/>
              <a:gd name="connsiteX171" fmla="*/ 264412 w 411029"/>
              <a:gd name="connsiteY171" fmla="*/ 124885 h 562881"/>
              <a:gd name="connsiteX172" fmla="*/ 265841 w 411029"/>
              <a:gd name="connsiteY172" fmla="*/ 115445 h 562881"/>
              <a:gd name="connsiteX173" fmla="*/ 260562 w 411029"/>
              <a:gd name="connsiteY173" fmla="*/ 104267 h 562881"/>
              <a:gd name="connsiteX174" fmla="*/ 236466 w 411029"/>
              <a:gd name="connsiteY174" fmla="*/ 86257 h 562881"/>
              <a:gd name="connsiteX175" fmla="*/ 236217 w 411029"/>
              <a:gd name="connsiteY175" fmla="*/ 85946 h 562881"/>
              <a:gd name="connsiteX176" fmla="*/ 236093 w 411029"/>
              <a:gd name="connsiteY176" fmla="*/ 85946 h 562881"/>
              <a:gd name="connsiteX177" fmla="*/ 236838 w 411029"/>
              <a:gd name="connsiteY177" fmla="*/ 86691 h 562881"/>
              <a:gd name="connsiteX178" fmla="*/ 215102 w 411029"/>
              <a:gd name="connsiteY178" fmla="*/ 92964 h 562881"/>
              <a:gd name="connsiteX179" fmla="*/ 195664 w 411029"/>
              <a:gd name="connsiteY179" fmla="*/ 93895 h 562881"/>
              <a:gd name="connsiteX180" fmla="*/ 180635 w 411029"/>
              <a:gd name="connsiteY180" fmla="*/ 95572 h 562881"/>
              <a:gd name="connsiteX181" fmla="*/ 180324 w 411029"/>
              <a:gd name="connsiteY181" fmla="*/ 96814 h 562881"/>
              <a:gd name="connsiteX182" fmla="*/ 177467 w 411029"/>
              <a:gd name="connsiteY182" fmla="*/ 98615 h 562881"/>
              <a:gd name="connsiteX183" fmla="*/ 179703 w 411029"/>
              <a:gd name="connsiteY183" fmla="*/ 96131 h 562881"/>
              <a:gd name="connsiteX184" fmla="*/ 180635 w 411029"/>
              <a:gd name="connsiteY184" fmla="*/ 95572 h 562881"/>
              <a:gd name="connsiteX185" fmla="*/ 183802 w 411029"/>
              <a:gd name="connsiteY185" fmla="*/ 82344 h 562881"/>
              <a:gd name="connsiteX186" fmla="*/ 191565 w 411029"/>
              <a:gd name="connsiteY186" fmla="*/ 48684 h 562881"/>
              <a:gd name="connsiteX187" fmla="*/ 195105 w 411029"/>
              <a:gd name="connsiteY187" fmla="*/ 40424 h 562881"/>
              <a:gd name="connsiteX188" fmla="*/ 194857 w 411029"/>
              <a:gd name="connsiteY188" fmla="*/ 35518 h 562881"/>
              <a:gd name="connsiteX189" fmla="*/ 182995 w 411029"/>
              <a:gd name="connsiteY189" fmla="*/ 21669 h 562881"/>
              <a:gd name="connsiteX190" fmla="*/ 170450 w 411029"/>
              <a:gd name="connsiteY190" fmla="*/ 21855 h 562881"/>
              <a:gd name="connsiteX191" fmla="*/ 140889 w 411029"/>
              <a:gd name="connsiteY191" fmla="*/ 29867 h 562881"/>
              <a:gd name="connsiteX192" fmla="*/ 118718 w 411029"/>
              <a:gd name="connsiteY192" fmla="*/ 40424 h 562881"/>
              <a:gd name="connsiteX193" fmla="*/ 108967 w 411029"/>
              <a:gd name="connsiteY193" fmla="*/ 48684 h 562881"/>
              <a:gd name="connsiteX194" fmla="*/ 101950 w 411029"/>
              <a:gd name="connsiteY194" fmla="*/ 79177 h 562881"/>
              <a:gd name="connsiteX195" fmla="*/ 100024 w 411029"/>
              <a:gd name="connsiteY195" fmla="*/ 84890 h 562881"/>
              <a:gd name="connsiteX196" fmla="*/ 89156 w 411029"/>
              <a:gd name="connsiteY196" fmla="*/ 91287 h 562881"/>
              <a:gd name="connsiteX197" fmla="*/ 84623 w 411029"/>
              <a:gd name="connsiteY197" fmla="*/ 102031 h 562881"/>
              <a:gd name="connsiteX198" fmla="*/ 89156 w 411029"/>
              <a:gd name="connsiteY198" fmla="*/ 116625 h 562881"/>
              <a:gd name="connsiteX199" fmla="*/ 90026 w 411029"/>
              <a:gd name="connsiteY199" fmla="*/ 121531 h 562881"/>
              <a:gd name="connsiteX200" fmla="*/ 88908 w 411029"/>
              <a:gd name="connsiteY200" fmla="*/ 123581 h 562881"/>
              <a:gd name="connsiteX201" fmla="*/ 84623 w 411029"/>
              <a:gd name="connsiteY201" fmla="*/ 124326 h 562881"/>
              <a:gd name="connsiteX202" fmla="*/ 76425 w 411029"/>
              <a:gd name="connsiteY202" fmla="*/ 94019 h 562881"/>
              <a:gd name="connsiteX203" fmla="*/ 77357 w 411029"/>
              <a:gd name="connsiteY203" fmla="*/ 91660 h 562881"/>
              <a:gd name="connsiteX204" fmla="*/ 82014 w 411029"/>
              <a:gd name="connsiteY204" fmla="*/ 82592 h 562881"/>
              <a:gd name="connsiteX205" fmla="*/ 87045 w 411029"/>
              <a:gd name="connsiteY205" fmla="*/ 63402 h 562881"/>
              <a:gd name="connsiteX206" fmla="*/ 91827 w 411029"/>
              <a:gd name="connsiteY206" fmla="*/ 51913 h 562881"/>
              <a:gd name="connsiteX207" fmla="*/ 99341 w 411029"/>
              <a:gd name="connsiteY207" fmla="*/ 44896 h 562881"/>
              <a:gd name="connsiteX208" fmla="*/ 133560 w 411029"/>
              <a:gd name="connsiteY208" fmla="*/ 18750 h 562881"/>
              <a:gd name="connsiteX209" fmla="*/ 136976 w 411029"/>
              <a:gd name="connsiteY209" fmla="*/ 15148 h 562881"/>
              <a:gd name="connsiteX210" fmla="*/ 137038 w 411029"/>
              <a:gd name="connsiteY210" fmla="*/ 10552 h 562881"/>
              <a:gd name="connsiteX211" fmla="*/ 129586 w 411029"/>
              <a:gd name="connsiteY211" fmla="*/ 4032 h 562881"/>
              <a:gd name="connsiteX212" fmla="*/ 80772 w 411029"/>
              <a:gd name="connsiteY212" fmla="*/ 9248 h 562881"/>
              <a:gd name="connsiteX213" fmla="*/ 60527 w 411029"/>
              <a:gd name="connsiteY213" fmla="*/ 24836 h 562881"/>
              <a:gd name="connsiteX214" fmla="*/ 34133 w 411029"/>
              <a:gd name="connsiteY214" fmla="*/ 52534 h 562881"/>
              <a:gd name="connsiteX215" fmla="*/ 30779 w 411029"/>
              <a:gd name="connsiteY215" fmla="*/ 56323 h 562881"/>
              <a:gd name="connsiteX216" fmla="*/ 25562 w 411029"/>
              <a:gd name="connsiteY216" fmla="*/ 65141 h 562881"/>
              <a:gd name="connsiteX217" fmla="*/ 20967 w 411029"/>
              <a:gd name="connsiteY217" fmla="*/ 74146 h 562881"/>
              <a:gd name="connsiteX218" fmla="*/ 2274 w 411029"/>
              <a:gd name="connsiteY218" fmla="*/ 107185 h 562881"/>
              <a:gd name="connsiteX219" fmla="*/ 8546 w 411029"/>
              <a:gd name="connsiteY219" fmla="*/ 121718 h 562881"/>
              <a:gd name="connsiteX220" fmla="*/ 27488 w 411029"/>
              <a:gd name="connsiteY220" fmla="*/ 129543 h 562881"/>
              <a:gd name="connsiteX221" fmla="*/ 32766 w 411029"/>
              <a:gd name="connsiteY221" fmla="*/ 134821 h 562881"/>
              <a:gd name="connsiteX222" fmla="*/ 32518 w 411029"/>
              <a:gd name="connsiteY222" fmla="*/ 139231 h 562881"/>
              <a:gd name="connsiteX223" fmla="*/ 28171 w 411029"/>
              <a:gd name="connsiteY223" fmla="*/ 140783 h 562881"/>
              <a:gd name="connsiteX224" fmla="*/ 14943 w 411029"/>
              <a:gd name="connsiteY224" fmla="*/ 133207 h 562881"/>
              <a:gd name="connsiteX225" fmla="*/ 100 w 411029"/>
              <a:gd name="connsiteY225" fmla="*/ 142088 h 562881"/>
              <a:gd name="connsiteX226" fmla="*/ 473 w 411029"/>
              <a:gd name="connsiteY226" fmla="*/ 154881 h 562881"/>
              <a:gd name="connsiteX227" fmla="*/ 9167 w 411029"/>
              <a:gd name="connsiteY227" fmla="*/ 170220 h 562881"/>
              <a:gd name="connsiteX228" fmla="*/ 20781 w 411029"/>
              <a:gd name="connsiteY228" fmla="*/ 174506 h 562881"/>
              <a:gd name="connsiteX229" fmla="*/ 28357 w 411029"/>
              <a:gd name="connsiteY229" fmla="*/ 175623 h 562881"/>
              <a:gd name="connsiteX230" fmla="*/ 36431 w 411029"/>
              <a:gd name="connsiteY230" fmla="*/ 184318 h 562881"/>
              <a:gd name="connsiteX231" fmla="*/ 52453 w 411029"/>
              <a:gd name="connsiteY231" fmla="*/ 191770 h 562881"/>
              <a:gd name="connsiteX232" fmla="*/ 61707 w 411029"/>
              <a:gd name="connsiteY232" fmla="*/ 199347 h 562881"/>
              <a:gd name="connsiteX233" fmla="*/ 76984 w 411029"/>
              <a:gd name="connsiteY233" fmla="*/ 204315 h 562881"/>
              <a:gd name="connsiteX234" fmla="*/ 84437 w 411029"/>
              <a:gd name="connsiteY234" fmla="*/ 203260 h 562881"/>
              <a:gd name="connsiteX235" fmla="*/ 215288 w 411029"/>
              <a:gd name="connsiteY235" fmla="*/ 449997 h 562881"/>
              <a:gd name="connsiteX236" fmla="*/ 210755 w 411029"/>
              <a:gd name="connsiteY236" fmla="*/ 448568 h 562881"/>
              <a:gd name="connsiteX237" fmla="*/ 210569 w 411029"/>
              <a:gd name="connsiteY237" fmla="*/ 446643 h 562881"/>
              <a:gd name="connsiteX238" fmla="*/ 217462 w 411029"/>
              <a:gd name="connsiteY238" fmla="*/ 433291 h 562881"/>
              <a:gd name="connsiteX239" fmla="*/ 221251 w 411029"/>
              <a:gd name="connsiteY239" fmla="*/ 431738 h 562881"/>
              <a:gd name="connsiteX240" fmla="*/ 223051 w 411029"/>
              <a:gd name="connsiteY240" fmla="*/ 433415 h 562881"/>
              <a:gd name="connsiteX241" fmla="*/ 225225 w 411029"/>
              <a:gd name="connsiteY241" fmla="*/ 439563 h 562881"/>
              <a:gd name="connsiteX242" fmla="*/ 215288 w 411029"/>
              <a:gd name="connsiteY242" fmla="*/ 450059 h 562881"/>
              <a:gd name="connsiteX243" fmla="*/ 334465 w 411029"/>
              <a:gd name="connsiteY243" fmla="*/ 226921 h 562881"/>
              <a:gd name="connsiteX244" fmla="*/ 337756 w 411029"/>
              <a:gd name="connsiteY244" fmla="*/ 229405 h 562881"/>
              <a:gd name="connsiteX245" fmla="*/ 334155 w 411029"/>
              <a:gd name="connsiteY245" fmla="*/ 234498 h 562881"/>
              <a:gd name="connsiteX246" fmla="*/ 334341 w 411029"/>
              <a:gd name="connsiteY246" fmla="*/ 235367 h 562881"/>
              <a:gd name="connsiteX247" fmla="*/ 332912 w 411029"/>
              <a:gd name="connsiteY247" fmla="*/ 236609 h 562881"/>
              <a:gd name="connsiteX248" fmla="*/ 333720 w 411029"/>
              <a:gd name="connsiteY248" fmla="*/ 234808 h 562881"/>
              <a:gd name="connsiteX249" fmla="*/ 334155 w 411029"/>
              <a:gd name="connsiteY249" fmla="*/ 234560 h 562881"/>
              <a:gd name="connsiteX250" fmla="*/ 332664 w 411029"/>
              <a:gd name="connsiteY250" fmla="*/ 228411 h 562881"/>
              <a:gd name="connsiteX251" fmla="*/ 334527 w 411029"/>
              <a:gd name="connsiteY251" fmla="*/ 226983 h 562881"/>
              <a:gd name="connsiteX252" fmla="*/ 174921 w 411029"/>
              <a:gd name="connsiteY252" fmla="*/ 101472 h 562881"/>
              <a:gd name="connsiteX253" fmla="*/ 177095 w 411029"/>
              <a:gd name="connsiteY253" fmla="*/ 99050 h 562881"/>
              <a:gd name="connsiteX254" fmla="*/ 175542 w 411029"/>
              <a:gd name="connsiteY254" fmla="*/ 102093 h 562881"/>
              <a:gd name="connsiteX255" fmla="*/ 174859 w 411029"/>
              <a:gd name="connsiteY255" fmla="*/ 101472 h 562881"/>
              <a:gd name="connsiteX256" fmla="*/ 81456 w 411029"/>
              <a:gd name="connsiteY256" fmla="*/ 134635 h 562881"/>
              <a:gd name="connsiteX257" fmla="*/ 83319 w 411029"/>
              <a:gd name="connsiteY257" fmla="*/ 135505 h 562881"/>
              <a:gd name="connsiteX258" fmla="*/ 81331 w 411029"/>
              <a:gd name="connsiteY258" fmla="*/ 136250 h 562881"/>
              <a:gd name="connsiteX259" fmla="*/ 81456 w 411029"/>
              <a:gd name="connsiteY259" fmla="*/ 134635 h 56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411029" h="562881">
                <a:moveTo>
                  <a:pt x="84561" y="203135"/>
                </a:moveTo>
                <a:cubicBezTo>
                  <a:pt x="94559" y="204253"/>
                  <a:pt x="102384" y="213196"/>
                  <a:pt x="113377" y="211022"/>
                </a:cubicBezTo>
                <a:cubicBezTo>
                  <a:pt x="114060" y="210898"/>
                  <a:pt x="114991" y="211519"/>
                  <a:pt x="115675" y="212016"/>
                </a:cubicBezTo>
                <a:cubicBezTo>
                  <a:pt x="117103" y="212886"/>
                  <a:pt x="118531" y="213817"/>
                  <a:pt x="119835" y="214873"/>
                </a:cubicBezTo>
                <a:cubicBezTo>
                  <a:pt x="123810" y="218040"/>
                  <a:pt x="127474" y="221580"/>
                  <a:pt x="131697" y="224313"/>
                </a:cubicBezTo>
                <a:cubicBezTo>
                  <a:pt x="133560" y="225493"/>
                  <a:pt x="136728" y="225927"/>
                  <a:pt x="138839" y="225306"/>
                </a:cubicBezTo>
                <a:cubicBezTo>
                  <a:pt x="140640" y="224747"/>
                  <a:pt x="142069" y="222698"/>
                  <a:pt x="143559" y="221083"/>
                </a:cubicBezTo>
                <a:cubicBezTo>
                  <a:pt x="141820" y="218972"/>
                  <a:pt x="140143" y="216922"/>
                  <a:pt x="138467" y="214873"/>
                </a:cubicBezTo>
                <a:cubicBezTo>
                  <a:pt x="138405" y="214624"/>
                  <a:pt x="138218" y="214562"/>
                  <a:pt x="138156" y="214314"/>
                </a:cubicBezTo>
                <a:cubicBezTo>
                  <a:pt x="134430" y="214624"/>
                  <a:pt x="131076" y="214314"/>
                  <a:pt x="129648" y="210029"/>
                </a:cubicBezTo>
                <a:cubicBezTo>
                  <a:pt x="129337" y="210029"/>
                  <a:pt x="129027" y="210029"/>
                  <a:pt x="128716" y="210029"/>
                </a:cubicBezTo>
                <a:lnTo>
                  <a:pt x="127723" y="208911"/>
                </a:lnTo>
                <a:lnTo>
                  <a:pt x="129337" y="209408"/>
                </a:lnTo>
                <a:cubicBezTo>
                  <a:pt x="129337" y="209408"/>
                  <a:pt x="129586" y="209780"/>
                  <a:pt x="129648" y="210029"/>
                </a:cubicBezTo>
                <a:cubicBezTo>
                  <a:pt x="133188" y="210029"/>
                  <a:pt x="136417" y="210650"/>
                  <a:pt x="138156" y="214314"/>
                </a:cubicBezTo>
                <a:cubicBezTo>
                  <a:pt x="138467" y="214314"/>
                  <a:pt x="138777" y="214314"/>
                  <a:pt x="139088" y="214314"/>
                </a:cubicBezTo>
                <a:cubicBezTo>
                  <a:pt x="140764" y="216363"/>
                  <a:pt x="142441" y="218475"/>
                  <a:pt x="144180" y="220524"/>
                </a:cubicBezTo>
                <a:cubicBezTo>
                  <a:pt x="143994" y="220711"/>
                  <a:pt x="143808" y="220959"/>
                  <a:pt x="143621" y="221145"/>
                </a:cubicBezTo>
                <a:cubicBezTo>
                  <a:pt x="147596" y="220400"/>
                  <a:pt x="151632" y="219903"/>
                  <a:pt x="155483" y="218785"/>
                </a:cubicBezTo>
                <a:cubicBezTo>
                  <a:pt x="162439" y="216922"/>
                  <a:pt x="165792" y="212078"/>
                  <a:pt x="165668" y="204315"/>
                </a:cubicBezTo>
                <a:cubicBezTo>
                  <a:pt x="165668" y="201396"/>
                  <a:pt x="165047" y="198478"/>
                  <a:pt x="164612" y="195559"/>
                </a:cubicBezTo>
                <a:cubicBezTo>
                  <a:pt x="164364" y="195434"/>
                  <a:pt x="164115" y="195310"/>
                  <a:pt x="163867" y="195248"/>
                </a:cubicBezTo>
                <a:cubicBezTo>
                  <a:pt x="163867" y="194876"/>
                  <a:pt x="163867" y="194503"/>
                  <a:pt x="163929" y="194130"/>
                </a:cubicBezTo>
                <a:cubicBezTo>
                  <a:pt x="159830" y="189907"/>
                  <a:pt x="159954" y="189535"/>
                  <a:pt x="164674" y="185125"/>
                </a:cubicBezTo>
                <a:cubicBezTo>
                  <a:pt x="164674" y="184939"/>
                  <a:pt x="164674" y="184753"/>
                  <a:pt x="164674" y="184566"/>
                </a:cubicBezTo>
                <a:cubicBezTo>
                  <a:pt x="164426" y="182765"/>
                  <a:pt x="164799" y="182579"/>
                  <a:pt x="165854" y="184007"/>
                </a:cubicBezTo>
                <a:cubicBezTo>
                  <a:pt x="165854" y="184007"/>
                  <a:pt x="165109" y="184753"/>
                  <a:pt x="164674" y="185125"/>
                </a:cubicBezTo>
                <a:cubicBezTo>
                  <a:pt x="164674" y="185125"/>
                  <a:pt x="164674" y="185125"/>
                  <a:pt x="164674" y="185125"/>
                </a:cubicBezTo>
                <a:cubicBezTo>
                  <a:pt x="164426" y="188168"/>
                  <a:pt x="164177" y="191149"/>
                  <a:pt x="163929" y="194130"/>
                </a:cubicBezTo>
                <a:cubicBezTo>
                  <a:pt x="164115" y="194379"/>
                  <a:pt x="164239" y="194441"/>
                  <a:pt x="164488" y="194689"/>
                </a:cubicBezTo>
                <a:cubicBezTo>
                  <a:pt x="164488" y="195000"/>
                  <a:pt x="164612" y="195248"/>
                  <a:pt x="164612" y="195559"/>
                </a:cubicBezTo>
                <a:cubicBezTo>
                  <a:pt x="169767" y="197794"/>
                  <a:pt x="174983" y="199906"/>
                  <a:pt x="179952" y="202452"/>
                </a:cubicBezTo>
                <a:cubicBezTo>
                  <a:pt x="181070" y="203011"/>
                  <a:pt x="181628" y="205123"/>
                  <a:pt x="182125" y="206613"/>
                </a:cubicBezTo>
                <a:cubicBezTo>
                  <a:pt x="182374" y="207296"/>
                  <a:pt x="181815" y="208228"/>
                  <a:pt x="181566" y="209035"/>
                </a:cubicBezTo>
                <a:cubicBezTo>
                  <a:pt x="180262" y="213072"/>
                  <a:pt x="177592" y="217233"/>
                  <a:pt x="177902" y="221083"/>
                </a:cubicBezTo>
                <a:cubicBezTo>
                  <a:pt x="178275" y="224809"/>
                  <a:pt x="182560" y="228039"/>
                  <a:pt x="183554" y="231889"/>
                </a:cubicBezTo>
                <a:cubicBezTo>
                  <a:pt x="185665" y="240335"/>
                  <a:pt x="189391" y="247726"/>
                  <a:pt x="195105" y="254246"/>
                </a:cubicBezTo>
                <a:cubicBezTo>
                  <a:pt x="196906" y="256358"/>
                  <a:pt x="196037" y="259277"/>
                  <a:pt x="193428" y="260395"/>
                </a:cubicBezTo>
                <a:cubicBezTo>
                  <a:pt x="191130" y="261388"/>
                  <a:pt x="188274" y="261637"/>
                  <a:pt x="186410" y="263127"/>
                </a:cubicBezTo>
                <a:cubicBezTo>
                  <a:pt x="184672" y="264556"/>
                  <a:pt x="183430" y="267102"/>
                  <a:pt x="182870" y="269400"/>
                </a:cubicBezTo>
                <a:cubicBezTo>
                  <a:pt x="182622" y="270455"/>
                  <a:pt x="184175" y="273002"/>
                  <a:pt x="185293" y="273250"/>
                </a:cubicBezTo>
                <a:cubicBezTo>
                  <a:pt x="191938" y="274927"/>
                  <a:pt x="198583" y="269710"/>
                  <a:pt x="205290" y="273126"/>
                </a:cubicBezTo>
                <a:cubicBezTo>
                  <a:pt x="206035" y="273499"/>
                  <a:pt x="206718" y="274057"/>
                  <a:pt x="207153" y="274741"/>
                </a:cubicBezTo>
                <a:cubicBezTo>
                  <a:pt x="208209" y="276417"/>
                  <a:pt x="207836" y="277908"/>
                  <a:pt x="206159" y="278777"/>
                </a:cubicBezTo>
                <a:cubicBezTo>
                  <a:pt x="203986" y="279957"/>
                  <a:pt x="201501" y="280703"/>
                  <a:pt x="199514" y="282069"/>
                </a:cubicBezTo>
                <a:cubicBezTo>
                  <a:pt x="197651" y="283373"/>
                  <a:pt x="197216" y="287410"/>
                  <a:pt x="198769" y="288900"/>
                </a:cubicBezTo>
                <a:cubicBezTo>
                  <a:pt x="199949" y="290018"/>
                  <a:pt x="201626" y="290950"/>
                  <a:pt x="203116" y="291074"/>
                </a:cubicBezTo>
                <a:cubicBezTo>
                  <a:pt x="204669" y="291198"/>
                  <a:pt x="206346" y="290329"/>
                  <a:pt x="208022" y="289894"/>
                </a:cubicBezTo>
                <a:cubicBezTo>
                  <a:pt x="214792" y="288155"/>
                  <a:pt x="219760" y="289583"/>
                  <a:pt x="221685" y="297160"/>
                </a:cubicBezTo>
                <a:cubicBezTo>
                  <a:pt x="222058" y="298713"/>
                  <a:pt x="223176" y="300762"/>
                  <a:pt x="224418" y="301259"/>
                </a:cubicBezTo>
                <a:cubicBezTo>
                  <a:pt x="232615" y="304550"/>
                  <a:pt x="232678" y="310699"/>
                  <a:pt x="231622" y="318089"/>
                </a:cubicBezTo>
                <a:cubicBezTo>
                  <a:pt x="230442" y="326535"/>
                  <a:pt x="230566" y="335105"/>
                  <a:pt x="229697" y="343613"/>
                </a:cubicBezTo>
                <a:cubicBezTo>
                  <a:pt x="229386" y="347029"/>
                  <a:pt x="227833" y="350320"/>
                  <a:pt x="224045" y="351376"/>
                </a:cubicBezTo>
                <a:cubicBezTo>
                  <a:pt x="218891" y="352743"/>
                  <a:pt x="214233" y="355165"/>
                  <a:pt x="211376" y="359512"/>
                </a:cubicBezTo>
                <a:cubicBezTo>
                  <a:pt x="206470" y="366902"/>
                  <a:pt x="199204" y="371249"/>
                  <a:pt x="192248" y="376156"/>
                </a:cubicBezTo>
                <a:cubicBezTo>
                  <a:pt x="178399" y="385968"/>
                  <a:pt x="173555" y="387024"/>
                  <a:pt x="182436" y="407269"/>
                </a:cubicBezTo>
                <a:cubicBezTo>
                  <a:pt x="182870" y="408263"/>
                  <a:pt x="181380" y="411492"/>
                  <a:pt x="180821" y="411492"/>
                </a:cubicBezTo>
                <a:cubicBezTo>
                  <a:pt x="172127" y="411244"/>
                  <a:pt x="164115" y="414039"/>
                  <a:pt x="156228" y="416895"/>
                </a:cubicBezTo>
                <a:cubicBezTo>
                  <a:pt x="147534" y="420001"/>
                  <a:pt x="139584" y="419069"/>
                  <a:pt x="131697" y="414722"/>
                </a:cubicBezTo>
                <a:cubicBezTo>
                  <a:pt x="127226" y="412238"/>
                  <a:pt x="122754" y="409878"/>
                  <a:pt x="118097" y="407828"/>
                </a:cubicBezTo>
                <a:cubicBezTo>
                  <a:pt x="116917" y="407332"/>
                  <a:pt x="114308" y="407828"/>
                  <a:pt x="113563" y="408822"/>
                </a:cubicBezTo>
                <a:cubicBezTo>
                  <a:pt x="109464" y="414287"/>
                  <a:pt x="104496" y="418759"/>
                  <a:pt x="99031" y="422982"/>
                </a:cubicBezTo>
                <a:cubicBezTo>
                  <a:pt x="96485" y="424907"/>
                  <a:pt x="94870" y="428323"/>
                  <a:pt x="93255" y="431241"/>
                </a:cubicBezTo>
                <a:cubicBezTo>
                  <a:pt x="90957" y="435402"/>
                  <a:pt x="92075" y="442234"/>
                  <a:pt x="95180" y="445649"/>
                </a:cubicBezTo>
                <a:cubicBezTo>
                  <a:pt x="103316" y="454592"/>
                  <a:pt x="112445" y="459312"/>
                  <a:pt x="124618" y="453412"/>
                </a:cubicBezTo>
                <a:cubicBezTo>
                  <a:pt x="127661" y="451922"/>
                  <a:pt x="131076" y="451177"/>
                  <a:pt x="134368" y="450431"/>
                </a:cubicBezTo>
                <a:cubicBezTo>
                  <a:pt x="135920" y="450059"/>
                  <a:pt x="137970" y="449934"/>
                  <a:pt x="139212" y="450680"/>
                </a:cubicBezTo>
                <a:cubicBezTo>
                  <a:pt x="147782" y="455772"/>
                  <a:pt x="157346" y="452605"/>
                  <a:pt x="166351" y="454220"/>
                </a:cubicBezTo>
                <a:cubicBezTo>
                  <a:pt x="171133" y="455089"/>
                  <a:pt x="174238" y="457263"/>
                  <a:pt x="176287" y="461051"/>
                </a:cubicBezTo>
                <a:cubicBezTo>
                  <a:pt x="180386" y="468503"/>
                  <a:pt x="183430" y="476639"/>
                  <a:pt x="188336" y="483408"/>
                </a:cubicBezTo>
                <a:cubicBezTo>
                  <a:pt x="191627" y="488004"/>
                  <a:pt x="193925" y="491295"/>
                  <a:pt x="191006" y="496823"/>
                </a:cubicBezTo>
                <a:cubicBezTo>
                  <a:pt x="189329" y="499928"/>
                  <a:pt x="190323" y="503530"/>
                  <a:pt x="192310" y="506511"/>
                </a:cubicBezTo>
                <a:cubicBezTo>
                  <a:pt x="197030" y="513528"/>
                  <a:pt x="202930" y="519304"/>
                  <a:pt x="210569" y="523092"/>
                </a:cubicBezTo>
                <a:cubicBezTo>
                  <a:pt x="210569" y="523154"/>
                  <a:pt x="210569" y="523217"/>
                  <a:pt x="210569" y="523279"/>
                </a:cubicBezTo>
                <a:cubicBezTo>
                  <a:pt x="210755" y="523279"/>
                  <a:pt x="210941" y="523341"/>
                  <a:pt x="211128" y="523341"/>
                </a:cubicBezTo>
                <a:lnTo>
                  <a:pt x="210631" y="522782"/>
                </a:lnTo>
                <a:cubicBezTo>
                  <a:pt x="216406" y="524893"/>
                  <a:pt x="220443" y="529116"/>
                  <a:pt x="224480" y="533526"/>
                </a:cubicBezTo>
                <a:cubicBezTo>
                  <a:pt x="231373" y="541102"/>
                  <a:pt x="238577" y="547810"/>
                  <a:pt x="249259" y="550294"/>
                </a:cubicBezTo>
                <a:cubicBezTo>
                  <a:pt x="253917" y="551349"/>
                  <a:pt x="257767" y="555635"/>
                  <a:pt x="262301" y="557808"/>
                </a:cubicBezTo>
                <a:cubicBezTo>
                  <a:pt x="266834" y="559982"/>
                  <a:pt x="271616" y="561472"/>
                  <a:pt x="276460" y="562839"/>
                </a:cubicBezTo>
                <a:cubicBezTo>
                  <a:pt x="277516" y="563149"/>
                  <a:pt x="279752" y="561721"/>
                  <a:pt x="280373" y="560541"/>
                </a:cubicBezTo>
                <a:cubicBezTo>
                  <a:pt x="282857" y="555945"/>
                  <a:pt x="283602" y="551101"/>
                  <a:pt x="281056" y="546133"/>
                </a:cubicBezTo>
                <a:cubicBezTo>
                  <a:pt x="274411" y="533402"/>
                  <a:pt x="268139" y="520484"/>
                  <a:pt x="256836" y="510920"/>
                </a:cubicBezTo>
                <a:cubicBezTo>
                  <a:pt x="252923" y="507567"/>
                  <a:pt x="252240" y="502722"/>
                  <a:pt x="252364" y="497816"/>
                </a:cubicBezTo>
                <a:cubicBezTo>
                  <a:pt x="252178" y="497754"/>
                  <a:pt x="251992" y="497630"/>
                  <a:pt x="251743" y="497568"/>
                </a:cubicBezTo>
                <a:cubicBezTo>
                  <a:pt x="251619" y="497133"/>
                  <a:pt x="251495" y="496698"/>
                  <a:pt x="251309" y="496326"/>
                </a:cubicBezTo>
                <a:cubicBezTo>
                  <a:pt x="250812" y="496015"/>
                  <a:pt x="250253" y="495643"/>
                  <a:pt x="249756" y="495332"/>
                </a:cubicBezTo>
                <a:cubicBezTo>
                  <a:pt x="250191" y="495456"/>
                  <a:pt x="250936" y="495332"/>
                  <a:pt x="251122" y="495643"/>
                </a:cubicBezTo>
                <a:cubicBezTo>
                  <a:pt x="251246" y="495829"/>
                  <a:pt x="251246" y="496077"/>
                  <a:pt x="251309" y="496326"/>
                </a:cubicBezTo>
                <a:cubicBezTo>
                  <a:pt x="251681" y="496512"/>
                  <a:pt x="251992" y="496760"/>
                  <a:pt x="252364" y="496947"/>
                </a:cubicBezTo>
                <a:cubicBezTo>
                  <a:pt x="252364" y="497257"/>
                  <a:pt x="252364" y="497506"/>
                  <a:pt x="252364" y="497816"/>
                </a:cubicBezTo>
                <a:cubicBezTo>
                  <a:pt x="260189" y="500735"/>
                  <a:pt x="267269" y="504710"/>
                  <a:pt x="272672" y="511417"/>
                </a:cubicBezTo>
                <a:cubicBezTo>
                  <a:pt x="276957" y="516820"/>
                  <a:pt x="282174" y="520919"/>
                  <a:pt x="288757" y="523527"/>
                </a:cubicBezTo>
                <a:cubicBezTo>
                  <a:pt x="293601" y="525452"/>
                  <a:pt x="296768" y="529613"/>
                  <a:pt x="299190" y="534271"/>
                </a:cubicBezTo>
                <a:cubicBezTo>
                  <a:pt x="301488" y="538805"/>
                  <a:pt x="303910" y="543276"/>
                  <a:pt x="306643" y="547561"/>
                </a:cubicBezTo>
                <a:cubicBezTo>
                  <a:pt x="307388" y="548679"/>
                  <a:pt x="309437" y="549859"/>
                  <a:pt x="310679" y="549611"/>
                </a:cubicBezTo>
                <a:cubicBezTo>
                  <a:pt x="312543" y="549300"/>
                  <a:pt x="313350" y="547126"/>
                  <a:pt x="312356" y="545450"/>
                </a:cubicBezTo>
                <a:cubicBezTo>
                  <a:pt x="308506" y="538805"/>
                  <a:pt x="309437" y="532905"/>
                  <a:pt x="313474" y="526508"/>
                </a:cubicBezTo>
                <a:cubicBezTo>
                  <a:pt x="316269" y="522161"/>
                  <a:pt x="318877" y="518124"/>
                  <a:pt x="323162" y="515019"/>
                </a:cubicBezTo>
                <a:cubicBezTo>
                  <a:pt x="326888" y="512349"/>
                  <a:pt x="327509" y="507939"/>
                  <a:pt x="326454" y="503530"/>
                </a:cubicBezTo>
                <a:cubicBezTo>
                  <a:pt x="325895" y="501046"/>
                  <a:pt x="325584" y="498437"/>
                  <a:pt x="324591" y="496139"/>
                </a:cubicBezTo>
                <a:cubicBezTo>
                  <a:pt x="320802" y="487383"/>
                  <a:pt x="319001" y="478316"/>
                  <a:pt x="319933" y="468814"/>
                </a:cubicBezTo>
                <a:cubicBezTo>
                  <a:pt x="320554" y="462976"/>
                  <a:pt x="317511" y="459498"/>
                  <a:pt x="313039" y="456331"/>
                </a:cubicBezTo>
                <a:cubicBezTo>
                  <a:pt x="308257" y="452915"/>
                  <a:pt x="303910" y="448817"/>
                  <a:pt x="299563" y="444780"/>
                </a:cubicBezTo>
                <a:cubicBezTo>
                  <a:pt x="297017" y="442420"/>
                  <a:pt x="295961" y="439377"/>
                  <a:pt x="296085" y="435651"/>
                </a:cubicBezTo>
                <a:cubicBezTo>
                  <a:pt x="296396" y="428012"/>
                  <a:pt x="294781" y="420808"/>
                  <a:pt x="289751" y="414598"/>
                </a:cubicBezTo>
                <a:cubicBezTo>
                  <a:pt x="288881" y="413542"/>
                  <a:pt x="289005" y="411741"/>
                  <a:pt x="288757" y="410126"/>
                </a:cubicBezTo>
                <a:cubicBezTo>
                  <a:pt x="288571" y="410126"/>
                  <a:pt x="288384" y="410126"/>
                  <a:pt x="288198" y="410064"/>
                </a:cubicBezTo>
                <a:lnTo>
                  <a:pt x="287329" y="409070"/>
                </a:lnTo>
                <a:lnTo>
                  <a:pt x="288695" y="409691"/>
                </a:lnTo>
                <a:cubicBezTo>
                  <a:pt x="288695" y="409691"/>
                  <a:pt x="288695" y="410002"/>
                  <a:pt x="288695" y="410188"/>
                </a:cubicBezTo>
                <a:cubicBezTo>
                  <a:pt x="290185" y="410437"/>
                  <a:pt x="291676" y="410809"/>
                  <a:pt x="293166" y="410809"/>
                </a:cubicBezTo>
                <a:cubicBezTo>
                  <a:pt x="300557" y="410747"/>
                  <a:pt x="301488" y="410064"/>
                  <a:pt x="303475" y="402674"/>
                </a:cubicBezTo>
                <a:cubicBezTo>
                  <a:pt x="304097" y="400314"/>
                  <a:pt x="305028" y="397954"/>
                  <a:pt x="306084" y="395718"/>
                </a:cubicBezTo>
                <a:cubicBezTo>
                  <a:pt x="307077" y="393545"/>
                  <a:pt x="311114" y="393296"/>
                  <a:pt x="312418" y="395159"/>
                </a:cubicBezTo>
                <a:cubicBezTo>
                  <a:pt x="315896" y="400003"/>
                  <a:pt x="319250" y="404909"/>
                  <a:pt x="322852" y="409629"/>
                </a:cubicBezTo>
                <a:cubicBezTo>
                  <a:pt x="327572" y="415840"/>
                  <a:pt x="330801" y="422671"/>
                  <a:pt x="332043" y="430434"/>
                </a:cubicBezTo>
                <a:cubicBezTo>
                  <a:pt x="332602" y="433788"/>
                  <a:pt x="333161" y="437141"/>
                  <a:pt x="334030" y="440433"/>
                </a:cubicBezTo>
                <a:cubicBezTo>
                  <a:pt x="334465" y="442047"/>
                  <a:pt x="335210" y="443786"/>
                  <a:pt x="336390" y="444904"/>
                </a:cubicBezTo>
                <a:cubicBezTo>
                  <a:pt x="341359" y="449562"/>
                  <a:pt x="346699" y="453785"/>
                  <a:pt x="353407" y="455524"/>
                </a:cubicBezTo>
                <a:cubicBezTo>
                  <a:pt x="354587" y="455834"/>
                  <a:pt x="357133" y="454530"/>
                  <a:pt x="357506" y="453412"/>
                </a:cubicBezTo>
                <a:cubicBezTo>
                  <a:pt x="359182" y="448692"/>
                  <a:pt x="360300" y="443724"/>
                  <a:pt x="361542" y="438818"/>
                </a:cubicBezTo>
                <a:cubicBezTo>
                  <a:pt x="362412" y="435278"/>
                  <a:pt x="364213" y="432670"/>
                  <a:pt x="367877" y="431738"/>
                </a:cubicBezTo>
                <a:cubicBezTo>
                  <a:pt x="370361" y="431117"/>
                  <a:pt x="372845" y="430620"/>
                  <a:pt x="375205" y="429813"/>
                </a:cubicBezTo>
                <a:cubicBezTo>
                  <a:pt x="386818" y="425590"/>
                  <a:pt x="391352" y="412734"/>
                  <a:pt x="402344" y="407332"/>
                </a:cubicBezTo>
                <a:cubicBezTo>
                  <a:pt x="405760" y="405655"/>
                  <a:pt x="407995" y="401059"/>
                  <a:pt x="409983" y="397395"/>
                </a:cubicBezTo>
                <a:cubicBezTo>
                  <a:pt x="411039" y="395470"/>
                  <a:pt x="411349" y="392365"/>
                  <a:pt x="410666" y="390253"/>
                </a:cubicBezTo>
                <a:cubicBezTo>
                  <a:pt x="408741" y="384477"/>
                  <a:pt x="405574" y="379385"/>
                  <a:pt x="398866" y="378081"/>
                </a:cubicBezTo>
                <a:cubicBezTo>
                  <a:pt x="395513" y="377460"/>
                  <a:pt x="392159" y="377025"/>
                  <a:pt x="389986" y="373982"/>
                </a:cubicBezTo>
                <a:lnTo>
                  <a:pt x="390731" y="374479"/>
                </a:lnTo>
                <a:lnTo>
                  <a:pt x="390731" y="373299"/>
                </a:lnTo>
                <a:cubicBezTo>
                  <a:pt x="390731" y="373299"/>
                  <a:pt x="390358" y="373671"/>
                  <a:pt x="390110" y="373920"/>
                </a:cubicBezTo>
                <a:cubicBezTo>
                  <a:pt x="388060" y="372243"/>
                  <a:pt x="388247" y="370566"/>
                  <a:pt x="390110" y="368827"/>
                </a:cubicBezTo>
                <a:cubicBezTo>
                  <a:pt x="390358" y="369014"/>
                  <a:pt x="390482" y="369200"/>
                  <a:pt x="390669" y="369386"/>
                </a:cubicBezTo>
                <a:cubicBezTo>
                  <a:pt x="390669" y="369014"/>
                  <a:pt x="390669" y="368641"/>
                  <a:pt x="390669" y="368268"/>
                </a:cubicBezTo>
                <a:lnTo>
                  <a:pt x="389986" y="368765"/>
                </a:lnTo>
                <a:cubicBezTo>
                  <a:pt x="388868" y="367585"/>
                  <a:pt x="387874" y="365971"/>
                  <a:pt x="386508" y="365350"/>
                </a:cubicBezTo>
                <a:cubicBezTo>
                  <a:pt x="385079" y="364666"/>
                  <a:pt x="383216" y="364915"/>
                  <a:pt x="381540" y="364791"/>
                </a:cubicBezTo>
                <a:cubicBezTo>
                  <a:pt x="379863" y="364729"/>
                  <a:pt x="378186" y="364915"/>
                  <a:pt x="376571" y="364666"/>
                </a:cubicBezTo>
                <a:cubicBezTo>
                  <a:pt x="373404" y="364107"/>
                  <a:pt x="371293" y="359884"/>
                  <a:pt x="372410" y="356717"/>
                </a:cubicBezTo>
                <a:cubicBezTo>
                  <a:pt x="375143" y="348954"/>
                  <a:pt x="375267" y="348085"/>
                  <a:pt x="370671" y="345414"/>
                </a:cubicBezTo>
                <a:cubicBezTo>
                  <a:pt x="366200" y="342744"/>
                  <a:pt x="362101" y="340260"/>
                  <a:pt x="362598" y="334298"/>
                </a:cubicBezTo>
                <a:cubicBezTo>
                  <a:pt x="357878" y="332621"/>
                  <a:pt x="353034" y="331193"/>
                  <a:pt x="348438" y="329205"/>
                </a:cubicBezTo>
                <a:cubicBezTo>
                  <a:pt x="344339" y="327404"/>
                  <a:pt x="341607" y="323802"/>
                  <a:pt x="340427" y="319704"/>
                </a:cubicBezTo>
                <a:cubicBezTo>
                  <a:pt x="338129" y="311444"/>
                  <a:pt x="333285" y="306662"/>
                  <a:pt x="324901" y="304923"/>
                </a:cubicBezTo>
                <a:cubicBezTo>
                  <a:pt x="321858" y="304302"/>
                  <a:pt x="321175" y="301259"/>
                  <a:pt x="323162" y="298899"/>
                </a:cubicBezTo>
                <a:cubicBezTo>
                  <a:pt x="328131" y="293185"/>
                  <a:pt x="333596" y="287782"/>
                  <a:pt x="331732" y="279026"/>
                </a:cubicBezTo>
                <a:cubicBezTo>
                  <a:pt x="331360" y="277287"/>
                  <a:pt x="333161" y="276542"/>
                  <a:pt x="335148" y="277101"/>
                </a:cubicBezTo>
                <a:cubicBezTo>
                  <a:pt x="339247" y="278281"/>
                  <a:pt x="343222" y="279957"/>
                  <a:pt x="347383" y="280392"/>
                </a:cubicBezTo>
                <a:cubicBezTo>
                  <a:pt x="349432" y="280640"/>
                  <a:pt x="352723" y="279336"/>
                  <a:pt x="353717" y="277659"/>
                </a:cubicBezTo>
                <a:cubicBezTo>
                  <a:pt x="354773" y="275921"/>
                  <a:pt x="353841" y="272940"/>
                  <a:pt x="353593" y="270455"/>
                </a:cubicBezTo>
                <a:cubicBezTo>
                  <a:pt x="353469" y="269710"/>
                  <a:pt x="352910" y="268841"/>
                  <a:pt x="352289" y="268282"/>
                </a:cubicBezTo>
                <a:cubicBezTo>
                  <a:pt x="347942" y="264369"/>
                  <a:pt x="346203" y="260333"/>
                  <a:pt x="350860" y="255364"/>
                </a:cubicBezTo>
                <a:cubicBezTo>
                  <a:pt x="354711" y="251265"/>
                  <a:pt x="355332" y="246359"/>
                  <a:pt x="353407" y="241205"/>
                </a:cubicBezTo>
                <a:cubicBezTo>
                  <a:pt x="350736" y="234125"/>
                  <a:pt x="347072" y="227231"/>
                  <a:pt x="345457" y="219903"/>
                </a:cubicBezTo>
                <a:cubicBezTo>
                  <a:pt x="342725" y="207917"/>
                  <a:pt x="336328" y="200403"/>
                  <a:pt x="324218" y="197732"/>
                </a:cubicBezTo>
                <a:cubicBezTo>
                  <a:pt x="318939" y="196552"/>
                  <a:pt x="315213" y="193820"/>
                  <a:pt x="313909" y="187920"/>
                </a:cubicBezTo>
                <a:cubicBezTo>
                  <a:pt x="313536" y="186181"/>
                  <a:pt x="310617" y="185001"/>
                  <a:pt x="308630" y="183635"/>
                </a:cubicBezTo>
                <a:cubicBezTo>
                  <a:pt x="308630" y="183635"/>
                  <a:pt x="308630" y="183697"/>
                  <a:pt x="308630" y="183759"/>
                </a:cubicBezTo>
                <a:lnTo>
                  <a:pt x="307388" y="184877"/>
                </a:lnTo>
                <a:lnTo>
                  <a:pt x="308320" y="183386"/>
                </a:lnTo>
                <a:cubicBezTo>
                  <a:pt x="308320" y="183386"/>
                  <a:pt x="308506" y="183511"/>
                  <a:pt x="308630" y="183635"/>
                </a:cubicBezTo>
                <a:cubicBezTo>
                  <a:pt x="310679" y="177797"/>
                  <a:pt x="311114" y="171959"/>
                  <a:pt x="307947" y="166494"/>
                </a:cubicBezTo>
                <a:cubicBezTo>
                  <a:pt x="305835" y="162830"/>
                  <a:pt x="303351" y="159290"/>
                  <a:pt x="300557" y="156185"/>
                </a:cubicBezTo>
                <a:cubicBezTo>
                  <a:pt x="296893" y="152024"/>
                  <a:pt x="292794" y="150347"/>
                  <a:pt x="287080" y="153639"/>
                </a:cubicBezTo>
                <a:cubicBezTo>
                  <a:pt x="282236" y="156433"/>
                  <a:pt x="280311" y="156123"/>
                  <a:pt x="278758" y="152148"/>
                </a:cubicBezTo>
                <a:cubicBezTo>
                  <a:pt x="276026" y="145255"/>
                  <a:pt x="271306" y="146683"/>
                  <a:pt x="266276" y="147304"/>
                </a:cubicBezTo>
                <a:cubicBezTo>
                  <a:pt x="265468" y="147429"/>
                  <a:pt x="264474" y="147180"/>
                  <a:pt x="263853" y="146745"/>
                </a:cubicBezTo>
                <a:cubicBezTo>
                  <a:pt x="262239" y="145628"/>
                  <a:pt x="262860" y="144510"/>
                  <a:pt x="264412" y="142833"/>
                </a:cubicBezTo>
                <a:cubicBezTo>
                  <a:pt x="266710" y="140411"/>
                  <a:pt x="268760" y="137616"/>
                  <a:pt x="270374" y="134697"/>
                </a:cubicBezTo>
                <a:cubicBezTo>
                  <a:pt x="270995" y="133517"/>
                  <a:pt x="270747" y="131095"/>
                  <a:pt x="269877" y="129977"/>
                </a:cubicBezTo>
                <a:cubicBezTo>
                  <a:pt x="268387" y="127990"/>
                  <a:pt x="265654" y="126934"/>
                  <a:pt x="264412" y="124885"/>
                </a:cubicBezTo>
                <a:cubicBezTo>
                  <a:pt x="262487" y="121656"/>
                  <a:pt x="265779" y="118737"/>
                  <a:pt x="265841" y="115445"/>
                </a:cubicBezTo>
                <a:cubicBezTo>
                  <a:pt x="265965" y="110787"/>
                  <a:pt x="264040" y="106999"/>
                  <a:pt x="260562" y="104267"/>
                </a:cubicBezTo>
                <a:cubicBezTo>
                  <a:pt x="252675" y="98056"/>
                  <a:pt x="244539" y="92218"/>
                  <a:pt x="236466" y="86257"/>
                </a:cubicBezTo>
                <a:cubicBezTo>
                  <a:pt x="236404" y="86194"/>
                  <a:pt x="236279" y="86070"/>
                  <a:pt x="236217" y="85946"/>
                </a:cubicBezTo>
                <a:cubicBezTo>
                  <a:pt x="236217" y="85946"/>
                  <a:pt x="236093" y="85946"/>
                  <a:pt x="236093" y="85946"/>
                </a:cubicBezTo>
                <a:lnTo>
                  <a:pt x="236838" y="86691"/>
                </a:lnTo>
                <a:cubicBezTo>
                  <a:pt x="228703" y="85636"/>
                  <a:pt x="221623" y="88865"/>
                  <a:pt x="215102" y="92964"/>
                </a:cubicBezTo>
                <a:cubicBezTo>
                  <a:pt x="208581" y="97000"/>
                  <a:pt x="201564" y="97373"/>
                  <a:pt x="195664" y="93895"/>
                </a:cubicBezTo>
                <a:cubicBezTo>
                  <a:pt x="189391" y="90231"/>
                  <a:pt x="185230" y="92653"/>
                  <a:pt x="180635" y="95572"/>
                </a:cubicBezTo>
                <a:cubicBezTo>
                  <a:pt x="180573" y="96007"/>
                  <a:pt x="180449" y="96379"/>
                  <a:pt x="180324" y="96814"/>
                </a:cubicBezTo>
                <a:cubicBezTo>
                  <a:pt x="179206" y="97311"/>
                  <a:pt x="178275" y="97932"/>
                  <a:pt x="177467" y="98615"/>
                </a:cubicBezTo>
                <a:cubicBezTo>
                  <a:pt x="178213" y="97808"/>
                  <a:pt x="179020" y="96938"/>
                  <a:pt x="179703" y="96131"/>
                </a:cubicBezTo>
                <a:cubicBezTo>
                  <a:pt x="180014" y="95945"/>
                  <a:pt x="180324" y="95758"/>
                  <a:pt x="180635" y="95572"/>
                </a:cubicBezTo>
                <a:cubicBezTo>
                  <a:pt x="181690" y="91163"/>
                  <a:pt x="182622" y="86753"/>
                  <a:pt x="183802" y="82344"/>
                </a:cubicBezTo>
                <a:cubicBezTo>
                  <a:pt x="186783" y="71228"/>
                  <a:pt x="191317" y="60484"/>
                  <a:pt x="191565" y="48684"/>
                </a:cubicBezTo>
                <a:cubicBezTo>
                  <a:pt x="191565" y="45455"/>
                  <a:pt x="193056" y="42784"/>
                  <a:pt x="195105" y="40424"/>
                </a:cubicBezTo>
                <a:cubicBezTo>
                  <a:pt x="195043" y="38810"/>
                  <a:pt x="194857" y="37133"/>
                  <a:pt x="194857" y="35518"/>
                </a:cubicBezTo>
                <a:cubicBezTo>
                  <a:pt x="194857" y="25519"/>
                  <a:pt x="191068" y="23905"/>
                  <a:pt x="182995" y="21669"/>
                </a:cubicBezTo>
                <a:cubicBezTo>
                  <a:pt x="178772" y="20551"/>
                  <a:pt x="174735" y="20924"/>
                  <a:pt x="170450" y="21855"/>
                </a:cubicBezTo>
                <a:cubicBezTo>
                  <a:pt x="160389" y="23967"/>
                  <a:pt x="151446" y="29991"/>
                  <a:pt x="140889" y="29867"/>
                </a:cubicBezTo>
                <a:cubicBezTo>
                  <a:pt x="131697" y="29805"/>
                  <a:pt x="124742" y="33655"/>
                  <a:pt x="118718" y="40424"/>
                </a:cubicBezTo>
                <a:cubicBezTo>
                  <a:pt x="115923" y="43592"/>
                  <a:pt x="111824" y="45579"/>
                  <a:pt x="108967" y="48684"/>
                </a:cubicBezTo>
                <a:cubicBezTo>
                  <a:pt x="100894" y="57441"/>
                  <a:pt x="98348" y="67688"/>
                  <a:pt x="101950" y="79177"/>
                </a:cubicBezTo>
                <a:cubicBezTo>
                  <a:pt x="102695" y="81723"/>
                  <a:pt x="103502" y="84207"/>
                  <a:pt x="100024" y="84890"/>
                </a:cubicBezTo>
                <a:cubicBezTo>
                  <a:pt x="95553" y="85760"/>
                  <a:pt x="92696" y="89051"/>
                  <a:pt x="89156" y="91287"/>
                </a:cubicBezTo>
                <a:cubicBezTo>
                  <a:pt x="84996" y="93833"/>
                  <a:pt x="83319" y="97311"/>
                  <a:pt x="84623" y="102031"/>
                </a:cubicBezTo>
                <a:cubicBezTo>
                  <a:pt x="85989" y="106937"/>
                  <a:pt x="87666" y="111781"/>
                  <a:pt x="89156" y="116625"/>
                </a:cubicBezTo>
                <a:cubicBezTo>
                  <a:pt x="89653" y="118240"/>
                  <a:pt x="89964" y="119917"/>
                  <a:pt x="90026" y="121531"/>
                </a:cubicBezTo>
                <a:cubicBezTo>
                  <a:pt x="90026" y="122214"/>
                  <a:pt x="89467" y="123332"/>
                  <a:pt x="88908" y="123581"/>
                </a:cubicBezTo>
                <a:cubicBezTo>
                  <a:pt x="87542" y="124078"/>
                  <a:pt x="85306" y="124947"/>
                  <a:pt x="84623" y="124326"/>
                </a:cubicBezTo>
                <a:cubicBezTo>
                  <a:pt x="77233" y="117743"/>
                  <a:pt x="73196" y="102093"/>
                  <a:pt x="76425" y="94019"/>
                </a:cubicBezTo>
                <a:cubicBezTo>
                  <a:pt x="76736" y="93212"/>
                  <a:pt x="76984" y="92405"/>
                  <a:pt x="77357" y="91660"/>
                </a:cubicBezTo>
                <a:cubicBezTo>
                  <a:pt x="78847" y="88617"/>
                  <a:pt x="79903" y="85139"/>
                  <a:pt x="82014" y="82592"/>
                </a:cubicBezTo>
                <a:cubicBezTo>
                  <a:pt x="86672" y="76817"/>
                  <a:pt x="87666" y="70607"/>
                  <a:pt x="87045" y="63402"/>
                </a:cubicBezTo>
                <a:cubicBezTo>
                  <a:pt x="86672" y="59117"/>
                  <a:pt x="88660" y="55081"/>
                  <a:pt x="91827" y="51913"/>
                </a:cubicBezTo>
                <a:cubicBezTo>
                  <a:pt x="94311" y="49553"/>
                  <a:pt x="97106" y="47504"/>
                  <a:pt x="99341" y="44896"/>
                </a:cubicBezTo>
                <a:cubicBezTo>
                  <a:pt x="108843" y="33593"/>
                  <a:pt x="119898" y="24526"/>
                  <a:pt x="133560" y="18750"/>
                </a:cubicBezTo>
                <a:cubicBezTo>
                  <a:pt x="134989" y="18129"/>
                  <a:pt x="136355" y="16577"/>
                  <a:pt x="136976" y="15148"/>
                </a:cubicBezTo>
                <a:cubicBezTo>
                  <a:pt x="137597" y="13782"/>
                  <a:pt x="137845" y="11422"/>
                  <a:pt x="137038" y="10552"/>
                </a:cubicBezTo>
                <a:cubicBezTo>
                  <a:pt x="134865" y="8068"/>
                  <a:pt x="132505" y="5274"/>
                  <a:pt x="129586" y="4032"/>
                </a:cubicBezTo>
                <a:cubicBezTo>
                  <a:pt x="112383" y="-3421"/>
                  <a:pt x="96050" y="119"/>
                  <a:pt x="80772" y="9248"/>
                </a:cubicBezTo>
                <a:cubicBezTo>
                  <a:pt x="73506" y="13596"/>
                  <a:pt x="67234" y="19557"/>
                  <a:pt x="60527" y="24836"/>
                </a:cubicBezTo>
                <a:cubicBezTo>
                  <a:pt x="50404" y="32785"/>
                  <a:pt x="45498" y="45641"/>
                  <a:pt x="34133" y="52534"/>
                </a:cubicBezTo>
                <a:cubicBezTo>
                  <a:pt x="32766" y="53342"/>
                  <a:pt x="31711" y="54956"/>
                  <a:pt x="30779" y="56323"/>
                </a:cubicBezTo>
                <a:cubicBezTo>
                  <a:pt x="28916" y="59179"/>
                  <a:pt x="27177" y="62098"/>
                  <a:pt x="25562" y="65141"/>
                </a:cubicBezTo>
                <a:cubicBezTo>
                  <a:pt x="23948" y="68122"/>
                  <a:pt x="23327" y="72097"/>
                  <a:pt x="20967" y="74146"/>
                </a:cubicBezTo>
                <a:cubicBezTo>
                  <a:pt x="10844" y="83089"/>
                  <a:pt x="7987" y="95945"/>
                  <a:pt x="2274" y="107185"/>
                </a:cubicBezTo>
                <a:cubicBezTo>
                  <a:pt x="-645" y="112899"/>
                  <a:pt x="2150" y="118923"/>
                  <a:pt x="8546" y="121718"/>
                </a:cubicBezTo>
                <a:cubicBezTo>
                  <a:pt x="14819" y="124450"/>
                  <a:pt x="21277" y="126624"/>
                  <a:pt x="27488" y="129543"/>
                </a:cubicBezTo>
                <a:cubicBezTo>
                  <a:pt x="29599" y="130536"/>
                  <a:pt x="31400" y="132772"/>
                  <a:pt x="32766" y="134821"/>
                </a:cubicBezTo>
                <a:cubicBezTo>
                  <a:pt x="33450" y="135877"/>
                  <a:pt x="33325" y="138237"/>
                  <a:pt x="32518" y="139231"/>
                </a:cubicBezTo>
                <a:cubicBezTo>
                  <a:pt x="31649" y="140287"/>
                  <a:pt x="29164" y="141280"/>
                  <a:pt x="28171" y="140783"/>
                </a:cubicBezTo>
                <a:cubicBezTo>
                  <a:pt x="23637" y="138548"/>
                  <a:pt x="19476" y="135505"/>
                  <a:pt x="14943" y="133207"/>
                </a:cubicBezTo>
                <a:cubicBezTo>
                  <a:pt x="8608" y="129915"/>
                  <a:pt x="535" y="134759"/>
                  <a:pt x="100" y="142088"/>
                </a:cubicBezTo>
                <a:cubicBezTo>
                  <a:pt x="-148" y="146311"/>
                  <a:pt x="100" y="150596"/>
                  <a:pt x="473" y="154881"/>
                </a:cubicBezTo>
                <a:cubicBezTo>
                  <a:pt x="1032" y="161278"/>
                  <a:pt x="5627" y="165438"/>
                  <a:pt x="9167" y="170220"/>
                </a:cubicBezTo>
                <a:cubicBezTo>
                  <a:pt x="12086" y="174133"/>
                  <a:pt x="16620" y="173760"/>
                  <a:pt x="20781" y="174506"/>
                </a:cubicBezTo>
                <a:cubicBezTo>
                  <a:pt x="23265" y="174940"/>
                  <a:pt x="25873" y="175065"/>
                  <a:pt x="28357" y="175623"/>
                </a:cubicBezTo>
                <a:cubicBezTo>
                  <a:pt x="33015" y="176617"/>
                  <a:pt x="35002" y="180281"/>
                  <a:pt x="36431" y="184318"/>
                </a:cubicBezTo>
                <a:cubicBezTo>
                  <a:pt x="40654" y="189100"/>
                  <a:pt x="45063" y="193075"/>
                  <a:pt x="52453" y="191770"/>
                </a:cubicBezTo>
                <a:cubicBezTo>
                  <a:pt x="58105" y="190777"/>
                  <a:pt x="60962" y="194130"/>
                  <a:pt x="61707" y="199347"/>
                </a:cubicBezTo>
                <a:cubicBezTo>
                  <a:pt x="66923" y="200527"/>
                  <a:pt x="72699" y="200279"/>
                  <a:pt x="76984" y="204315"/>
                </a:cubicBezTo>
                <a:cubicBezTo>
                  <a:pt x="79468" y="203943"/>
                  <a:pt x="82014" y="203011"/>
                  <a:pt x="84437" y="203260"/>
                </a:cubicBezTo>
                <a:close/>
                <a:moveTo>
                  <a:pt x="215288" y="449997"/>
                </a:moveTo>
                <a:cubicBezTo>
                  <a:pt x="213922" y="450245"/>
                  <a:pt x="212183" y="449251"/>
                  <a:pt x="210755" y="448568"/>
                </a:cubicBezTo>
                <a:cubicBezTo>
                  <a:pt x="210444" y="448444"/>
                  <a:pt x="210258" y="447140"/>
                  <a:pt x="210569" y="446643"/>
                </a:cubicBezTo>
                <a:cubicBezTo>
                  <a:pt x="212804" y="442172"/>
                  <a:pt x="215288" y="437762"/>
                  <a:pt x="217462" y="433291"/>
                </a:cubicBezTo>
                <a:cubicBezTo>
                  <a:pt x="218456" y="431303"/>
                  <a:pt x="219512" y="430620"/>
                  <a:pt x="221251" y="431738"/>
                </a:cubicBezTo>
                <a:cubicBezTo>
                  <a:pt x="221934" y="432173"/>
                  <a:pt x="222803" y="432732"/>
                  <a:pt x="223051" y="433415"/>
                </a:cubicBezTo>
                <a:cubicBezTo>
                  <a:pt x="223983" y="435651"/>
                  <a:pt x="224728" y="438011"/>
                  <a:pt x="225225" y="439563"/>
                </a:cubicBezTo>
                <a:cubicBezTo>
                  <a:pt x="225039" y="445215"/>
                  <a:pt x="221437" y="448879"/>
                  <a:pt x="215288" y="450059"/>
                </a:cubicBezTo>
                <a:close/>
                <a:moveTo>
                  <a:pt x="334465" y="226921"/>
                </a:moveTo>
                <a:cubicBezTo>
                  <a:pt x="336328" y="226424"/>
                  <a:pt x="337695" y="227418"/>
                  <a:pt x="337756" y="229405"/>
                </a:cubicBezTo>
                <a:cubicBezTo>
                  <a:pt x="337756" y="231889"/>
                  <a:pt x="336639" y="233752"/>
                  <a:pt x="334155" y="234498"/>
                </a:cubicBezTo>
                <a:cubicBezTo>
                  <a:pt x="334217" y="234808"/>
                  <a:pt x="334279" y="235056"/>
                  <a:pt x="334341" y="235367"/>
                </a:cubicBezTo>
                <a:lnTo>
                  <a:pt x="332912" y="236609"/>
                </a:lnTo>
                <a:lnTo>
                  <a:pt x="333720" y="234808"/>
                </a:lnTo>
                <a:cubicBezTo>
                  <a:pt x="333720" y="234808"/>
                  <a:pt x="333968" y="234622"/>
                  <a:pt x="334155" y="234560"/>
                </a:cubicBezTo>
                <a:cubicBezTo>
                  <a:pt x="333596" y="232510"/>
                  <a:pt x="333037" y="230461"/>
                  <a:pt x="332664" y="228411"/>
                </a:cubicBezTo>
                <a:cubicBezTo>
                  <a:pt x="332664" y="228039"/>
                  <a:pt x="333782" y="227169"/>
                  <a:pt x="334527" y="226983"/>
                </a:cubicBezTo>
                <a:close/>
                <a:moveTo>
                  <a:pt x="174921" y="101472"/>
                </a:moveTo>
                <a:cubicBezTo>
                  <a:pt x="175667" y="100665"/>
                  <a:pt x="176350" y="99857"/>
                  <a:pt x="177095" y="99050"/>
                </a:cubicBezTo>
                <a:cubicBezTo>
                  <a:pt x="176350" y="99857"/>
                  <a:pt x="175729" y="100789"/>
                  <a:pt x="175542" y="102093"/>
                </a:cubicBezTo>
                <a:cubicBezTo>
                  <a:pt x="175418" y="101782"/>
                  <a:pt x="173058" y="103708"/>
                  <a:pt x="174859" y="101472"/>
                </a:cubicBezTo>
                <a:close/>
                <a:moveTo>
                  <a:pt x="81456" y="134635"/>
                </a:moveTo>
                <a:lnTo>
                  <a:pt x="83319" y="135505"/>
                </a:lnTo>
                <a:lnTo>
                  <a:pt x="81331" y="136250"/>
                </a:lnTo>
                <a:lnTo>
                  <a:pt x="81456" y="134635"/>
                </a:lnTo>
                <a:close/>
              </a:path>
            </a:pathLst>
          </a:custGeom>
          <a:solidFill>
            <a:schemeClr val="accent4"/>
          </a:solidFill>
          <a:ln w="0" cap="flat">
            <a:noFill/>
            <a:prstDash val="solid"/>
            <a:miter/>
          </a:ln>
        </p:spPr>
        <p:txBody>
          <a:bodyPr rtlCol="0" anchor="ctr"/>
          <a:lstStyle/>
          <a:p>
            <a:endParaRPr lang="en-IN"/>
          </a:p>
        </p:txBody>
      </p:sp>
      <p:sp>
        <p:nvSpPr>
          <p:cNvPr id="28" name="Freeform: Shape 27">
            <a:extLst>
              <a:ext uri="{FF2B5EF4-FFF2-40B4-BE49-F238E27FC236}">
                <a16:creationId xmlns:a16="http://schemas.microsoft.com/office/drawing/2014/main" id="{5AC48ACA-9057-3996-97DA-64C664245446}"/>
              </a:ext>
            </a:extLst>
          </p:cNvPr>
          <p:cNvSpPr/>
          <p:nvPr/>
        </p:nvSpPr>
        <p:spPr>
          <a:xfrm>
            <a:off x="5900301" y="2258530"/>
            <a:ext cx="1055" cy="434"/>
          </a:xfrm>
          <a:custGeom>
            <a:avLst/>
            <a:gdLst>
              <a:gd name="connsiteX0" fmla="*/ 373 w 1055"/>
              <a:gd name="connsiteY0" fmla="*/ 373 h 434"/>
              <a:gd name="connsiteX1" fmla="*/ 1056 w 1055"/>
              <a:gd name="connsiteY1" fmla="*/ 0 h 434"/>
              <a:gd name="connsiteX2" fmla="*/ 559 w 1055"/>
              <a:gd name="connsiteY2" fmla="*/ 0 h 434"/>
              <a:gd name="connsiteX3" fmla="*/ 0 w 1055"/>
              <a:gd name="connsiteY3" fmla="*/ 435 h 434"/>
              <a:gd name="connsiteX4" fmla="*/ 373 w 1055"/>
              <a:gd name="connsiteY4" fmla="*/ 373 h 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 h="434">
                <a:moveTo>
                  <a:pt x="373" y="373"/>
                </a:moveTo>
                <a:cubicBezTo>
                  <a:pt x="373" y="373"/>
                  <a:pt x="807" y="186"/>
                  <a:pt x="1056" y="0"/>
                </a:cubicBezTo>
                <a:lnTo>
                  <a:pt x="559" y="0"/>
                </a:lnTo>
                <a:cubicBezTo>
                  <a:pt x="559" y="0"/>
                  <a:pt x="186" y="248"/>
                  <a:pt x="0" y="435"/>
                </a:cubicBezTo>
                <a:cubicBezTo>
                  <a:pt x="124" y="435"/>
                  <a:pt x="248" y="435"/>
                  <a:pt x="373" y="373"/>
                </a:cubicBezTo>
                <a:close/>
              </a:path>
            </a:pathLst>
          </a:custGeom>
          <a:solidFill>
            <a:schemeClr val="accent4"/>
          </a:solidFill>
          <a:ln w="0" cap="flat">
            <a:noFill/>
            <a:prstDash val="solid"/>
            <a:miter/>
          </a:ln>
        </p:spPr>
        <p:txBody>
          <a:bodyPr rtlCol="0" anchor="ctr"/>
          <a:lstStyle/>
          <a:p>
            <a:endParaRPr lang="en-IN"/>
          </a:p>
        </p:txBody>
      </p:sp>
      <p:sp>
        <p:nvSpPr>
          <p:cNvPr id="29" name="Freeform: Shape 28">
            <a:extLst>
              <a:ext uri="{FF2B5EF4-FFF2-40B4-BE49-F238E27FC236}">
                <a16:creationId xmlns:a16="http://schemas.microsoft.com/office/drawing/2014/main" id="{F6EFABC3-60EF-0181-972A-DDBC53E09F62}"/>
              </a:ext>
            </a:extLst>
          </p:cNvPr>
          <p:cNvSpPr/>
          <p:nvPr/>
        </p:nvSpPr>
        <p:spPr>
          <a:xfrm>
            <a:off x="5776190" y="2253375"/>
            <a:ext cx="315056" cy="274652"/>
          </a:xfrm>
          <a:custGeom>
            <a:avLst/>
            <a:gdLst>
              <a:gd name="connsiteX0" fmla="*/ 124483 w 315056"/>
              <a:gd name="connsiteY0" fmla="*/ 5527 h 274652"/>
              <a:gd name="connsiteX1" fmla="*/ 113429 w 315056"/>
              <a:gd name="connsiteY1" fmla="*/ 9502 h 274652"/>
              <a:gd name="connsiteX2" fmla="*/ 98586 w 315056"/>
              <a:gd name="connsiteY2" fmla="*/ 10682 h 274652"/>
              <a:gd name="connsiteX3" fmla="*/ 95978 w 315056"/>
              <a:gd name="connsiteY3" fmla="*/ 13787 h 274652"/>
              <a:gd name="connsiteX4" fmla="*/ 61076 w 315056"/>
              <a:gd name="connsiteY4" fmla="*/ 29561 h 274652"/>
              <a:gd name="connsiteX5" fmla="*/ 49462 w 315056"/>
              <a:gd name="connsiteY5" fmla="*/ 41858 h 274652"/>
              <a:gd name="connsiteX6" fmla="*/ 44494 w 315056"/>
              <a:gd name="connsiteY6" fmla="*/ 47137 h 274652"/>
              <a:gd name="connsiteX7" fmla="*/ 33564 w 315056"/>
              <a:gd name="connsiteY7" fmla="*/ 53657 h 274652"/>
              <a:gd name="connsiteX8" fmla="*/ 23130 w 315056"/>
              <a:gd name="connsiteY8" fmla="*/ 67506 h 274652"/>
              <a:gd name="connsiteX9" fmla="*/ 27043 w 315056"/>
              <a:gd name="connsiteY9" fmla="*/ 79306 h 274652"/>
              <a:gd name="connsiteX10" fmla="*/ 27850 w 315056"/>
              <a:gd name="connsiteY10" fmla="*/ 81728 h 274652"/>
              <a:gd name="connsiteX11" fmla="*/ 35116 w 315056"/>
              <a:gd name="connsiteY11" fmla="*/ 87938 h 274652"/>
              <a:gd name="connsiteX12" fmla="*/ 57908 w 315056"/>
              <a:gd name="connsiteY12" fmla="*/ 90298 h 274652"/>
              <a:gd name="connsiteX13" fmla="*/ 59461 w 315056"/>
              <a:gd name="connsiteY13" fmla="*/ 92162 h 274652"/>
              <a:gd name="connsiteX14" fmla="*/ 56790 w 315056"/>
              <a:gd name="connsiteY14" fmla="*/ 95453 h 274652"/>
              <a:gd name="connsiteX15" fmla="*/ 31328 w 315056"/>
              <a:gd name="connsiteY15" fmla="*/ 97502 h 274652"/>
              <a:gd name="connsiteX16" fmla="*/ 17106 w 315056"/>
              <a:gd name="connsiteY16" fmla="*/ 102595 h 274652"/>
              <a:gd name="connsiteX17" fmla="*/ 13380 w 315056"/>
              <a:gd name="connsiteY17" fmla="*/ 108929 h 274652"/>
              <a:gd name="connsiteX18" fmla="*/ 14001 w 315056"/>
              <a:gd name="connsiteY18" fmla="*/ 119052 h 274652"/>
              <a:gd name="connsiteX19" fmla="*/ 27788 w 315056"/>
              <a:gd name="connsiteY19" fmla="*/ 133771 h 274652"/>
              <a:gd name="connsiteX20" fmla="*/ 70515 w 315056"/>
              <a:gd name="connsiteY20" fmla="*/ 140416 h 274652"/>
              <a:gd name="connsiteX21" fmla="*/ 77843 w 315056"/>
              <a:gd name="connsiteY21" fmla="*/ 142093 h 274652"/>
              <a:gd name="connsiteX22" fmla="*/ 102747 w 315056"/>
              <a:gd name="connsiteY22" fmla="*/ 167120 h 274652"/>
              <a:gd name="connsiteX23" fmla="*/ 102623 w 315056"/>
              <a:gd name="connsiteY23" fmla="*/ 171406 h 274652"/>
              <a:gd name="connsiteX24" fmla="*/ 100325 w 315056"/>
              <a:gd name="connsiteY24" fmla="*/ 171716 h 274652"/>
              <a:gd name="connsiteX25" fmla="*/ 63994 w 315056"/>
              <a:gd name="connsiteY25" fmla="*/ 160351 h 274652"/>
              <a:gd name="connsiteX26" fmla="*/ 49773 w 315056"/>
              <a:gd name="connsiteY26" fmla="*/ 155010 h 274652"/>
              <a:gd name="connsiteX27" fmla="*/ 14001 w 315056"/>
              <a:gd name="connsiteY27" fmla="*/ 154203 h 274652"/>
              <a:gd name="connsiteX28" fmla="*/ 2760 w 315056"/>
              <a:gd name="connsiteY28" fmla="*/ 163332 h 274652"/>
              <a:gd name="connsiteX29" fmla="*/ 214 w 315056"/>
              <a:gd name="connsiteY29" fmla="*/ 183454 h 274652"/>
              <a:gd name="connsiteX30" fmla="*/ 19156 w 315056"/>
              <a:gd name="connsiteY30" fmla="*/ 208047 h 274652"/>
              <a:gd name="connsiteX31" fmla="*/ 36110 w 315056"/>
              <a:gd name="connsiteY31" fmla="*/ 213450 h 274652"/>
              <a:gd name="connsiteX32" fmla="*/ 39091 w 315056"/>
              <a:gd name="connsiteY32" fmla="*/ 219660 h 274652"/>
              <a:gd name="connsiteX33" fmla="*/ 33750 w 315056"/>
              <a:gd name="connsiteY33" fmla="*/ 231149 h 274652"/>
              <a:gd name="connsiteX34" fmla="*/ 32135 w 315056"/>
              <a:gd name="connsiteY34" fmla="*/ 238415 h 274652"/>
              <a:gd name="connsiteX35" fmla="*/ 35613 w 315056"/>
              <a:gd name="connsiteY35" fmla="*/ 253320 h 274652"/>
              <a:gd name="connsiteX36" fmla="*/ 39339 w 315056"/>
              <a:gd name="connsiteY36" fmla="*/ 256301 h 274652"/>
              <a:gd name="connsiteX37" fmla="*/ 46916 w 315056"/>
              <a:gd name="connsiteY37" fmla="*/ 257046 h 274652"/>
              <a:gd name="connsiteX38" fmla="*/ 82501 w 315056"/>
              <a:gd name="connsiteY38" fmla="*/ 259903 h 274652"/>
              <a:gd name="connsiteX39" fmla="*/ 102188 w 315056"/>
              <a:gd name="connsiteY39" fmla="*/ 257978 h 274652"/>
              <a:gd name="connsiteX40" fmla="*/ 113615 w 315056"/>
              <a:gd name="connsiteY40" fmla="*/ 252264 h 274652"/>
              <a:gd name="connsiteX41" fmla="*/ 130818 w 315056"/>
              <a:gd name="connsiteY41" fmla="*/ 248973 h 274652"/>
              <a:gd name="connsiteX42" fmla="*/ 150070 w 315056"/>
              <a:gd name="connsiteY42" fmla="*/ 243942 h 274652"/>
              <a:gd name="connsiteX43" fmla="*/ 158951 w 315056"/>
              <a:gd name="connsiteY43" fmla="*/ 238850 h 274652"/>
              <a:gd name="connsiteX44" fmla="*/ 163298 w 315056"/>
              <a:gd name="connsiteY44" fmla="*/ 240340 h 274652"/>
              <a:gd name="connsiteX45" fmla="*/ 164416 w 315056"/>
              <a:gd name="connsiteY45" fmla="*/ 242576 h 274652"/>
              <a:gd name="connsiteX46" fmla="*/ 173296 w 315056"/>
              <a:gd name="connsiteY46" fmla="*/ 251146 h 274652"/>
              <a:gd name="connsiteX47" fmla="*/ 180128 w 315056"/>
              <a:gd name="connsiteY47" fmla="*/ 264188 h 274652"/>
              <a:gd name="connsiteX48" fmla="*/ 182053 w 315056"/>
              <a:gd name="connsiteY48" fmla="*/ 265865 h 274652"/>
              <a:gd name="connsiteX49" fmla="*/ 206522 w 315056"/>
              <a:gd name="connsiteY49" fmla="*/ 273255 h 274652"/>
              <a:gd name="connsiteX50" fmla="*/ 231860 w 315056"/>
              <a:gd name="connsiteY50" fmla="*/ 272883 h 274652"/>
              <a:gd name="connsiteX51" fmla="*/ 241176 w 315056"/>
              <a:gd name="connsiteY51" fmla="*/ 264995 h 274652"/>
              <a:gd name="connsiteX52" fmla="*/ 237946 w 315056"/>
              <a:gd name="connsiteY52" fmla="*/ 241955 h 274652"/>
              <a:gd name="connsiteX53" fmla="*/ 236766 w 315056"/>
              <a:gd name="connsiteY53" fmla="*/ 242017 h 274652"/>
              <a:gd name="connsiteX54" fmla="*/ 231612 w 315056"/>
              <a:gd name="connsiteY54" fmla="*/ 245557 h 274652"/>
              <a:gd name="connsiteX55" fmla="*/ 229190 w 315056"/>
              <a:gd name="connsiteY55" fmla="*/ 245309 h 274652"/>
              <a:gd name="connsiteX56" fmla="*/ 230494 w 315056"/>
              <a:gd name="connsiteY56" fmla="*/ 242390 h 274652"/>
              <a:gd name="connsiteX57" fmla="*/ 236766 w 315056"/>
              <a:gd name="connsiteY57" fmla="*/ 242017 h 274652"/>
              <a:gd name="connsiteX58" fmla="*/ 237387 w 315056"/>
              <a:gd name="connsiteY58" fmla="*/ 241210 h 274652"/>
              <a:gd name="connsiteX59" fmla="*/ 237884 w 315056"/>
              <a:gd name="connsiteY59" fmla="*/ 241955 h 274652"/>
              <a:gd name="connsiteX60" fmla="*/ 238008 w 315056"/>
              <a:gd name="connsiteY60" fmla="*/ 241955 h 274652"/>
              <a:gd name="connsiteX61" fmla="*/ 242604 w 315056"/>
              <a:gd name="connsiteY61" fmla="*/ 235993 h 274652"/>
              <a:gd name="connsiteX62" fmla="*/ 249373 w 315056"/>
              <a:gd name="connsiteY62" fmla="*/ 235372 h 274652"/>
              <a:gd name="connsiteX63" fmla="*/ 262415 w 315056"/>
              <a:gd name="connsiteY63" fmla="*/ 245743 h 274652"/>
              <a:gd name="connsiteX64" fmla="*/ 277258 w 315056"/>
              <a:gd name="connsiteY64" fmla="*/ 233447 h 274652"/>
              <a:gd name="connsiteX65" fmla="*/ 276202 w 315056"/>
              <a:gd name="connsiteY65" fmla="*/ 218790 h 274652"/>
              <a:gd name="connsiteX66" fmla="*/ 269805 w 315056"/>
              <a:gd name="connsiteY66" fmla="*/ 210841 h 274652"/>
              <a:gd name="connsiteX67" fmla="*/ 262912 w 315056"/>
              <a:gd name="connsiteY67" fmla="*/ 197427 h 274652"/>
              <a:gd name="connsiteX68" fmla="*/ 254093 w 315056"/>
              <a:gd name="connsiteY68" fmla="*/ 182833 h 274652"/>
              <a:gd name="connsiteX69" fmla="*/ 245399 w 315056"/>
              <a:gd name="connsiteY69" fmla="*/ 164574 h 274652"/>
              <a:gd name="connsiteX70" fmla="*/ 247448 w 315056"/>
              <a:gd name="connsiteY70" fmla="*/ 152775 h 274652"/>
              <a:gd name="connsiteX71" fmla="*/ 258254 w 315056"/>
              <a:gd name="connsiteY71" fmla="*/ 125138 h 274652"/>
              <a:gd name="connsiteX72" fmla="*/ 260490 w 315056"/>
              <a:gd name="connsiteY72" fmla="*/ 112656 h 274652"/>
              <a:gd name="connsiteX73" fmla="*/ 274401 w 315056"/>
              <a:gd name="connsiteY73" fmla="*/ 76884 h 274652"/>
              <a:gd name="connsiteX74" fmla="*/ 282412 w 315056"/>
              <a:gd name="connsiteY74" fmla="*/ 67258 h 274652"/>
              <a:gd name="connsiteX75" fmla="*/ 310918 w 315056"/>
              <a:gd name="connsiteY75" fmla="*/ 45584 h 274652"/>
              <a:gd name="connsiteX76" fmla="*/ 314954 w 315056"/>
              <a:gd name="connsiteY76" fmla="*/ 36455 h 274652"/>
              <a:gd name="connsiteX77" fmla="*/ 303279 w 315056"/>
              <a:gd name="connsiteY77" fmla="*/ 19687 h 274652"/>
              <a:gd name="connsiteX78" fmla="*/ 288436 w 315056"/>
              <a:gd name="connsiteY78" fmla="*/ 15712 h 274652"/>
              <a:gd name="connsiteX79" fmla="*/ 272538 w 315056"/>
              <a:gd name="connsiteY79" fmla="*/ 22295 h 274652"/>
              <a:gd name="connsiteX80" fmla="*/ 271047 w 315056"/>
              <a:gd name="connsiteY80" fmla="*/ 33971 h 274652"/>
              <a:gd name="connsiteX81" fmla="*/ 272600 w 315056"/>
              <a:gd name="connsiteY81" fmla="*/ 50304 h 274652"/>
              <a:gd name="connsiteX82" fmla="*/ 273159 w 315056"/>
              <a:gd name="connsiteY82" fmla="*/ 51297 h 274652"/>
              <a:gd name="connsiteX83" fmla="*/ 273966 w 315056"/>
              <a:gd name="connsiteY83" fmla="*/ 52415 h 274652"/>
              <a:gd name="connsiteX84" fmla="*/ 272724 w 315056"/>
              <a:gd name="connsiteY84" fmla="*/ 51670 h 274652"/>
              <a:gd name="connsiteX85" fmla="*/ 272662 w 315056"/>
              <a:gd name="connsiteY85" fmla="*/ 50304 h 274652"/>
              <a:gd name="connsiteX86" fmla="*/ 270737 w 315056"/>
              <a:gd name="connsiteY86" fmla="*/ 46764 h 274652"/>
              <a:gd name="connsiteX87" fmla="*/ 262166 w 315056"/>
              <a:gd name="connsiteY87" fmla="*/ 37945 h 274652"/>
              <a:gd name="connsiteX88" fmla="*/ 254963 w 315056"/>
              <a:gd name="connsiteY88" fmla="*/ 35275 h 274652"/>
              <a:gd name="connsiteX89" fmla="*/ 240120 w 315056"/>
              <a:gd name="connsiteY89" fmla="*/ 39808 h 274652"/>
              <a:gd name="connsiteX90" fmla="*/ 234034 w 315056"/>
              <a:gd name="connsiteY90" fmla="*/ 51049 h 274652"/>
              <a:gd name="connsiteX91" fmla="*/ 222420 w 315056"/>
              <a:gd name="connsiteY91" fmla="*/ 82039 h 274652"/>
              <a:gd name="connsiteX92" fmla="*/ 212360 w 315056"/>
              <a:gd name="connsiteY92" fmla="*/ 113463 h 274652"/>
              <a:gd name="connsiteX93" fmla="*/ 211428 w 315056"/>
              <a:gd name="connsiteY93" fmla="*/ 115823 h 274652"/>
              <a:gd name="connsiteX94" fmla="*/ 210310 w 315056"/>
              <a:gd name="connsiteY94" fmla="*/ 118121 h 274652"/>
              <a:gd name="connsiteX95" fmla="*/ 203913 w 315056"/>
              <a:gd name="connsiteY95" fmla="*/ 120978 h 274652"/>
              <a:gd name="connsiteX96" fmla="*/ 199815 w 315056"/>
              <a:gd name="connsiteY96" fmla="*/ 115140 h 274652"/>
              <a:gd name="connsiteX97" fmla="*/ 208136 w 315056"/>
              <a:gd name="connsiteY97" fmla="*/ 88373 h 274652"/>
              <a:gd name="connsiteX98" fmla="*/ 209813 w 315056"/>
              <a:gd name="connsiteY98" fmla="*/ 50987 h 274652"/>
              <a:gd name="connsiteX99" fmla="*/ 205590 w 315056"/>
              <a:gd name="connsiteY99" fmla="*/ 44901 h 274652"/>
              <a:gd name="connsiteX100" fmla="*/ 197082 w 315056"/>
              <a:gd name="connsiteY100" fmla="*/ 46578 h 274652"/>
              <a:gd name="connsiteX101" fmla="*/ 193666 w 315056"/>
              <a:gd name="connsiteY101" fmla="*/ 63904 h 274652"/>
              <a:gd name="connsiteX102" fmla="*/ 188574 w 315056"/>
              <a:gd name="connsiteY102" fmla="*/ 68065 h 274652"/>
              <a:gd name="connsiteX103" fmla="*/ 165782 w 315056"/>
              <a:gd name="connsiteY103" fmla="*/ 65705 h 274652"/>
              <a:gd name="connsiteX104" fmla="*/ 163174 w 315056"/>
              <a:gd name="connsiteY104" fmla="*/ 64153 h 274652"/>
              <a:gd name="connsiteX105" fmla="*/ 165347 w 315056"/>
              <a:gd name="connsiteY105" fmla="*/ 63159 h 274652"/>
              <a:gd name="connsiteX106" fmla="*/ 176402 w 315056"/>
              <a:gd name="connsiteY106" fmla="*/ 57073 h 274652"/>
              <a:gd name="connsiteX107" fmla="*/ 178389 w 315056"/>
              <a:gd name="connsiteY107" fmla="*/ 47820 h 274652"/>
              <a:gd name="connsiteX108" fmla="*/ 165596 w 315056"/>
              <a:gd name="connsiteY108" fmla="*/ 32045 h 274652"/>
              <a:gd name="connsiteX109" fmla="*/ 149697 w 315056"/>
              <a:gd name="connsiteY109" fmla="*/ 30617 h 274652"/>
              <a:gd name="connsiteX110" fmla="*/ 142369 w 315056"/>
              <a:gd name="connsiteY110" fmla="*/ 37635 h 274652"/>
              <a:gd name="connsiteX111" fmla="*/ 135475 w 315056"/>
              <a:gd name="connsiteY111" fmla="*/ 39746 h 274652"/>
              <a:gd name="connsiteX112" fmla="*/ 136345 w 315056"/>
              <a:gd name="connsiteY112" fmla="*/ 33660 h 274652"/>
              <a:gd name="connsiteX113" fmla="*/ 147834 w 315056"/>
              <a:gd name="connsiteY113" fmla="*/ 16830 h 274652"/>
              <a:gd name="connsiteX114" fmla="*/ 144108 w 315056"/>
              <a:gd name="connsiteY114" fmla="*/ 3291 h 274652"/>
              <a:gd name="connsiteX115" fmla="*/ 139698 w 315056"/>
              <a:gd name="connsiteY115" fmla="*/ 807 h 274652"/>
              <a:gd name="connsiteX116" fmla="*/ 140506 w 315056"/>
              <a:gd name="connsiteY116" fmla="*/ 0 h 274652"/>
              <a:gd name="connsiteX117" fmla="*/ 139761 w 315056"/>
              <a:gd name="connsiteY117" fmla="*/ 62 h 274652"/>
              <a:gd name="connsiteX118" fmla="*/ 139698 w 315056"/>
              <a:gd name="connsiteY118" fmla="*/ 621 h 274652"/>
              <a:gd name="connsiteX119" fmla="*/ 124359 w 315056"/>
              <a:gd name="connsiteY119" fmla="*/ 5589 h 27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15056" h="274652">
                <a:moveTo>
                  <a:pt x="124483" y="5527"/>
                </a:moveTo>
                <a:cubicBezTo>
                  <a:pt x="121192" y="7949"/>
                  <a:pt x="117528" y="9191"/>
                  <a:pt x="113429" y="9502"/>
                </a:cubicBezTo>
                <a:cubicBezTo>
                  <a:pt x="108460" y="9874"/>
                  <a:pt x="103492" y="10247"/>
                  <a:pt x="98586" y="10682"/>
                </a:cubicBezTo>
                <a:cubicBezTo>
                  <a:pt x="97779" y="11862"/>
                  <a:pt x="97033" y="13104"/>
                  <a:pt x="95978" y="13787"/>
                </a:cubicBezTo>
                <a:cubicBezTo>
                  <a:pt x="85047" y="20556"/>
                  <a:pt x="72813" y="24531"/>
                  <a:pt x="61076" y="29561"/>
                </a:cubicBezTo>
                <a:cubicBezTo>
                  <a:pt x="55486" y="31921"/>
                  <a:pt x="50207" y="34778"/>
                  <a:pt x="49462" y="41858"/>
                </a:cubicBezTo>
                <a:cubicBezTo>
                  <a:pt x="49152" y="44777"/>
                  <a:pt x="46605" y="45894"/>
                  <a:pt x="44494" y="47137"/>
                </a:cubicBezTo>
                <a:cubicBezTo>
                  <a:pt x="40892" y="49372"/>
                  <a:pt x="36855" y="50987"/>
                  <a:pt x="33564" y="53657"/>
                </a:cubicBezTo>
                <a:cubicBezTo>
                  <a:pt x="28968" y="57384"/>
                  <a:pt x="23441" y="61172"/>
                  <a:pt x="23130" y="67506"/>
                </a:cubicBezTo>
                <a:cubicBezTo>
                  <a:pt x="22944" y="71357"/>
                  <a:pt x="25677" y="75394"/>
                  <a:pt x="27043" y="79306"/>
                </a:cubicBezTo>
                <a:cubicBezTo>
                  <a:pt x="27353" y="80113"/>
                  <a:pt x="27602" y="80921"/>
                  <a:pt x="27850" y="81728"/>
                </a:cubicBezTo>
                <a:cubicBezTo>
                  <a:pt x="28968" y="85330"/>
                  <a:pt x="31576" y="87504"/>
                  <a:pt x="35116" y="87938"/>
                </a:cubicBezTo>
                <a:cubicBezTo>
                  <a:pt x="42693" y="88932"/>
                  <a:pt x="50332" y="89429"/>
                  <a:pt x="57908" y="90298"/>
                </a:cubicBezTo>
                <a:cubicBezTo>
                  <a:pt x="58529" y="90361"/>
                  <a:pt x="59337" y="91478"/>
                  <a:pt x="59461" y="92162"/>
                </a:cubicBezTo>
                <a:cubicBezTo>
                  <a:pt x="59771" y="93963"/>
                  <a:pt x="58716" y="95329"/>
                  <a:pt x="56790" y="95453"/>
                </a:cubicBezTo>
                <a:cubicBezTo>
                  <a:pt x="48282" y="96198"/>
                  <a:pt x="39774" y="96757"/>
                  <a:pt x="31328" y="97502"/>
                </a:cubicBezTo>
                <a:cubicBezTo>
                  <a:pt x="26173" y="97937"/>
                  <a:pt x="21081" y="99117"/>
                  <a:pt x="17106" y="102595"/>
                </a:cubicBezTo>
                <a:cubicBezTo>
                  <a:pt x="15367" y="104147"/>
                  <a:pt x="13691" y="106632"/>
                  <a:pt x="13380" y="108929"/>
                </a:cubicBezTo>
                <a:cubicBezTo>
                  <a:pt x="12945" y="112221"/>
                  <a:pt x="13815" y="115637"/>
                  <a:pt x="14001" y="119052"/>
                </a:cubicBezTo>
                <a:cubicBezTo>
                  <a:pt x="14622" y="128119"/>
                  <a:pt x="15678" y="130976"/>
                  <a:pt x="27788" y="133771"/>
                </a:cubicBezTo>
                <a:cubicBezTo>
                  <a:pt x="41948" y="137062"/>
                  <a:pt x="55797" y="141037"/>
                  <a:pt x="70515" y="140416"/>
                </a:cubicBezTo>
                <a:cubicBezTo>
                  <a:pt x="72937" y="140292"/>
                  <a:pt x="75918" y="140726"/>
                  <a:pt x="77843" y="142093"/>
                </a:cubicBezTo>
                <a:cubicBezTo>
                  <a:pt x="87718" y="148800"/>
                  <a:pt x="97158" y="156066"/>
                  <a:pt x="102747" y="167120"/>
                </a:cubicBezTo>
                <a:cubicBezTo>
                  <a:pt x="103678" y="168984"/>
                  <a:pt x="104051" y="170412"/>
                  <a:pt x="102623" y="171406"/>
                </a:cubicBezTo>
                <a:cubicBezTo>
                  <a:pt x="102064" y="171778"/>
                  <a:pt x="101070" y="171778"/>
                  <a:pt x="100325" y="171716"/>
                </a:cubicBezTo>
                <a:cubicBezTo>
                  <a:pt x="87469" y="170288"/>
                  <a:pt x="75608" y="165754"/>
                  <a:pt x="63994" y="160351"/>
                </a:cubicBezTo>
                <a:cubicBezTo>
                  <a:pt x="59399" y="158178"/>
                  <a:pt x="54617" y="155383"/>
                  <a:pt x="49773" y="155010"/>
                </a:cubicBezTo>
                <a:cubicBezTo>
                  <a:pt x="37911" y="154017"/>
                  <a:pt x="25925" y="154017"/>
                  <a:pt x="14001" y="154203"/>
                </a:cubicBezTo>
                <a:cubicBezTo>
                  <a:pt x="8350" y="154265"/>
                  <a:pt x="4872" y="158364"/>
                  <a:pt x="2760" y="163332"/>
                </a:cubicBezTo>
                <a:cubicBezTo>
                  <a:pt x="-96" y="169791"/>
                  <a:pt x="-283" y="176498"/>
                  <a:pt x="214" y="183454"/>
                </a:cubicBezTo>
                <a:cubicBezTo>
                  <a:pt x="1146" y="195874"/>
                  <a:pt x="7232" y="204196"/>
                  <a:pt x="19156" y="208047"/>
                </a:cubicBezTo>
                <a:cubicBezTo>
                  <a:pt x="24807" y="209848"/>
                  <a:pt x="30645" y="211090"/>
                  <a:pt x="36110" y="213450"/>
                </a:cubicBezTo>
                <a:cubicBezTo>
                  <a:pt x="37787" y="214195"/>
                  <a:pt x="39588" y="217921"/>
                  <a:pt x="39091" y="219660"/>
                </a:cubicBezTo>
                <a:cubicBezTo>
                  <a:pt x="38035" y="223697"/>
                  <a:pt x="35365" y="227237"/>
                  <a:pt x="33750" y="231149"/>
                </a:cubicBezTo>
                <a:cubicBezTo>
                  <a:pt x="32818" y="233447"/>
                  <a:pt x="31825" y="236117"/>
                  <a:pt x="32135" y="238415"/>
                </a:cubicBezTo>
                <a:cubicBezTo>
                  <a:pt x="32818" y="243446"/>
                  <a:pt x="34123" y="248414"/>
                  <a:pt x="35613" y="253320"/>
                </a:cubicBezTo>
                <a:cubicBezTo>
                  <a:pt x="36048" y="254624"/>
                  <a:pt x="37911" y="255928"/>
                  <a:pt x="39339" y="256301"/>
                </a:cubicBezTo>
                <a:cubicBezTo>
                  <a:pt x="41761" y="256922"/>
                  <a:pt x="44370" y="256860"/>
                  <a:pt x="46916" y="257046"/>
                </a:cubicBezTo>
                <a:cubicBezTo>
                  <a:pt x="58778" y="257978"/>
                  <a:pt x="71012" y="256177"/>
                  <a:pt x="82501" y="259903"/>
                </a:cubicBezTo>
                <a:cubicBezTo>
                  <a:pt x="89705" y="262263"/>
                  <a:pt x="95853" y="261145"/>
                  <a:pt x="102188" y="257978"/>
                </a:cubicBezTo>
                <a:cubicBezTo>
                  <a:pt x="105976" y="256053"/>
                  <a:pt x="109889" y="254252"/>
                  <a:pt x="113615" y="252264"/>
                </a:cubicBezTo>
                <a:cubicBezTo>
                  <a:pt x="119018" y="249408"/>
                  <a:pt x="124669" y="247793"/>
                  <a:pt x="130818" y="248973"/>
                </a:cubicBezTo>
                <a:cubicBezTo>
                  <a:pt x="138022" y="250339"/>
                  <a:pt x="144232" y="248103"/>
                  <a:pt x="150070" y="243942"/>
                </a:cubicBezTo>
                <a:cubicBezTo>
                  <a:pt x="152864" y="241955"/>
                  <a:pt x="155907" y="240403"/>
                  <a:pt x="158951" y="238850"/>
                </a:cubicBezTo>
                <a:cubicBezTo>
                  <a:pt x="160814" y="237918"/>
                  <a:pt x="162366" y="238602"/>
                  <a:pt x="163298" y="240340"/>
                </a:cubicBezTo>
                <a:cubicBezTo>
                  <a:pt x="163670" y="241086"/>
                  <a:pt x="164229" y="241769"/>
                  <a:pt x="164416" y="242576"/>
                </a:cubicBezTo>
                <a:cubicBezTo>
                  <a:pt x="165596" y="247296"/>
                  <a:pt x="169570" y="249283"/>
                  <a:pt x="173296" y="251146"/>
                </a:cubicBezTo>
                <a:cubicBezTo>
                  <a:pt x="178886" y="253941"/>
                  <a:pt x="176340" y="260710"/>
                  <a:pt x="180128" y="264188"/>
                </a:cubicBezTo>
                <a:cubicBezTo>
                  <a:pt x="180749" y="264747"/>
                  <a:pt x="181308" y="265617"/>
                  <a:pt x="182053" y="265865"/>
                </a:cubicBezTo>
                <a:cubicBezTo>
                  <a:pt x="190189" y="268411"/>
                  <a:pt x="198200" y="271578"/>
                  <a:pt x="206522" y="273255"/>
                </a:cubicBezTo>
                <a:cubicBezTo>
                  <a:pt x="214844" y="274932"/>
                  <a:pt x="223414" y="275429"/>
                  <a:pt x="231860" y="272883"/>
                </a:cubicBezTo>
                <a:cubicBezTo>
                  <a:pt x="236207" y="271578"/>
                  <a:pt x="239871" y="269281"/>
                  <a:pt x="241176" y="264995"/>
                </a:cubicBezTo>
                <a:cubicBezTo>
                  <a:pt x="243473" y="256860"/>
                  <a:pt x="244156" y="248786"/>
                  <a:pt x="237946" y="241955"/>
                </a:cubicBezTo>
                <a:cubicBezTo>
                  <a:pt x="237574" y="241955"/>
                  <a:pt x="237201" y="241955"/>
                  <a:pt x="236766" y="242017"/>
                </a:cubicBezTo>
                <a:cubicBezTo>
                  <a:pt x="235524" y="243880"/>
                  <a:pt x="233972" y="245309"/>
                  <a:pt x="231612" y="245557"/>
                </a:cubicBezTo>
                <a:cubicBezTo>
                  <a:pt x="230804" y="245681"/>
                  <a:pt x="229686" y="245743"/>
                  <a:pt x="229190" y="245309"/>
                </a:cubicBezTo>
                <a:cubicBezTo>
                  <a:pt x="227389" y="243818"/>
                  <a:pt x="227885" y="242700"/>
                  <a:pt x="230494" y="242390"/>
                </a:cubicBezTo>
                <a:cubicBezTo>
                  <a:pt x="232605" y="242204"/>
                  <a:pt x="234655" y="242079"/>
                  <a:pt x="236766" y="242017"/>
                </a:cubicBezTo>
                <a:cubicBezTo>
                  <a:pt x="236952" y="241707"/>
                  <a:pt x="237201" y="241520"/>
                  <a:pt x="237387" y="241210"/>
                </a:cubicBezTo>
                <a:cubicBezTo>
                  <a:pt x="237636" y="241458"/>
                  <a:pt x="237698" y="241707"/>
                  <a:pt x="237884" y="241955"/>
                </a:cubicBezTo>
                <a:cubicBezTo>
                  <a:pt x="237884" y="241955"/>
                  <a:pt x="237946" y="241955"/>
                  <a:pt x="238008" y="241955"/>
                </a:cubicBezTo>
                <a:cubicBezTo>
                  <a:pt x="239499" y="239968"/>
                  <a:pt x="240803" y="237670"/>
                  <a:pt x="242604" y="235993"/>
                </a:cubicBezTo>
                <a:cubicBezTo>
                  <a:pt x="244529" y="234254"/>
                  <a:pt x="247696" y="233385"/>
                  <a:pt x="249373" y="235372"/>
                </a:cubicBezTo>
                <a:cubicBezTo>
                  <a:pt x="253037" y="239719"/>
                  <a:pt x="259558" y="240527"/>
                  <a:pt x="262415" y="245743"/>
                </a:cubicBezTo>
                <a:cubicBezTo>
                  <a:pt x="269619" y="244377"/>
                  <a:pt x="274649" y="240465"/>
                  <a:pt x="277258" y="233447"/>
                </a:cubicBezTo>
                <a:cubicBezTo>
                  <a:pt x="279121" y="228354"/>
                  <a:pt x="279307" y="223386"/>
                  <a:pt x="276202" y="218790"/>
                </a:cubicBezTo>
                <a:cubicBezTo>
                  <a:pt x="274339" y="215996"/>
                  <a:pt x="272227" y="213201"/>
                  <a:pt x="269805" y="210841"/>
                </a:cubicBezTo>
                <a:cubicBezTo>
                  <a:pt x="265893" y="207115"/>
                  <a:pt x="263595" y="202581"/>
                  <a:pt x="262912" y="197427"/>
                </a:cubicBezTo>
                <a:cubicBezTo>
                  <a:pt x="262042" y="191154"/>
                  <a:pt x="259248" y="186807"/>
                  <a:pt x="254093" y="182833"/>
                </a:cubicBezTo>
                <a:cubicBezTo>
                  <a:pt x="248442" y="178547"/>
                  <a:pt x="248007" y="170847"/>
                  <a:pt x="245399" y="164574"/>
                </a:cubicBezTo>
                <a:cubicBezTo>
                  <a:pt x="243660" y="160289"/>
                  <a:pt x="244032" y="156004"/>
                  <a:pt x="247448" y="152775"/>
                </a:cubicBezTo>
                <a:cubicBezTo>
                  <a:pt x="255583" y="145198"/>
                  <a:pt x="258440" y="135944"/>
                  <a:pt x="258254" y="125138"/>
                </a:cubicBezTo>
                <a:cubicBezTo>
                  <a:pt x="258130" y="120978"/>
                  <a:pt x="258999" y="116568"/>
                  <a:pt x="260490" y="112656"/>
                </a:cubicBezTo>
                <a:cubicBezTo>
                  <a:pt x="264899" y="100608"/>
                  <a:pt x="269805" y="88870"/>
                  <a:pt x="274401" y="76884"/>
                </a:cubicBezTo>
                <a:cubicBezTo>
                  <a:pt x="276016" y="72723"/>
                  <a:pt x="278624" y="69432"/>
                  <a:pt x="282412" y="67258"/>
                </a:cubicBezTo>
                <a:cubicBezTo>
                  <a:pt x="292846" y="61234"/>
                  <a:pt x="302037" y="53657"/>
                  <a:pt x="310918" y="45584"/>
                </a:cubicBezTo>
                <a:cubicBezTo>
                  <a:pt x="313526" y="43224"/>
                  <a:pt x="314644" y="39933"/>
                  <a:pt x="314954" y="36455"/>
                </a:cubicBezTo>
                <a:cubicBezTo>
                  <a:pt x="315700" y="27077"/>
                  <a:pt x="312408" y="22295"/>
                  <a:pt x="303279" y="19687"/>
                </a:cubicBezTo>
                <a:cubicBezTo>
                  <a:pt x="298373" y="18258"/>
                  <a:pt x="293467" y="16644"/>
                  <a:pt x="288436" y="15712"/>
                </a:cubicBezTo>
                <a:cubicBezTo>
                  <a:pt x="281915" y="14470"/>
                  <a:pt x="276947" y="18258"/>
                  <a:pt x="272538" y="22295"/>
                </a:cubicBezTo>
                <a:cubicBezTo>
                  <a:pt x="268874" y="25587"/>
                  <a:pt x="269992" y="29561"/>
                  <a:pt x="271047" y="33971"/>
                </a:cubicBezTo>
                <a:cubicBezTo>
                  <a:pt x="272289" y="39249"/>
                  <a:pt x="272227" y="44839"/>
                  <a:pt x="272600" y="50304"/>
                </a:cubicBezTo>
                <a:cubicBezTo>
                  <a:pt x="272786" y="50614"/>
                  <a:pt x="272972" y="50925"/>
                  <a:pt x="273159" y="51297"/>
                </a:cubicBezTo>
                <a:lnTo>
                  <a:pt x="273966" y="52415"/>
                </a:lnTo>
                <a:lnTo>
                  <a:pt x="272724" y="51670"/>
                </a:lnTo>
                <a:cubicBezTo>
                  <a:pt x="272724" y="51235"/>
                  <a:pt x="272662" y="50739"/>
                  <a:pt x="272662" y="50304"/>
                </a:cubicBezTo>
                <a:cubicBezTo>
                  <a:pt x="271979" y="49124"/>
                  <a:pt x="271234" y="48006"/>
                  <a:pt x="270737" y="46764"/>
                </a:cubicBezTo>
                <a:cubicBezTo>
                  <a:pt x="269122" y="42603"/>
                  <a:pt x="266638" y="39374"/>
                  <a:pt x="262166" y="37945"/>
                </a:cubicBezTo>
                <a:cubicBezTo>
                  <a:pt x="259744" y="37200"/>
                  <a:pt x="257198" y="36517"/>
                  <a:pt x="254963" y="35275"/>
                </a:cubicBezTo>
                <a:cubicBezTo>
                  <a:pt x="247510" y="30990"/>
                  <a:pt x="243349" y="34716"/>
                  <a:pt x="240120" y="39808"/>
                </a:cubicBezTo>
                <a:cubicBezTo>
                  <a:pt x="237884" y="43410"/>
                  <a:pt x="235586" y="47137"/>
                  <a:pt x="234034" y="51049"/>
                </a:cubicBezTo>
                <a:cubicBezTo>
                  <a:pt x="230059" y="61358"/>
                  <a:pt x="227823" y="72599"/>
                  <a:pt x="222420" y="82039"/>
                </a:cubicBezTo>
                <a:cubicBezTo>
                  <a:pt x="216645" y="92099"/>
                  <a:pt x="216396" y="103216"/>
                  <a:pt x="212360" y="113463"/>
                </a:cubicBezTo>
                <a:cubicBezTo>
                  <a:pt x="212049" y="114270"/>
                  <a:pt x="211801" y="115078"/>
                  <a:pt x="211428" y="115823"/>
                </a:cubicBezTo>
                <a:cubicBezTo>
                  <a:pt x="211117" y="116568"/>
                  <a:pt x="210683" y="117313"/>
                  <a:pt x="210310" y="118121"/>
                </a:cubicBezTo>
                <a:cubicBezTo>
                  <a:pt x="209378" y="120357"/>
                  <a:pt x="206273" y="121723"/>
                  <a:pt x="203913" y="120978"/>
                </a:cubicBezTo>
                <a:cubicBezTo>
                  <a:pt x="201802" y="120232"/>
                  <a:pt x="199318" y="116879"/>
                  <a:pt x="199815" y="115140"/>
                </a:cubicBezTo>
                <a:cubicBezTo>
                  <a:pt x="202485" y="106197"/>
                  <a:pt x="204534" y="96944"/>
                  <a:pt x="208136" y="88373"/>
                </a:cubicBezTo>
                <a:cubicBezTo>
                  <a:pt x="213415" y="75953"/>
                  <a:pt x="213664" y="63594"/>
                  <a:pt x="209813" y="50987"/>
                </a:cubicBezTo>
                <a:cubicBezTo>
                  <a:pt x="209130" y="48751"/>
                  <a:pt x="207205" y="46764"/>
                  <a:pt x="205590" y="44901"/>
                </a:cubicBezTo>
                <a:cubicBezTo>
                  <a:pt x="203417" y="42479"/>
                  <a:pt x="197765" y="43597"/>
                  <a:pt x="197082" y="46578"/>
                </a:cubicBezTo>
                <a:cubicBezTo>
                  <a:pt x="195840" y="52353"/>
                  <a:pt x="194784" y="58129"/>
                  <a:pt x="193666" y="63904"/>
                </a:cubicBezTo>
                <a:cubicBezTo>
                  <a:pt x="193045" y="67010"/>
                  <a:pt x="191120" y="68873"/>
                  <a:pt x="188574" y="68065"/>
                </a:cubicBezTo>
                <a:cubicBezTo>
                  <a:pt x="181122" y="65643"/>
                  <a:pt x="173483" y="65892"/>
                  <a:pt x="165782" y="65705"/>
                </a:cubicBezTo>
                <a:cubicBezTo>
                  <a:pt x="163298" y="65643"/>
                  <a:pt x="162304" y="65209"/>
                  <a:pt x="163174" y="64153"/>
                </a:cubicBezTo>
                <a:cubicBezTo>
                  <a:pt x="163608" y="63594"/>
                  <a:pt x="164602" y="63532"/>
                  <a:pt x="165347" y="63159"/>
                </a:cubicBezTo>
                <a:cubicBezTo>
                  <a:pt x="169073" y="61172"/>
                  <a:pt x="172862" y="59309"/>
                  <a:pt x="176402" y="57073"/>
                </a:cubicBezTo>
                <a:cubicBezTo>
                  <a:pt x="179134" y="55334"/>
                  <a:pt x="179631" y="50676"/>
                  <a:pt x="178389" y="47820"/>
                </a:cubicBezTo>
                <a:cubicBezTo>
                  <a:pt x="175656" y="41299"/>
                  <a:pt x="170502" y="36827"/>
                  <a:pt x="165596" y="32045"/>
                </a:cubicBezTo>
                <a:cubicBezTo>
                  <a:pt x="160317" y="26891"/>
                  <a:pt x="155411" y="26332"/>
                  <a:pt x="149697" y="30617"/>
                </a:cubicBezTo>
                <a:cubicBezTo>
                  <a:pt x="146965" y="32604"/>
                  <a:pt x="144791" y="35213"/>
                  <a:pt x="142369" y="37635"/>
                </a:cubicBezTo>
                <a:cubicBezTo>
                  <a:pt x="140444" y="39560"/>
                  <a:pt x="138146" y="40057"/>
                  <a:pt x="135475" y="39746"/>
                </a:cubicBezTo>
                <a:cubicBezTo>
                  <a:pt x="132805" y="39436"/>
                  <a:pt x="133115" y="38256"/>
                  <a:pt x="136345" y="33660"/>
                </a:cubicBezTo>
                <a:cubicBezTo>
                  <a:pt x="140257" y="28133"/>
                  <a:pt x="144232" y="22606"/>
                  <a:pt x="147834" y="16830"/>
                </a:cubicBezTo>
                <a:cubicBezTo>
                  <a:pt x="150318" y="12855"/>
                  <a:pt x="148393" y="6831"/>
                  <a:pt x="144108" y="3291"/>
                </a:cubicBezTo>
                <a:cubicBezTo>
                  <a:pt x="142804" y="2236"/>
                  <a:pt x="141127" y="1615"/>
                  <a:pt x="139698" y="807"/>
                </a:cubicBezTo>
                <a:lnTo>
                  <a:pt x="140506" y="0"/>
                </a:lnTo>
                <a:cubicBezTo>
                  <a:pt x="140506" y="0"/>
                  <a:pt x="140009" y="0"/>
                  <a:pt x="139761" y="62"/>
                </a:cubicBezTo>
                <a:cubicBezTo>
                  <a:pt x="139761" y="248"/>
                  <a:pt x="139761" y="435"/>
                  <a:pt x="139698" y="621"/>
                </a:cubicBezTo>
                <a:cubicBezTo>
                  <a:pt x="135475" y="4906"/>
                  <a:pt x="129576" y="4223"/>
                  <a:pt x="124359" y="5589"/>
                </a:cubicBezTo>
                <a:close/>
              </a:path>
            </a:pathLst>
          </a:custGeom>
          <a:solidFill>
            <a:schemeClr val="accent4"/>
          </a:solidFill>
          <a:ln w="0" cap="flat">
            <a:noFill/>
            <a:prstDash val="solid"/>
            <a:miter/>
          </a:ln>
        </p:spPr>
        <p:txBody>
          <a:bodyPr rtlCol="0" anchor="ctr"/>
          <a:lstStyle/>
          <a:p>
            <a:endParaRPr lang="en-IN"/>
          </a:p>
        </p:txBody>
      </p:sp>
      <p:sp>
        <p:nvSpPr>
          <p:cNvPr id="30" name="Freeform: Shape 29">
            <a:extLst>
              <a:ext uri="{FF2B5EF4-FFF2-40B4-BE49-F238E27FC236}">
                <a16:creationId xmlns:a16="http://schemas.microsoft.com/office/drawing/2014/main" id="{242CE646-B491-8BBD-5BFF-06A11F175162}"/>
              </a:ext>
            </a:extLst>
          </p:cNvPr>
          <p:cNvSpPr/>
          <p:nvPr/>
        </p:nvSpPr>
        <p:spPr>
          <a:xfrm>
            <a:off x="10507816" y="4505639"/>
            <a:ext cx="414249" cy="228266"/>
          </a:xfrm>
          <a:custGeom>
            <a:avLst/>
            <a:gdLst>
              <a:gd name="connsiteX0" fmla="*/ 389143 w 414249"/>
              <a:gd name="connsiteY0" fmla="*/ 196103 h 228266"/>
              <a:gd name="connsiteX1" fmla="*/ 387714 w 414249"/>
              <a:gd name="connsiteY1" fmla="*/ 193992 h 228266"/>
              <a:gd name="connsiteX2" fmla="*/ 375728 w 414249"/>
              <a:gd name="connsiteY2" fmla="*/ 184862 h 228266"/>
              <a:gd name="connsiteX3" fmla="*/ 367220 w 414249"/>
              <a:gd name="connsiteY3" fmla="*/ 172131 h 228266"/>
              <a:gd name="connsiteX4" fmla="*/ 358091 w 414249"/>
              <a:gd name="connsiteY4" fmla="*/ 163375 h 228266"/>
              <a:gd name="connsiteX5" fmla="*/ 348838 w 414249"/>
              <a:gd name="connsiteY5" fmla="*/ 151326 h 228266"/>
              <a:gd name="connsiteX6" fmla="*/ 350577 w 414249"/>
              <a:gd name="connsiteY6" fmla="*/ 142756 h 228266"/>
              <a:gd name="connsiteX7" fmla="*/ 357035 w 414249"/>
              <a:gd name="connsiteY7" fmla="*/ 138781 h 228266"/>
              <a:gd name="connsiteX8" fmla="*/ 355669 w 414249"/>
              <a:gd name="connsiteY8" fmla="*/ 125367 h 228266"/>
              <a:gd name="connsiteX9" fmla="*/ 348900 w 414249"/>
              <a:gd name="connsiteY9" fmla="*/ 121765 h 228266"/>
              <a:gd name="connsiteX10" fmla="*/ 332256 w 414249"/>
              <a:gd name="connsiteY10" fmla="*/ 115244 h 228266"/>
              <a:gd name="connsiteX11" fmla="*/ 318221 w 414249"/>
              <a:gd name="connsiteY11" fmla="*/ 99470 h 228266"/>
              <a:gd name="connsiteX12" fmla="*/ 312383 w 414249"/>
              <a:gd name="connsiteY12" fmla="*/ 91459 h 228266"/>
              <a:gd name="connsiteX13" fmla="*/ 258105 w 414249"/>
              <a:gd name="connsiteY13" fmla="*/ 63761 h 228266"/>
              <a:gd name="connsiteX14" fmla="*/ 231711 w 414249"/>
              <a:gd name="connsiteY14" fmla="*/ 54259 h 228266"/>
              <a:gd name="connsiteX15" fmla="*/ 203143 w 414249"/>
              <a:gd name="connsiteY15" fmla="*/ 43328 h 228266"/>
              <a:gd name="connsiteX16" fmla="*/ 162030 w 414249"/>
              <a:gd name="connsiteY16" fmla="*/ 29417 h 228266"/>
              <a:gd name="connsiteX17" fmla="*/ 131413 w 414249"/>
              <a:gd name="connsiteY17" fmla="*/ 35193 h 228266"/>
              <a:gd name="connsiteX18" fmla="*/ 129613 w 414249"/>
              <a:gd name="connsiteY18" fmla="*/ 36994 h 228266"/>
              <a:gd name="connsiteX19" fmla="*/ 100734 w 414249"/>
              <a:gd name="connsiteY19" fmla="*/ 61463 h 228266"/>
              <a:gd name="connsiteX20" fmla="*/ 91295 w 414249"/>
              <a:gd name="connsiteY20" fmla="*/ 61959 h 228266"/>
              <a:gd name="connsiteX21" fmla="*/ 76576 w 414249"/>
              <a:gd name="connsiteY21" fmla="*/ 47800 h 228266"/>
              <a:gd name="connsiteX22" fmla="*/ 73098 w 414249"/>
              <a:gd name="connsiteY22" fmla="*/ 38547 h 228266"/>
              <a:gd name="connsiteX23" fmla="*/ 74154 w 414249"/>
              <a:gd name="connsiteY23" fmla="*/ 28424 h 228266"/>
              <a:gd name="connsiteX24" fmla="*/ 70117 w 414249"/>
              <a:gd name="connsiteY24" fmla="*/ 11407 h 228266"/>
              <a:gd name="connsiteX25" fmla="*/ 58877 w 414249"/>
              <a:gd name="connsiteY25" fmla="*/ 6439 h 228266"/>
              <a:gd name="connsiteX26" fmla="*/ 44531 w 414249"/>
              <a:gd name="connsiteY26" fmla="*/ 1222 h 228266"/>
              <a:gd name="connsiteX27" fmla="*/ 29626 w 414249"/>
              <a:gd name="connsiteY27" fmla="*/ 2030 h 228266"/>
              <a:gd name="connsiteX28" fmla="*/ 1990 w 414249"/>
              <a:gd name="connsiteY28" fmla="*/ 14823 h 228266"/>
              <a:gd name="connsiteX29" fmla="*/ 3 w 414249"/>
              <a:gd name="connsiteY29" fmla="*/ 18860 h 228266"/>
              <a:gd name="connsiteX30" fmla="*/ 2238 w 414249"/>
              <a:gd name="connsiteY30" fmla="*/ 23021 h 228266"/>
              <a:gd name="connsiteX31" fmla="*/ 11554 w 414249"/>
              <a:gd name="connsiteY31" fmla="*/ 26995 h 228266"/>
              <a:gd name="connsiteX32" fmla="*/ 21925 w 414249"/>
              <a:gd name="connsiteY32" fmla="*/ 33827 h 228266"/>
              <a:gd name="connsiteX33" fmla="*/ 40866 w 414249"/>
              <a:gd name="connsiteY33" fmla="*/ 44198 h 228266"/>
              <a:gd name="connsiteX34" fmla="*/ 56206 w 414249"/>
              <a:gd name="connsiteY34" fmla="*/ 43887 h 228266"/>
              <a:gd name="connsiteX35" fmla="*/ 59497 w 414249"/>
              <a:gd name="connsiteY35" fmla="*/ 46185 h 228266"/>
              <a:gd name="connsiteX36" fmla="*/ 57821 w 414249"/>
              <a:gd name="connsiteY36" fmla="*/ 47800 h 228266"/>
              <a:gd name="connsiteX37" fmla="*/ 30744 w 414249"/>
              <a:gd name="connsiteY37" fmla="*/ 53824 h 228266"/>
              <a:gd name="connsiteX38" fmla="*/ 29005 w 414249"/>
              <a:gd name="connsiteY38" fmla="*/ 57550 h 228266"/>
              <a:gd name="connsiteX39" fmla="*/ 40929 w 414249"/>
              <a:gd name="connsiteY39" fmla="*/ 79659 h 228266"/>
              <a:gd name="connsiteX40" fmla="*/ 51611 w 414249"/>
              <a:gd name="connsiteY40" fmla="*/ 82019 h 228266"/>
              <a:gd name="connsiteX41" fmla="*/ 56579 w 414249"/>
              <a:gd name="connsiteY41" fmla="*/ 76181 h 228266"/>
              <a:gd name="connsiteX42" fmla="*/ 62913 w 414249"/>
              <a:gd name="connsiteY42" fmla="*/ 73883 h 228266"/>
              <a:gd name="connsiteX43" fmla="*/ 82911 w 414249"/>
              <a:gd name="connsiteY43" fmla="*/ 85186 h 228266"/>
              <a:gd name="connsiteX44" fmla="*/ 96511 w 414249"/>
              <a:gd name="connsiteY44" fmla="*/ 91893 h 228266"/>
              <a:gd name="connsiteX45" fmla="*/ 121042 w 414249"/>
              <a:gd name="connsiteY45" fmla="*/ 99222 h 228266"/>
              <a:gd name="connsiteX46" fmla="*/ 135326 w 414249"/>
              <a:gd name="connsiteY46" fmla="*/ 104625 h 228266"/>
              <a:gd name="connsiteX47" fmla="*/ 155572 w 414249"/>
              <a:gd name="connsiteY47" fmla="*/ 126050 h 228266"/>
              <a:gd name="connsiteX48" fmla="*/ 161037 w 414249"/>
              <a:gd name="connsiteY48" fmla="*/ 137477 h 228266"/>
              <a:gd name="connsiteX49" fmla="*/ 165198 w 414249"/>
              <a:gd name="connsiteY49" fmla="*/ 146793 h 228266"/>
              <a:gd name="connsiteX50" fmla="*/ 163272 w 414249"/>
              <a:gd name="connsiteY50" fmla="*/ 152941 h 228266"/>
              <a:gd name="connsiteX51" fmla="*/ 146753 w 414249"/>
              <a:gd name="connsiteY51" fmla="*/ 167473 h 228266"/>
              <a:gd name="connsiteX52" fmla="*/ 151162 w 414249"/>
              <a:gd name="connsiteY52" fmla="*/ 176602 h 228266"/>
              <a:gd name="connsiteX53" fmla="*/ 173830 w 414249"/>
              <a:gd name="connsiteY53" fmla="*/ 173559 h 228266"/>
              <a:gd name="connsiteX54" fmla="*/ 196498 w 414249"/>
              <a:gd name="connsiteY54" fmla="*/ 181260 h 228266"/>
              <a:gd name="connsiteX55" fmla="*/ 201280 w 414249"/>
              <a:gd name="connsiteY55" fmla="*/ 187222 h 228266"/>
              <a:gd name="connsiteX56" fmla="*/ 214756 w 414249"/>
              <a:gd name="connsiteY56" fmla="*/ 193743 h 228266"/>
              <a:gd name="connsiteX57" fmla="*/ 245001 w 414249"/>
              <a:gd name="connsiteY57" fmla="*/ 198215 h 228266"/>
              <a:gd name="connsiteX58" fmla="*/ 257297 w 414249"/>
              <a:gd name="connsiteY58" fmla="*/ 195979 h 228266"/>
              <a:gd name="connsiteX59" fmla="*/ 262141 w 414249"/>
              <a:gd name="connsiteY59" fmla="*/ 183434 h 228266"/>
              <a:gd name="connsiteX60" fmla="*/ 261520 w 414249"/>
              <a:gd name="connsiteY60" fmla="*/ 179087 h 228266"/>
              <a:gd name="connsiteX61" fmla="*/ 279406 w 414249"/>
              <a:gd name="connsiteY61" fmla="*/ 164803 h 228266"/>
              <a:gd name="connsiteX62" fmla="*/ 296671 w 414249"/>
              <a:gd name="connsiteY62" fmla="*/ 163188 h 228266"/>
              <a:gd name="connsiteX63" fmla="*/ 312818 w 414249"/>
              <a:gd name="connsiteY63" fmla="*/ 170951 h 228266"/>
              <a:gd name="connsiteX64" fmla="*/ 324431 w 414249"/>
              <a:gd name="connsiteY64" fmla="*/ 180391 h 228266"/>
              <a:gd name="connsiteX65" fmla="*/ 346664 w 414249"/>
              <a:gd name="connsiteY65" fmla="*/ 208462 h 228266"/>
              <a:gd name="connsiteX66" fmla="*/ 366537 w 414249"/>
              <a:gd name="connsiteY66" fmla="*/ 218274 h 228266"/>
              <a:gd name="connsiteX67" fmla="*/ 405910 w 414249"/>
              <a:gd name="connsiteY67" fmla="*/ 227714 h 228266"/>
              <a:gd name="connsiteX68" fmla="*/ 408332 w 414249"/>
              <a:gd name="connsiteY68" fmla="*/ 228211 h 228266"/>
              <a:gd name="connsiteX69" fmla="*/ 412805 w 414249"/>
              <a:gd name="connsiteY69" fmla="*/ 226347 h 228266"/>
              <a:gd name="connsiteX70" fmla="*/ 414233 w 414249"/>
              <a:gd name="connsiteY70" fmla="*/ 221876 h 228266"/>
              <a:gd name="connsiteX71" fmla="*/ 408705 w 414249"/>
              <a:gd name="connsiteY71" fmla="*/ 214051 h 228266"/>
              <a:gd name="connsiteX72" fmla="*/ 403986 w 414249"/>
              <a:gd name="connsiteY72" fmla="*/ 202313 h 228266"/>
              <a:gd name="connsiteX73" fmla="*/ 389329 w 414249"/>
              <a:gd name="connsiteY73" fmla="*/ 196227 h 228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14249" h="228266">
                <a:moveTo>
                  <a:pt x="389143" y="196103"/>
                </a:moveTo>
                <a:cubicBezTo>
                  <a:pt x="388770" y="195358"/>
                  <a:pt x="388335" y="194488"/>
                  <a:pt x="387714" y="193992"/>
                </a:cubicBezTo>
                <a:cubicBezTo>
                  <a:pt x="383678" y="190949"/>
                  <a:pt x="379082" y="188464"/>
                  <a:pt x="375728" y="184862"/>
                </a:cubicBezTo>
                <a:cubicBezTo>
                  <a:pt x="372313" y="181198"/>
                  <a:pt x="370387" y="176106"/>
                  <a:pt x="367220" y="172131"/>
                </a:cubicBezTo>
                <a:cubicBezTo>
                  <a:pt x="364612" y="168840"/>
                  <a:pt x="360885" y="166542"/>
                  <a:pt x="358091" y="163375"/>
                </a:cubicBezTo>
                <a:cubicBezTo>
                  <a:pt x="354737" y="159586"/>
                  <a:pt x="351694" y="155487"/>
                  <a:pt x="348838" y="151326"/>
                </a:cubicBezTo>
                <a:cubicBezTo>
                  <a:pt x="346602" y="148097"/>
                  <a:pt x="347409" y="144744"/>
                  <a:pt x="350577" y="142756"/>
                </a:cubicBezTo>
                <a:cubicBezTo>
                  <a:pt x="352750" y="141390"/>
                  <a:pt x="355110" y="140396"/>
                  <a:pt x="357035" y="138781"/>
                </a:cubicBezTo>
                <a:cubicBezTo>
                  <a:pt x="360885" y="135428"/>
                  <a:pt x="360017" y="127913"/>
                  <a:pt x="355669" y="125367"/>
                </a:cubicBezTo>
                <a:cubicBezTo>
                  <a:pt x="353433" y="124063"/>
                  <a:pt x="351260" y="122759"/>
                  <a:pt x="348900" y="121765"/>
                </a:cubicBezTo>
                <a:cubicBezTo>
                  <a:pt x="343373" y="119467"/>
                  <a:pt x="337970" y="116921"/>
                  <a:pt x="332256" y="115244"/>
                </a:cubicBezTo>
                <a:cubicBezTo>
                  <a:pt x="324058" y="112884"/>
                  <a:pt x="318904" y="108661"/>
                  <a:pt x="318221" y="99470"/>
                </a:cubicBezTo>
                <a:cubicBezTo>
                  <a:pt x="317972" y="96613"/>
                  <a:pt x="314929" y="93508"/>
                  <a:pt x="312383" y="91459"/>
                </a:cubicBezTo>
                <a:cubicBezTo>
                  <a:pt x="296857" y="78976"/>
                  <a:pt x="277791" y="69039"/>
                  <a:pt x="258105" y="63761"/>
                </a:cubicBezTo>
                <a:cubicBezTo>
                  <a:pt x="249037" y="61338"/>
                  <a:pt x="240343" y="57923"/>
                  <a:pt x="231711" y="54259"/>
                </a:cubicBezTo>
                <a:cubicBezTo>
                  <a:pt x="222333" y="50284"/>
                  <a:pt x="213017" y="45378"/>
                  <a:pt x="203143" y="43328"/>
                </a:cubicBezTo>
                <a:cubicBezTo>
                  <a:pt x="188797" y="40285"/>
                  <a:pt x="175258" y="35131"/>
                  <a:pt x="162030" y="29417"/>
                </a:cubicBezTo>
                <a:cubicBezTo>
                  <a:pt x="149858" y="24076"/>
                  <a:pt x="139363" y="21095"/>
                  <a:pt x="131413" y="35193"/>
                </a:cubicBezTo>
                <a:cubicBezTo>
                  <a:pt x="130979" y="35938"/>
                  <a:pt x="130296" y="36621"/>
                  <a:pt x="129613" y="36994"/>
                </a:cubicBezTo>
                <a:cubicBezTo>
                  <a:pt x="117751" y="42521"/>
                  <a:pt x="108435" y="51029"/>
                  <a:pt x="100734" y="61463"/>
                </a:cubicBezTo>
                <a:cubicBezTo>
                  <a:pt x="99058" y="63761"/>
                  <a:pt x="93282" y="63885"/>
                  <a:pt x="91295" y="61959"/>
                </a:cubicBezTo>
                <a:cubicBezTo>
                  <a:pt x="86326" y="57240"/>
                  <a:pt x="81482" y="52458"/>
                  <a:pt x="76576" y="47800"/>
                </a:cubicBezTo>
                <a:cubicBezTo>
                  <a:pt x="73968" y="45254"/>
                  <a:pt x="72974" y="41962"/>
                  <a:pt x="73098" y="38547"/>
                </a:cubicBezTo>
                <a:cubicBezTo>
                  <a:pt x="73222" y="35193"/>
                  <a:pt x="73409" y="31715"/>
                  <a:pt x="74154" y="28424"/>
                </a:cubicBezTo>
                <a:cubicBezTo>
                  <a:pt x="75520" y="22027"/>
                  <a:pt x="72788" y="16562"/>
                  <a:pt x="70117" y="11407"/>
                </a:cubicBezTo>
                <a:cubicBezTo>
                  <a:pt x="68006" y="7309"/>
                  <a:pt x="62975" y="7557"/>
                  <a:pt x="58877" y="6439"/>
                </a:cubicBezTo>
                <a:cubicBezTo>
                  <a:pt x="53971" y="5073"/>
                  <a:pt x="49313" y="2899"/>
                  <a:pt x="44531" y="1222"/>
                </a:cubicBezTo>
                <a:cubicBezTo>
                  <a:pt x="39438" y="-579"/>
                  <a:pt x="34470" y="-454"/>
                  <a:pt x="29626" y="2030"/>
                </a:cubicBezTo>
                <a:cubicBezTo>
                  <a:pt x="20621" y="6687"/>
                  <a:pt x="12113" y="12525"/>
                  <a:pt x="1990" y="14823"/>
                </a:cubicBezTo>
                <a:cubicBezTo>
                  <a:pt x="996" y="15071"/>
                  <a:pt x="-60" y="17493"/>
                  <a:pt x="3" y="18860"/>
                </a:cubicBezTo>
                <a:cubicBezTo>
                  <a:pt x="3" y="20350"/>
                  <a:pt x="1058" y="22337"/>
                  <a:pt x="2238" y="23021"/>
                </a:cubicBezTo>
                <a:cubicBezTo>
                  <a:pt x="5157" y="24760"/>
                  <a:pt x="8324" y="26126"/>
                  <a:pt x="11554" y="26995"/>
                </a:cubicBezTo>
                <a:cubicBezTo>
                  <a:pt x="15839" y="28175"/>
                  <a:pt x="19876" y="29728"/>
                  <a:pt x="21925" y="33827"/>
                </a:cubicBezTo>
                <a:cubicBezTo>
                  <a:pt x="25837" y="41900"/>
                  <a:pt x="32545" y="44446"/>
                  <a:pt x="40866" y="44198"/>
                </a:cubicBezTo>
                <a:cubicBezTo>
                  <a:pt x="45959" y="44136"/>
                  <a:pt x="51114" y="43763"/>
                  <a:pt x="56206" y="43887"/>
                </a:cubicBezTo>
                <a:cubicBezTo>
                  <a:pt x="57324" y="43887"/>
                  <a:pt x="58442" y="45378"/>
                  <a:pt x="59497" y="46185"/>
                </a:cubicBezTo>
                <a:cubicBezTo>
                  <a:pt x="58939" y="46744"/>
                  <a:pt x="58317" y="47800"/>
                  <a:pt x="57821" y="47800"/>
                </a:cubicBezTo>
                <a:cubicBezTo>
                  <a:pt x="48257" y="47117"/>
                  <a:pt x="40370" y="54259"/>
                  <a:pt x="30744" y="53824"/>
                </a:cubicBezTo>
                <a:cubicBezTo>
                  <a:pt x="28632" y="53762"/>
                  <a:pt x="27701" y="56060"/>
                  <a:pt x="29005" y="57550"/>
                </a:cubicBezTo>
                <a:cubicBezTo>
                  <a:pt x="34718" y="64009"/>
                  <a:pt x="38817" y="71213"/>
                  <a:pt x="40929" y="79659"/>
                </a:cubicBezTo>
                <a:cubicBezTo>
                  <a:pt x="41922" y="83758"/>
                  <a:pt x="48443" y="85000"/>
                  <a:pt x="51611" y="82019"/>
                </a:cubicBezTo>
                <a:cubicBezTo>
                  <a:pt x="53474" y="80342"/>
                  <a:pt x="54964" y="78231"/>
                  <a:pt x="56579" y="76181"/>
                </a:cubicBezTo>
                <a:cubicBezTo>
                  <a:pt x="58256" y="74132"/>
                  <a:pt x="60181" y="72393"/>
                  <a:pt x="62913" y="73883"/>
                </a:cubicBezTo>
                <a:cubicBezTo>
                  <a:pt x="69683" y="77485"/>
                  <a:pt x="76576" y="80901"/>
                  <a:pt x="82911" y="85186"/>
                </a:cubicBezTo>
                <a:cubicBezTo>
                  <a:pt x="87196" y="88105"/>
                  <a:pt x="91419" y="90527"/>
                  <a:pt x="96511" y="91893"/>
                </a:cubicBezTo>
                <a:cubicBezTo>
                  <a:pt x="104771" y="94067"/>
                  <a:pt x="112844" y="96924"/>
                  <a:pt x="121042" y="99222"/>
                </a:cubicBezTo>
                <a:cubicBezTo>
                  <a:pt x="125948" y="100650"/>
                  <a:pt x="130668" y="102327"/>
                  <a:pt x="135326" y="104625"/>
                </a:cubicBezTo>
                <a:cubicBezTo>
                  <a:pt x="144890" y="109344"/>
                  <a:pt x="152963" y="114747"/>
                  <a:pt x="155572" y="126050"/>
                </a:cubicBezTo>
                <a:cubicBezTo>
                  <a:pt x="156503" y="130087"/>
                  <a:pt x="159236" y="133627"/>
                  <a:pt x="161037" y="137477"/>
                </a:cubicBezTo>
                <a:cubicBezTo>
                  <a:pt x="162465" y="140583"/>
                  <a:pt x="163832" y="143750"/>
                  <a:pt x="165198" y="146793"/>
                </a:cubicBezTo>
                <a:cubicBezTo>
                  <a:pt x="166502" y="149898"/>
                  <a:pt x="166005" y="152568"/>
                  <a:pt x="163272" y="152941"/>
                </a:cubicBezTo>
                <a:cubicBezTo>
                  <a:pt x="154330" y="154121"/>
                  <a:pt x="150417" y="160580"/>
                  <a:pt x="146753" y="167473"/>
                </a:cubicBezTo>
                <a:cubicBezTo>
                  <a:pt x="144207" y="172193"/>
                  <a:pt x="146318" y="176168"/>
                  <a:pt x="151162" y="176602"/>
                </a:cubicBezTo>
                <a:cubicBezTo>
                  <a:pt x="158987" y="177286"/>
                  <a:pt x="166315" y="175236"/>
                  <a:pt x="173830" y="173559"/>
                </a:cubicBezTo>
                <a:cubicBezTo>
                  <a:pt x="182649" y="171572"/>
                  <a:pt x="190846" y="172938"/>
                  <a:pt x="196498" y="181260"/>
                </a:cubicBezTo>
                <a:cubicBezTo>
                  <a:pt x="197926" y="183372"/>
                  <a:pt x="199603" y="185297"/>
                  <a:pt x="201280" y="187222"/>
                </a:cubicBezTo>
                <a:cubicBezTo>
                  <a:pt x="204820" y="191321"/>
                  <a:pt x="209353" y="193308"/>
                  <a:pt x="214756" y="193743"/>
                </a:cubicBezTo>
                <a:cubicBezTo>
                  <a:pt x="224941" y="194550"/>
                  <a:pt x="235126" y="194550"/>
                  <a:pt x="245001" y="198215"/>
                </a:cubicBezTo>
                <a:cubicBezTo>
                  <a:pt x="248975" y="199705"/>
                  <a:pt x="253322" y="197842"/>
                  <a:pt x="257297" y="195979"/>
                </a:cubicBezTo>
                <a:cubicBezTo>
                  <a:pt x="262638" y="193370"/>
                  <a:pt x="263694" y="190700"/>
                  <a:pt x="262141" y="183434"/>
                </a:cubicBezTo>
                <a:cubicBezTo>
                  <a:pt x="261831" y="181943"/>
                  <a:pt x="260899" y="179583"/>
                  <a:pt x="261520" y="179087"/>
                </a:cubicBezTo>
                <a:cubicBezTo>
                  <a:pt x="267358" y="174118"/>
                  <a:pt x="273071" y="168964"/>
                  <a:pt x="279406" y="164803"/>
                </a:cubicBezTo>
                <a:cubicBezTo>
                  <a:pt x="284561" y="161387"/>
                  <a:pt x="290771" y="160766"/>
                  <a:pt x="296671" y="163188"/>
                </a:cubicBezTo>
                <a:cubicBezTo>
                  <a:pt x="302198" y="165486"/>
                  <a:pt x="307353" y="168653"/>
                  <a:pt x="312818" y="170951"/>
                </a:cubicBezTo>
                <a:cubicBezTo>
                  <a:pt x="317724" y="173001"/>
                  <a:pt x="321264" y="176044"/>
                  <a:pt x="324431" y="180391"/>
                </a:cubicBezTo>
                <a:cubicBezTo>
                  <a:pt x="331511" y="190017"/>
                  <a:pt x="339460" y="199022"/>
                  <a:pt x="346664" y="208462"/>
                </a:cubicBezTo>
                <a:cubicBezTo>
                  <a:pt x="351756" y="215169"/>
                  <a:pt x="358402" y="218274"/>
                  <a:pt x="366537" y="218274"/>
                </a:cubicBezTo>
                <a:cubicBezTo>
                  <a:pt x="380448" y="218274"/>
                  <a:pt x="393676" y="220944"/>
                  <a:pt x="405910" y="227714"/>
                </a:cubicBezTo>
                <a:cubicBezTo>
                  <a:pt x="406594" y="228086"/>
                  <a:pt x="407587" y="228397"/>
                  <a:pt x="408332" y="228211"/>
                </a:cubicBezTo>
                <a:cubicBezTo>
                  <a:pt x="409885" y="227838"/>
                  <a:pt x="411748" y="227465"/>
                  <a:pt x="412805" y="226347"/>
                </a:cubicBezTo>
                <a:cubicBezTo>
                  <a:pt x="413798" y="225292"/>
                  <a:pt x="414357" y="223367"/>
                  <a:pt x="414233" y="221876"/>
                </a:cubicBezTo>
                <a:cubicBezTo>
                  <a:pt x="413922" y="218336"/>
                  <a:pt x="412245" y="215045"/>
                  <a:pt x="408705" y="214051"/>
                </a:cubicBezTo>
                <a:cubicBezTo>
                  <a:pt x="401750" y="212001"/>
                  <a:pt x="403178" y="207095"/>
                  <a:pt x="403986" y="202313"/>
                </a:cubicBezTo>
                <a:cubicBezTo>
                  <a:pt x="398210" y="202562"/>
                  <a:pt x="392372" y="202996"/>
                  <a:pt x="389329" y="196227"/>
                </a:cubicBezTo>
                <a:close/>
              </a:path>
            </a:pathLst>
          </a:custGeom>
          <a:solidFill>
            <a:schemeClr val="accent6"/>
          </a:solidFill>
          <a:ln w="0" cap="flat">
            <a:noFill/>
            <a:prstDash val="solid"/>
            <a:miter/>
          </a:ln>
        </p:spPr>
        <p:txBody>
          <a:bodyPr rtlCol="0" anchor="ctr"/>
          <a:lstStyle/>
          <a:p>
            <a:endParaRPr lang="en-IN"/>
          </a:p>
        </p:txBody>
      </p:sp>
      <p:sp>
        <p:nvSpPr>
          <p:cNvPr id="31" name="Freeform: Shape 30">
            <a:extLst>
              <a:ext uri="{FF2B5EF4-FFF2-40B4-BE49-F238E27FC236}">
                <a16:creationId xmlns:a16="http://schemas.microsoft.com/office/drawing/2014/main" id="{5E61AFB9-8BD3-7AF5-9DC4-2A24B9ECDA71}"/>
              </a:ext>
            </a:extLst>
          </p:cNvPr>
          <p:cNvSpPr/>
          <p:nvPr/>
        </p:nvSpPr>
        <p:spPr>
          <a:xfrm>
            <a:off x="10042078" y="4346200"/>
            <a:ext cx="214905" cy="243438"/>
          </a:xfrm>
          <a:custGeom>
            <a:avLst/>
            <a:gdLst>
              <a:gd name="connsiteX0" fmla="*/ 1393 w 214905"/>
              <a:gd name="connsiteY0" fmla="*/ 145198 h 243438"/>
              <a:gd name="connsiteX1" fmla="*/ 9032 w 214905"/>
              <a:gd name="connsiteY1" fmla="*/ 172151 h 243438"/>
              <a:gd name="connsiteX2" fmla="*/ 19652 w 214905"/>
              <a:gd name="connsiteY2" fmla="*/ 185317 h 243438"/>
              <a:gd name="connsiteX3" fmla="*/ 22322 w 214905"/>
              <a:gd name="connsiteY3" fmla="*/ 189043 h 243438"/>
              <a:gd name="connsiteX4" fmla="*/ 26607 w 214905"/>
              <a:gd name="connsiteY4" fmla="*/ 208978 h 243438"/>
              <a:gd name="connsiteX5" fmla="*/ 38531 w 214905"/>
              <a:gd name="connsiteY5" fmla="*/ 219971 h 243438"/>
              <a:gd name="connsiteX6" fmla="*/ 51200 w 214905"/>
              <a:gd name="connsiteY6" fmla="*/ 220529 h 243438"/>
              <a:gd name="connsiteX7" fmla="*/ 61385 w 214905"/>
              <a:gd name="connsiteY7" fmla="*/ 226491 h 243438"/>
              <a:gd name="connsiteX8" fmla="*/ 71943 w 214905"/>
              <a:gd name="connsiteY8" fmla="*/ 230404 h 243438"/>
              <a:gd name="connsiteX9" fmla="*/ 86599 w 214905"/>
              <a:gd name="connsiteY9" fmla="*/ 225995 h 243438"/>
              <a:gd name="connsiteX10" fmla="*/ 91568 w 214905"/>
              <a:gd name="connsiteY10" fmla="*/ 225374 h 243438"/>
              <a:gd name="connsiteX11" fmla="*/ 112869 w 214905"/>
              <a:gd name="connsiteY11" fmla="*/ 233447 h 243438"/>
              <a:gd name="connsiteX12" fmla="*/ 117278 w 214905"/>
              <a:gd name="connsiteY12" fmla="*/ 239595 h 243438"/>
              <a:gd name="connsiteX13" fmla="*/ 126097 w 214905"/>
              <a:gd name="connsiteY13" fmla="*/ 243073 h 243438"/>
              <a:gd name="connsiteX14" fmla="*/ 140754 w 214905"/>
              <a:gd name="connsiteY14" fmla="*/ 238539 h 243438"/>
              <a:gd name="connsiteX15" fmla="*/ 147833 w 214905"/>
              <a:gd name="connsiteY15" fmla="*/ 239844 h 243438"/>
              <a:gd name="connsiteX16" fmla="*/ 155162 w 214905"/>
              <a:gd name="connsiteY16" fmla="*/ 234875 h 243438"/>
              <a:gd name="connsiteX17" fmla="*/ 155348 w 214905"/>
              <a:gd name="connsiteY17" fmla="*/ 232391 h 243438"/>
              <a:gd name="connsiteX18" fmla="*/ 156279 w 214905"/>
              <a:gd name="connsiteY18" fmla="*/ 215561 h 243438"/>
              <a:gd name="connsiteX19" fmla="*/ 158888 w 214905"/>
              <a:gd name="connsiteY19" fmla="*/ 203327 h 243438"/>
              <a:gd name="connsiteX20" fmla="*/ 164850 w 214905"/>
              <a:gd name="connsiteY20" fmla="*/ 184509 h 243438"/>
              <a:gd name="connsiteX21" fmla="*/ 179444 w 214905"/>
              <a:gd name="connsiteY21" fmla="*/ 157805 h 243438"/>
              <a:gd name="connsiteX22" fmla="*/ 184785 w 214905"/>
              <a:gd name="connsiteY22" fmla="*/ 143397 h 243438"/>
              <a:gd name="connsiteX23" fmla="*/ 192672 w 214905"/>
              <a:gd name="connsiteY23" fmla="*/ 137621 h 243438"/>
              <a:gd name="connsiteX24" fmla="*/ 200311 w 214905"/>
              <a:gd name="connsiteY24" fmla="*/ 137062 h 243438"/>
              <a:gd name="connsiteX25" fmla="*/ 205030 w 214905"/>
              <a:gd name="connsiteY25" fmla="*/ 135386 h 243438"/>
              <a:gd name="connsiteX26" fmla="*/ 206770 w 214905"/>
              <a:gd name="connsiteY26" fmla="*/ 128865 h 243438"/>
              <a:gd name="connsiteX27" fmla="*/ 192113 w 214905"/>
              <a:gd name="connsiteY27" fmla="*/ 114767 h 243438"/>
              <a:gd name="connsiteX28" fmla="*/ 190498 w 214905"/>
              <a:gd name="connsiteY28" fmla="*/ 105452 h 243438"/>
              <a:gd name="connsiteX29" fmla="*/ 189443 w 214905"/>
              <a:gd name="connsiteY29" fmla="*/ 95888 h 243438"/>
              <a:gd name="connsiteX30" fmla="*/ 186959 w 214905"/>
              <a:gd name="connsiteY30" fmla="*/ 67444 h 243438"/>
              <a:gd name="connsiteX31" fmla="*/ 193728 w 214905"/>
              <a:gd name="connsiteY31" fmla="*/ 60054 h 243438"/>
              <a:gd name="connsiteX32" fmla="*/ 198882 w 214905"/>
              <a:gd name="connsiteY32" fmla="*/ 51794 h 243438"/>
              <a:gd name="connsiteX33" fmla="*/ 205217 w 214905"/>
              <a:gd name="connsiteY33" fmla="*/ 44839 h 243438"/>
              <a:gd name="connsiteX34" fmla="*/ 214036 w 214905"/>
              <a:gd name="connsiteY34" fmla="*/ 40243 h 243438"/>
              <a:gd name="connsiteX35" fmla="*/ 214905 w 214905"/>
              <a:gd name="connsiteY35" fmla="*/ 37883 h 243438"/>
              <a:gd name="connsiteX36" fmla="*/ 214346 w 214905"/>
              <a:gd name="connsiteY36" fmla="*/ 35710 h 243438"/>
              <a:gd name="connsiteX37" fmla="*/ 196584 w 214905"/>
              <a:gd name="connsiteY37" fmla="*/ 25835 h 243438"/>
              <a:gd name="connsiteX38" fmla="*/ 183294 w 214905"/>
              <a:gd name="connsiteY38" fmla="*/ 11800 h 243438"/>
              <a:gd name="connsiteX39" fmla="*/ 172737 w 214905"/>
              <a:gd name="connsiteY39" fmla="*/ 807 h 243438"/>
              <a:gd name="connsiteX40" fmla="*/ 165657 w 214905"/>
              <a:gd name="connsiteY40" fmla="*/ 497 h 243438"/>
              <a:gd name="connsiteX41" fmla="*/ 155472 w 214905"/>
              <a:gd name="connsiteY41" fmla="*/ 7701 h 243438"/>
              <a:gd name="connsiteX42" fmla="*/ 148392 w 214905"/>
              <a:gd name="connsiteY42" fmla="*/ 21239 h 243438"/>
              <a:gd name="connsiteX43" fmla="*/ 142306 w 214905"/>
              <a:gd name="connsiteY43" fmla="*/ 29251 h 243438"/>
              <a:gd name="connsiteX44" fmla="*/ 123427 w 214905"/>
              <a:gd name="connsiteY44" fmla="*/ 41734 h 243438"/>
              <a:gd name="connsiteX45" fmla="*/ 101069 w 214905"/>
              <a:gd name="connsiteY45" fmla="*/ 61607 h 243438"/>
              <a:gd name="connsiteX46" fmla="*/ 91940 w 214905"/>
              <a:gd name="connsiteY46" fmla="*/ 73965 h 243438"/>
              <a:gd name="connsiteX47" fmla="*/ 69397 w 214905"/>
              <a:gd name="connsiteY47" fmla="*/ 89367 h 243438"/>
              <a:gd name="connsiteX48" fmla="*/ 51200 w 214905"/>
              <a:gd name="connsiteY48" fmla="*/ 105700 h 243438"/>
              <a:gd name="connsiteX49" fmla="*/ 47474 w 214905"/>
              <a:gd name="connsiteY49" fmla="*/ 115202 h 243438"/>
              <a:gd name="connsiteX50" fmla="*/ 38718 w 214905"/>
              <a:gd name="connsiteY50" fmla="*/ 118680 h 243438"/>
              <a:gd name="connsiteX51" fmla="*/ 21887 w 214905"/>
              <a:gd name="connsiteY51" fmla="*/ 112531 h 243438"/>
              <a:gd name="connsiteX52" fmla="*/ 8722 w 214905"/>
              <a:gd name="connsiteY52" fmla="*/ 116630 h 243438"/>
              <a:gd name="connsiteX53" fmla="*/ 4499 w 214905"/>
              <a:gd name="connsiteY53" fmla="*/ 123027 h 243438"/>
              <a:gd name="connsiteX54" fmla="*/ 1145 w 214905"/>
              <a:gd name="connsiteY54" fmla="*/ 145198 h 24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14905" h="243438">
                <a:moveTo>
                  <a:pt x="1393" y="145198"/>
                </a:moveTo>
                <a:cubicBezTo>
                  <a:pt x="4871" y="154017"/>
                  <a:pt x="6734" y="163084"/>
                  <a:pt x="9032" y="172151"/>
                </a:cubicBezTo>
                <a:cubicBezTo>
                  <a:pt x="10461" y="177802"/>
                  <a:pt x="12572" y="183640"/>
                  <a:pt x="19652" y="185317"/>
                </a:cubicBezTo>
                <a:cubicBezTo>
                  <a:pt x="20832" y="185565"/>
                  <a:pt x="22447" y="187801"/>
                  <a:pt x="22322" y="189043"/>
                </a:cubicBezTo>
                <a:cubicBezTo>
                  <a:pt x="21887" y="196123"/>
                  <a:pt x="25614" y="202271"/>
                  <a:pt x="26607" y="208978"/>
                </a:cubicBezTo>
                <a:cubicBezTo>
                  <a:pt x="27663" y="215996"/>
                  <a:pt x="31700" y="219411"/>
                  <a:pt x="38531" y="219971"/>
                </a:cubicBezTo>
                <a:cubicBezTo>
                  <a:pt x="42754" y="220343"/>
                  <a:pt x="46977" y="220902"/>
                  <a:pt x="51200" y="220529"/>
                </a:cubicBezTo>
                <a:cubicBezTo>
                  <a:pt x="56293" y="220095"/>
                  <a:pt x="59274" y="222455"/>
                  <a:pt x="61385" y="226491"/>
                </a:cubicBezTo>
                <a:cubicBezTo>
                  <a:pt x="63745" y="230963"/>
                  <a:pt x="67161" y="232081"/>
                  <a:pt x="71943" y="230404"/>
                </a:cubicBezTo>
                <a:cubicBezTo>
                  <a:pt x="76725" y="228665"/>
                  <a:pt x="81693" y="227361"/>
                  <a:pt x="86599" y="225995"/>
                </a:cubicBezTo>
                <a:cubicBezTo>
                  <a:pt x="88214" y="225498"/>
                  <a:pt x="90139" y="224877"/>
                  <a:pt x="91568" y="225374"/>
                </a:cubicBezTo>
                <a:cubicBezTo>
                  <a:pt x="98772" y="227795"/>
                  <a:pt x="105976" y="230342"/>
                  <a:pt x="112869" y="233447"/>
                </a:cubicBezTo>
                <a:cubicBezTo>
                  <a:pt x="114856" y="234378"/>
                  <a:pt x="115664" y="237608"/>
                  <a:pt x="117278" y="239595"/>
                </a:cubicBezTo>
                <a:cubicBezTo>
                  <a:pt x="119514" y="242204"/>
                  <a:pt x="122247" y="244315"/>
                  <a:pt x="126097" y="243073"/>
                </a:cubicBezTo>
                <a:cubicBezTo>
                  <a:pt x="130941" y="241521"/>
                  <a:pt x="135723" y="239595"/>
                  <a:pt x="140754" y="238539"/>
                </a:cubicBezTo>
                <a:cubicBezTo>
                  <a:pt x="142927" y="238043"/>
                  <a:pt x="145473" y="239409"/>
                  <a:pt x="147833" y="239844"/>
                </a:cubicBezTo>
                <a:cubicBezTo>
                  <a:pt x="151311" y="240527"/>
                  <a:pt x="154975" y="238043"/>
                  <a:pt x="155162" y="234875"/>
                </a:cubicBezTo>
                <a:cubicBezTo>
                  <a:pt x="155224" y="234068"/>
                  <a:pt x="155659" y="233074"/>
                  <a:pt x="155348" y="232391"/>
                </a:cubicBezTo>
                <a:cubicBezTo>
                  <a:pt x="153174" y="226616"/>
                  <a:pt x="152615" y="221337"/>
                  <a:pt x="156279" y="215561"/>
                </a:cubicBezTo>
                <a:cubicBezTo>
                  <a:pt x="158391" y="212208"/>
                  <a:pt x="159447" y="207301"/>
                  <a:pt x="158888" y="203327"/>
                </a:cubicBezTo>
                <a:cubicBezTo>
                  <a:pt x="157770" y="195812"/>
                  <a:pt x="160192" y="189416"/>
                  <a:pt x="164850" y="184509"/>
                </a:cubicBezTo>
                <a:cubicBezTo>
                  <a:pt x="172116" y="176746"/>
                  <a:pt x="175470" y="167183"/>
                  <a:pt x="179444" y="157805"/>
                </a:cubicBezTo>
                <a:cubicBezTo>
                  <a:pt x="181431" y="153085"/>
                  <a:pt x="182860" y="148179"/>
                  <a:pt x="184785" y="143397"/>
                </a:cubicBezTo>
                <a:cubicBezTo>
                  <a:pt x="186151" y="139919"/>
                  <a:pt x="189194" y="138304"/>
                  <a:pt x="192672" y="137621"/>
                </a:cubicBezTo>
                <a:cubicBezTo>
                  <a:pt x="195156" y="137124"/>
                  <a:pt x="197827" y="137497"/>
                  <a:pt x="200311" y="137062"/>
                </a:cubicBezTo>
                <a:cubicBezTo>
                  <a:pt x="201925" y="136814"/>
                  <a:pt x="203416" y="135882"/>
                  <a:pt x="205030" y="135386"/>
                </a:cubicBezTo>
                <a:cubicBezTo>
                  <a:pt x="207080" y="134702"/>
                  <a:pt x="207825" y="130852"/>
                  <a:pt x="206770" y="128865"/>
                </a:cubicBezTo>
                <a:cubicBezTo>
                  <a:pt x="203478" y="122468"/>
                  <a:pt x="196460" y="120046"/>
                  <a:pt x="192113" y="114767"/>
                </a:cubicBezTo>
                <a:cubicBezTo>
                  <a:pt x="189753" y="111973"/>
                  <a:pt x="188884" y="108992"/>
                  <a:pt x="190498" y="105452"/>
                </a:cubicBezTo>
                <a:cubicBezTo>
                  <a:pt x="192051" y="102098"/>
                  <a:pt x="191989" y="98496"/>
                  <a:pt x="189443" y="95888"/>
                </a:cubicBezTo>
                <a:cubicBezTo>
                  <a:pt x="180748" y="86945"/>
                  <a:pt x="182611" y="77381"/>
                  <a:pt x="186959" y="67444"/>
                </a:cubicBezTo>
                <a:cubicBezTo>
                  <a:pt x="188387" y="64215"/>
                  <a:pt x="190685" y="61793"/>
                  <a:pt x="193728" y="60054"/>
                </a:cubicBezTo>
                <a:cubicBezTo>
                  <a:pt x="196957" y="58253"/>
                  <a:pt x="198447" y="55334"/>
                  <a:pt x="198882" y="51794"/>
                </a:cubicBezTo>
                <a:cubicBezTo>
                  <a:pt x="199441" y="48068"/>
                  <a:pt x="201491" y="45770"/>
                  <a:pt x="205217" y="44839"/>
                </a:cubicBezTo>
                <a:cubicBezTo>
                  <a:pt x="208508" y="44031"/>
                  <a:pt x="211924" y="43348"/>
                  <a:pt x="214036" y="40243"/>
                </a:cubicBezTo>
                <a:cubicBezTo>
                  <a:pt x="214470" y="39560"/>
                  <a:pt x="214595" y="38691"/>
                  <a:pt x="214905" y="37883"/>
                </a:cubicBezTo>
                <a:cubicBezTo>
                  <a:pt x="214719" y="37138"/>
                  <a:pt x="214843" y="35958"/>
                  <a:pt x="214346" y="35710"/>
                </a:cubicBezTo>
                <a:cubicBezTo>
                  <a:pt x="208446" y="32356"/>
                  <a:pt x="202547" y="29064"/>
                  <a:pt x="196584" y="25835"/>
                </a:cubicBezTo>
                <a:cubicBezTo>
                  <a:pt x="190623" y="22606"/>
                  <a:pt x="184039" y="19997"/>
                  <a:pt x="183294" y="11800"/>
                </a:cubicBezTo>
                <a:cubicBezTo>
                  <a:pt x="179816" y="8073"/>
                  <a:pt x="176649" y="3975"/>
                  <a:pt x="172737" y="807"/>
                </a:cubicBezTo>
                <a:cubicBezTo>
                  <a:pt x="171246" y="-373"/>
                  <a:pt x="167955" y="-62"/>
                  <a:pt x="165657" y="497"/>
                </a:cubicBezTo>
                <a:cubicBezTo>
                  <a:pt x="161434" y="1490"/>
                  <a:pt x="157708" y="3788"/>
                  <a:pt x="155472" y="7701"/>
                </a:cubicBezTo>
                <a:cubicBezTo>
                  <a:pt x="152988" y="12110"/>
                  <a:pt x="150939" y="16830"/>
                  <a:pt x="148392" y="21239"/>
                </a:cubicBezTo>
                <a:cubicBezTo>
                  <a:pt x="146716" y="24096"/>
                  <a:pt x="144852" y="27326"/>
                  <a:pt x="142306" y="29251"/>
                </a:cubicBezTo>
                <a:cubicBezTo>
                  <a:pt x="136282" y="33846"/>
                  <a:pt x="130258" y="38939"/>
                  <a:pt x="123427" y="41734"/>
                </a:cubicBezTo>
                <a:cubicBezTo>
                  <a:pt x="113366" y="45895"/>
                  <a:pt x="106038" y="52043"/>
                  <a:pt x="101069" y="61607"/>
                </a:cubicBezTo>
                <a:cubicBezTo>
                  <a:pt x="98709" y="66078"/>
                  <a:pt x="94735" y="69680"/>
                  <a:pt x="91940" y="73965"/>
                </a:cubicBezTo>
                <a:cubicBezTo>
                  <a:pt x="86537" y="82287"/>
                  <a:pt x="79333" y="87628"/>
                  <a:pt x="69397" y="89367"/>
                </a:cubicBezTo>
                <a:cubicBezTo>
                  <a:pt x="60019" y="91044"/>
                  <a:pt x="54616" y="97378"/>
                  <a:pt x="51200" y="105700"/>
                </a:cubicBezTo>
                <a:cubicBezTo>
                  <a:pt x="49896" y="108867"/>
                  <a:pt x="48840" y="112097"/>
                  <a:pt x="47474" y="115202"/>
                </a:cubicBezTo>
                <a:cubicBezTo>
                  <a:pt x="46232" y="117997"/>
                  <a:pt x="41947" y="119798"/>
                  <a:pt x="38718" y="118680"/>
                </a:cubicBezTo>
                <a:cubicBezTo>
                  <a:pt x="33066" y="116754"/>
                  <a:pt x="27539" y="114643"/>
                  <a:pt x="21887" y="112531"/>
                </a:cubicBezTo>
                <a:cubicBezTo>
                  <a:pt x="16174" y="110420"/>
                  <a:pt x="12448" y="111538"/>
                  <a:pt x="8722" y="116630"/>
                </a:cubicBezTo>
                <a:cubicBezTo>
                  <a:pt x="7169" y="118680"/>
                  <a:pt x="5430" y="120729"/>
                  <a:pt x="4499" y="123027"/>
                </a:cubicBezTo>
                <a:cubicBezTo>
                  <a:pt x="1456" y="130107"/>
                  <a:pt x="-1774" y="137808"/>
                  <a:pt x="1145" y="145198"/>
                </a:cubicBezTo>
                <a:close/>
              </a:path>
            </a:pathLst>
          </a:custGeom>
          <a:solidFill>
            <a:schemeClr val="accent6"/>
          </a:solidFill>
          <a:ln w="0" cap="flat">
            <a:noFill/>
            <a:prstDash val="solid"/>
            <a:miter/>
          </a:ln>
        </p:spPr>
        <p:txBody>
          <a:bodyPr rtlCol="0" anchor="ctr"/>
          <a:lstStyle/>
          <a:p>
            <a:endParaRPr lang="en-IN"/>
          </a:p>
        </p:txBody>
      </p:sp>
      <p:sp>
        <p:nvSpPr>
          <p:cNvPr id="32" name="Freeform: Shape 31">
            <a:extLst>
              <a:ext uri="{FF2B5EF4-FFF2-40B4-BE49-F238E27FC236}">
                <a16:creationId xmlns:a16="http://schemas.microsoft.com/office/drawing/2014/main" id="{BEAB97B1-5D37-1E72-BD24-3029CF10443D}"/>
              </a:ext>
            </a:extLst>
          </p:cNvPr>
          <p:cNvSpPr/>
          <p:nvPr/>
        </p:nvSpPr>
        <p:spPr>
          <a:xfrm>
            <a:off x="8622001" y="4753737"/>
            <a:ext cx="162058" cy="296530"/>
          </a:xfrm>
          <a:custGeom>
            <a:avLst/>
            <a:gdLst>
              <a:gd name="connsiteX0" fmla="*/ 143505 w 162058"/>
              <a:gd name="connsiteY0" fmla="*/ 980 h 296530"/>
              <a:gd name="connsiteX1" fmla="*/ 139034 w 162058"/>
              <a:gd name="connsiteY1" fmla="*/ 1290 h 296530"/>
              <a:gd name="connsiteX2" fmla="*/ 132389 w 162058"/>
              <a:gd name="connsiteY2" fmla="*/ 14643 h 296530"/>
              <a:gd name="connsiteX3" fmla="*/ 124626 w 162058"/>
              <a:gd name="connsiteY3" fmla="*/ 26318 h 296530"/>
              <a:gd name="connsiteX4" fmla="*/ 122452 w 162058"/>
              <a:gd name="connsiteY4" fmla="*/ 30665 h 296530"/>
              <a:gd name="connsiteX5" fmla="*/ 111584 w 162058"/>
              <a:gd name="connsiteY5" fmla="*/ 42962 h 296530"/>
              <a:gd name="connsiteX6" fmla="*/ 97921 w 162058"/>
              <a:gd name="connsiteY6" fmla="*/ 60227 h 296530"/>
              <a:gd name="connsiteX7" fmla="*/ 79601 w 162058"/>
              <a:gd name="connsiteY7" fmla="*/ 73951 h 296530"/>
              <a:gd name="connsiteX8" fmla="*/ 57865 w 162058"/>
              <a:gd name="connsiteY8" fmla="*/ 80783 h 296530"/>
              <a:gd name="connsiteX9" fmla="*/ 55381 w 162058"/>
              <a:gd name="connsiteY9" fmla="*/ 81466 h 296530"/>
              <a:gd name="connsiteX10" fmla="*/ 34327 w 162058"/>
              <a:gd name="connsiteY10" fmla="*/ 90285 h 296530"/>
              <a:gd name="connsiteX11" fmla="*/ 26440 w 162058"/>
              <a:gd name="connsiteY11" fmla="*/ 106245 h 296530"/>
              <a:gd name="connsiteX12" fmla="*/ 23956 w 162058"/>
              <a:gd name="connsiteY12" fmla="*/ 138229 h 296530"/>
              <a:gd name="connsiteX13" fmla="*/ 27620 w 162058"/>
              <a:gd name="connsiteY13" fmla="*/ 147793 h 296530"/>
              <a:gd name="connsiteX14" fmla="*/ 24515 w 162058"/>
              <a:gd name="connsiteY14" fmla="*/ 174497 h 296530"/>
              <a:gd name="connsiteX15" fmla="*/ 7996 w 162058"/>
              <a:gd name="connsiteY15" fmla="*/ 200332 h 296530"/>
              <a:gd name="connsiteX16" fmla="*/ 2531 w 162058"/>
              <a:gd name="connsiteY16" fmla="*/ 234116 h 296530"/>
              <a:gd name="connsiteX17" fmla="*/ 5325 w 162058"/>
              <a:gd name="connsiteY17" fmla="*/ 251692 h 296530"/>
              <a:gd name="connsiteX18" fmla="*/ 5698 w 162058"/>
              <a:gd name="connsiteY18" fmla="*/ 267031 h 296530"/>
              <a:gd name="connsiteX19" fmla="*/ 9176 w 162058"/>
              <a:gd name="connsiteY19" fmla="*/ 276533 h 296530"/>
              <a:gd name="connsiteX20" fmla="*/ 35570 w 162058"/>
              <a:gd name="connsiteY20" fmla="*/ 295909 h 296530"/>
              <a:gd name="connsiteX21" fmla="*/ 52275 w 162058"/>
              <a:gd name="connsiteY21" fmla="*/ 291127 h 296530"/>
              <a:gd name="connsiteX22" fmla="*/ 64758 w 162058"/>
              <a:gd name="connsiteY22" fmla="*/ 288829 h 296530"/>
              <a:gd name="connsiteX23" fmla="*/ 84569 w 162058"/>
              <a:gd name="connsiteY23" fmla="*/ 274732 h 296530"/>
              <a:gd name="connsiteX24" fmla="*/ 92767 w 162058"/>
              <a:gd name="connsiteY24" fmla="*/ 256039 h 296530"/>
              <a:gd name="connsiteX25" fmla="*/ 109659 w 162058"/>
              <a:gd name="connsiteY25" fmla="*/ 210455 h 296530"/>
              <a:gd name="connsiteX26" fmla="*/ 135432 w 162058"/>
              <a:gd name="connsiteY26" fmla="*/ 143569 h 296530"/>
              <a:gd name="connsiteX27" fmla="*/ 140835 w 162058"/>
              <a:gd name="connsiteY27" fmla="*/ 123820 h 296530"/>
              <a:gd name="connsiteX28" fmla="*/ 147666 w 162058"/>
              <a:gd name="connsiteY28" fmla="*/ 99352 h 296530"/>
              <a:gd name="connsiteX29" fmla="*/ 158534 w 162058"/>
              <a:gd name="connsiteY29" fmla="*/ 80658 h 296530"/>
              <a:gd name="connsiteX30" fmla="*/ 162012 w 162058"/>
              <a:gd name="connsiteY30" fmla="*/ 68611 h 296530"/>
              <a:gd name="connsiteX31" fmla="*/ 159714 w 162058"/>
              <a:gd name="connsiteY31" fmla="*/ 45756 h 296530"/>
              <a:gd name="connsiteX32" fmla="*/ 143567 w 162058"/>
              <a:gd name="connsiteY32" fmla="*/ 1042 h 29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2058" h="296530">
                <a:moveTo>
                  <a:pt x="143505" y="980"/>
                </a:moveTo>
                <a:cubicBezTo>
                  <a:pt x="142263" y="-573"/>
                  <a:pt x="140586" y="-138"/>
                  <a:pt x="139034" y="1290"/>
                </a:cubicBezTo>
                <a:cubicBezTo>
                  <a:pt x="135059" y="4892"/>
                  <a:pt x="132823" y="9115"/>
                  <a:pt x="132389" y="14643"/>
                </a:cubicBezTo>
                <a:cubicBezTo>
                  <a:pt x="131954" y="19797"/>
                  <a:pt x="129470" y="24020"/>
                  <a:pt x="124626" y="26318"/>
                </a:cubicBezTo>
                <a:cubicBezTo>
                  <a:pt x="123943" y="27809"/>
                  <a:pt x="123632" y="29858"/>
                  <a:pt x="122452" y="30665"/>
                </a:cubicBezTo>
                <a:cubicBezTo>
                  <a:pt x="117857" y="33895"/>
                  <a:pt x="112454" y="35323"/>
                  <a:pt x="111584" y="42962"/>
                </a:cubicBezTo>
                <a:cubicBezTo>
                  <a:pt x="110652" y="50600"/>
                  <a:pt x="105374" y="56190"/>
                  <a:pt x="97921" y="60227"/>
                </a:cubicBezTo>
                <a:cubicBezTo>
                  <a:pt x="91214" y="63767"/>
                  <a:pt x="86246" y="70474"/>
                  <a:pt x="79601" y="73951"/>
                </a:cubicBezTo>
                <a:cubicBezTo>
                  <a:pt x="72956" y="77429"/>
                  <a:pt x="65131" y="78609"/>
                  <a:pt x="57865" y="80783"/>
                </a:cubicBezTo>
                <a:cubicBezTo>
                  <a:pt x="57057" y="81031"/>
                  <a:pt x="56188" y="81093"/>
                  <a:pt x="55381" y="81466"/>
                </a:cubicBezTo>
                <a:cubicBezTo>
                  <a:pt x="48363" y="84385"/>
                  <a:pt x="41345" y="87366"/>
                  <a:pt x="34327" y="90285"/>
                </a:cubicBezTo>
                <a:cubicBezTo>
                  <a:pt x="31719" y="95625"/>
                  <a:pt x="29483" y="101215"/>
                  <a:pt x="26440" y="106245"/>
                </a:cubicBezTo>
                <a:cubicBezTo>
                  <a:pt x="20106" y="116616"/>
                  <a:pt x="20230" y="127236"/>
                  <a:pt x="23956" y="138229"/>
                </a:cubicBezTo>
                <a:cubicBezTo>
                  <a:pt x="25012" y="141520"/>
                  <a:pt x="26192" y="144687"/>
                  <a:pt x="27620" y="147793"/>
                </a:cubicBezTo>
                <a:cubicBezTo>
                  <a:pt x="31781" y="157356"/>
                  <a:pt x="30539" y="166486"/>
                  <a:pt x="24515" y="174497"/>
                </a:cubicBezTo>
                <a:cubicBezTo>
                  <a:pt x="18367" y="182695"/>
                  <a:pt x="14268" y="192134"/>
                  <a:pt x="7996" y="200332"/>
                </a:cubicBezTo>
                <a:cubicBezTo>
                  <a:pt x="543" y="210082"/>
                  <a:pt x="-2624" y="221820"/>
                  <a:pt x="2531" y="234116"/>
                </a:cubicBezTo>
                <a:cubicBezTo>
                  <a:pt x="4890" y="239768"/>
                  <a:pt x="5387" y="245605"/>
                  <a:pt x="5325" y="251692"/>
                </a:cubicBezTo>
                <a:cubicBezTo>
                  <a:pt x="5263" y="256784"/>
                  <a:pt x="5077" y="262001"/>
                  <a:pt x="5698" y="267031"/>
                </a:cubicBezTo>
                <a:cubicBezTo>
                  <a:pt x="6070" y="270323"/>
                  <a:pt x="7437" y="273676"/>
                  <a:pt x="9176" y="276533"/>
                </a:cubicBezTo>
                <a:cubicBezTo>
                  <a:pt x="15324" y="286469"/>
                  <a:pt x="25260" y="291748"/>
                  <a:pt x="35570" y="295909"/>
                </a:cubicBezTo>
                <a:cubicBezTo>
                  <a:pt x="41531" y="298269"/>
                  <a:pt x="46810" y="293301"/>
                  <a:pt x="52275" y="291127"/>
                </a:cubicBezTo>
                <a:cubicBezTo>
                  <a:pt x="56126" y="289575"/>
                  <a:pt x="60535" y="289140"/>
                  <a:pt x="64758" y="288829"/>
                </a:cubicBezTo>
                <a:cubicBezTo>
                  <a:pt x="74322" y="288146"/>
                  <a:pt x="80595" y="282992"/>
                  <a:pt x="84569" y="274732"/>
                </a:cubicBezTo>
                <a:cubicBezTo>
                  <a:pt x="87488" y="268584"/>
                  <a:pt x="90407" y="262373"/>
                  <a:pt x="92767" y="256039"/>
                </a:cubicBezTo>
                <a:cubicBezTo>
                  <a:pt x="98480" y="240885"/>
                  <a:pt x="103014" y="225173"/>
                  <a:pt x="109659" y="210455"/>
                </a:cubicBezTo>
                <a:cubicBezTo>
                  <a:pt x="119533" y="188657"/>
                  <a:pt x="125620" y="165430"/>
                  <a:pt x="135432" y="143569"/>
                </a:cubicBezTo>
                <a:cubicBezTo>
                  <a:pt x="138226" y="137421"/>
                  <a:pt x="139593" y="130528"/>
                  <a:pt x="140835" y="123820"/>
                </a:cubicBezTo>
                <a:cubicBezTo>
                  <a:pt x="142449" y="115436"/>
                  <a:pt x="144499" y="107363"/>
                  <a:pt x="147666" y="99352"/>
                </a:cubicBezTo>
                <a:cubicBezTo>
                  <a:pt x="150461" y="92520"/>
                  <a:pt x="149281" y="83640"/>
                  <a:pt x="158534" y="80658"/>
                </a:cubicBezTo>
                <a:cubicBezTo>
                  <a:pt x="161080" y="77057"/>
                  <a:pt x="162323" y="72896"/>
                  <a:pt x="162012" y="68611"/>
                </a:cubicBezTo>
                <a:cubicBezTo>
                  <a:pt x="161453" y="60972"/>
                  <a:pt x="159652" y="53333"/>
                  <a:pt x="159714" y="45756"/>
                </a:cubicBezTo>
                <a:cubicBezTo>
                  <a:pt x="159838" y="28678"/>
                  <a:pt x="154125" y="14022"/>
                  <a:pt x="143567" y="1042"/>
                </a:cubicBezTo>
                <a:close/>
              </a:path>
            </a:pathLst>
          </a:custGeom>
          <a:solidFill>
            <a:schemeClr val="accent6"/>
          </a:solidFill>
          <a:ln w="0" cap="flat">
            <a:noFill/>
            <a:prstDash val="solid"/>
            <a:miter/>
          </a:ln>
        </p:spPr>
        <p:txBody>
          <a:bodyPr rtlCol="0" anchor="ctr"/>
          <a:lstStyle/>
          <a:p>
            <a:endParaRPr lang="en-IN"/>
          </a:p>
        </p:txBody>
      </p:sp>
      <p:sp>
        <p:nvSpPr>
          <p:cNvPr id="33" name="Freeform: Shape 32">
            <a:extLst>
              <a:ext uri="{FF2B5EF4-FFF2-40B4-BE49-F238E27FC236}">
                <a16:creationId xmlns:a16="http://schemas.microsoft.com/office/drawing/2014/main" id="{15A0AA01-7320-1962-119B-0239FF722CE4}"/>
              </a:ext>
            </a:extLst>
          </p:cNvPr>
          <p:cNvSpPr/>
          <p:nvPr/>
        </p:nvSpPr>
        <p:spPr>
          <a:xfrm>
            <a:off x="8539897" y="2238450"/>
            <a:ext cx="189096" cy="354810"/>
          </a:xfrm>
          <a:custGeom>
            <a:avLst/>
            <a:gdLst>
              <a:gd name="connsiteX0" fmla="*/ 17377 w 189096"/>
              <a:gd name="connsiteY0" fmla="*/ 226512 h 354810"/>
              <a:gd name="connsiteX1" fmla="*/ 6757 w 189096"/>
              <a:gd name="connsiteY1" fmla="*/ 252285 h 354810"/>
              <a:gd name="connsiteX2" fmla="*/ 9179 w 189096"/>
              <a:gd name="connsiteY2" fmla="*/ 263650 h 354810"/>
              <a:gd name="connsiteX3" fmla="*/ 13712 w 189096"/>
              <a:gd name="connsiteY3" fmla="*/ 269736 h 354810"/>
              <a:gd name="connsiteX4" fmla="*/ 9614 w 189096"/>
              <a:gd name="connsiteY4" fmla="*/ 285262 h 354810"/>
              <a:gd name="connsiteX5" fmla="*/ 671 w 189096"/>
              <a:gd name="connsiteY5" fmla="*/ 293397 h 354810"/>
              <a:gd name="connsiteX6" fmla="*/ 1789 w 189096"/>
              <a:gd name="connsiteY6" fmla="*/ 308488 h 354810"/>
              <a:gd name="connsiteX7" fmla="*/ 11663 w 189096"/>
              <a:gd name="connsiteY7" fmla="*/ 319977 h 354810"/>
              <a:gd name="connsiteX8" fmla="*/ 18805 w 189096"/>
              <a:gd name="connsiteY8" fmla="*/ 321965 h 354810"/>
              <a:gd name="connsiteX9" fmla="*/ 28679 w 189096"/>
              <a:gd name="connsiteY9" fmla="*/ 319481 h 354810"/>
              <a:gd name="connsiteX10" fmla="*/ 42031 w 189096"/>
              <a:gd name="connsiteY10" fmla="*/ 325318 h 354810"/>
              <a:gd name="connsiteX11" fmla="*/ 46130 w 189096"/>
              <a:gd name="connsiteY11" fmla="*/ 334447 h 354810"/>
              <a:gd name="connsiteX12" fmla="*/ 59359 w 189096"/>
              <a:gd name="connsiteY12" fmla="*/ 347924 h 354810"/>
              <a:gd name="connsiteX13" fmla="*/ 71344 w 189096"/>
              <a:gd name="connsiteY13" fmla="*/ 351899 h 354810"/>
              <a:gd name="connsiteX14" fmla="*/ 83579 w 189096"/>
              <a:gd name="connsiteY14" fmla="*/ 354321 h 354810"/>
              <a:gd name="connsiteX15" fmla="*/ 93764 w 189096"/>
              <a:gd name="connsiteY15" fmla="*/ 354196 h 354810"/>
              <a:gd name="connsiteX16" fmla="*/ 93764 w 189096"/>
              <a:gd name="connsiteY16" fmla="*/ 354755 h 354810"/>
              <a:gd name="connsiteX17" fmla="*/ 109103 w 189096"/>
              <a:gd name="connsiteY17" fmla="*/ 354631 h 354810"/>
              <a:gd name="connsiteX18" fmla="*/ 112892 w 189096"/>
              <a:gd name="connsiteY18" fmla="*/ 351774 h 354810"/>
              <a:gd name="connsiteX19" fmla="*/ 115065 w 189096"/>
              <a:gd name="connsiteY19" fmla="*/ 344446 h 354810"/>
              <a:gd name="connsiteX20" fmla="*/ 111960 w 189096"/>
              <a:gd name="connsiteY20" fmla="*/ 335503 h 354810"/>
              <a:gd name="connsiteX21" fmla="*/ 96683 w 189096"/>
              <a:gd name="connsiteY21" fmla="*/ 326250 h 354810"/>
              <a:gd name="connsiteX22" fmla="*/ 68488 w 189096"/>
              <a:gd name="connsiteY22" fmla="*/ 287808 h 354810"/>
              <a:gd name="connsiteX23" fmla="*/ 63022 w 189096"/>
              <a:gd name="connsiteY23" fmla="*/ 265451 h 354810"/>
              <a:gd name="connsiteX24" fmla="*/ 63582 w 189096"/>
              <a:gd name="connsiteY24" fmla="*/ 232287 h 354810"/>
              <a:gd name="connsiteX25" fmla="*/ 69605 w 189096"/>
              <a:gd name="connsiteY25" fmla="*/ 218438 h 354810"/>
              <a:gd name="connsiteX26" fmla="*/ 72959 w 189096"/>
              <a:gd name="connsiteY26" fmla="*/ 208874 h 354810"/>
              <a:gd name="connsiteX27" fmla="*/ 78921 w 189096"/>
              <a:gd name="connsiteY27" fmla="*/ 165961 h 354810"/>
              <a:gd name="connsiteX28" fmla="*/ 86746 w 189096"/>
              <a:gd name="connsiteY28" fmla="*/ 150621 h 354810"/>
              <a:gd name="connsiteX29" fmla="*/ 102334 w 189096"/>
              <a:gd name="connsiteY29" fmla="*/ 131121 h 354810"/>
              <a:gd name="connsiteX30" fmla="*/ 119226 w 189096"/>
              <a:gd name="connsiteY30" fmla="*/ 102739 h 354810"/>
              <a:gd name="connsiteX31" fmla="*/ 138913 w 189096"/>
              <a:gd name="connsiteY31" fmla="*/ 79389 h 354810"/>
              <a:gd name="connsiteX32" fmla="*/ 167232 w 189096"/>
              <a:gd name="connsiteY32" fmla="*/ 57652 h 354810"/>
              <a:gd name="connsiteX33" fmla="*/ 179342 w 189096"/>
              <a:gd name="connsiteY33" fmla="*/ 48337 h 354810"/>
              <a:gd name="connsiteX34" fmla="*/ 187416 w 189096"/>
              <a:gd name="connsiteY34" fmla="*/ 24054 h 354810"/>
              <a:gd name="connsiteX35" fmla="*/ 185366 w 189096"/>
              <a:gd name="connsiteY35" fmla="*/ 16664 h 354810"/>
              <a:gd name="connsiteX36" fmla="*/ 179715 w 189096"/>
              <a:gd name="connsiteY36" fmla="*/ 8528 h 354810"/>
              <a:gd name="connsiteX37" fmla="*/ 173629 w 189096"/>
              <a:gd name="connsiteY37" fmla="*/ 3871 h 354810"/>
              <a:gd name="connsiteX38" fmla="*/ 154439 w 189096"/>
              <a:gd name="connsiteY38" fmla="*/ 2442 h 354810"/>
              <a:gd name="connsiteX39" fmla="*/ 135684 w 189096"/>
              <a:gd name="connsiteY39" fmla="*/ 25110 h 354810"/>
              <a:gd name="connsiteX40" fmla="*/ 123946 w 189096"/>
              <a:gd name="connsiteY40" fmla="*/ 41009 h 354810"/>
              <a:gd name="connsiteX41" fmla="*/ 98173 w 189096"/>
              <a:gd name="connsiteY41" fmla="*/ 51504 h 354810"/>
              <a:gd name="connsiteX42" fmla="*/ 65196 w 189096"/>
              <a:gd name="connsiteY42" fmla="*/ 72060 h 354810"/>
              <a:gd name="connsiteX43" fmla="*/ 63830 w 189096"/>
              <a:gd name="connsiteY43" fmla="*/ 74234 h 354810"/>
              <a:gd name="connsiteX44" fmla="*/ 54142 w 189096"/>
              <a:gd name="connsiteY44" fmla="*/ 81935 h 354810"/>
              <a:gd name="connsiteX45" fmla="*/ 47683 w 189096"/>
              <a:gd name="connsiteY45" fmla="*/ 89015 h 354810"/>
              <a:gd name="connsiteX46" fmla="*/ 43460 w 189096"/>
              <a:gd name="connsiteY46" fmla="*/ 100876 h 354810"/>
              <a:gd name="connsiteX47" fmla="*/ 41286 w 189096"/>
              <a:gd name="connsiteY47" fmla="*/ 112924 h 354810"/>
              <a:gd name="connsiteX48" fmla="*/ 39548 w 189096"/>
              <a:gd name="connsiteY48" fmla="*/ 117147 h 354810"/>
              <a:gd name="connsiteX49" fmla="*/ 37374 w 189096"/>
              <a:gd name="connsiteY49" fmla="*/ 118452 h 354810"/>
              <a:gd name="connsiteX50" fmla="*/ 28245 w 189096"/>
              <a:gd name="connsiteY50" fmla="*/ 127084 h 354810"/>
              <a:gd name="connsiteX51" fmla="*/ 19302 w 189096"/>
              <a:gd name="connsiteY51" fmla="*/ 130810 h 354810"/>
              <a:gd name="connsiteX52" fmla="*/ 16321 w 189096"/>
              <a:gd name="connsiteY52" fmla="*/ 136710 h 354810"/>
              <a:gd name="connsiteX53" fmla="*/ 25077 w 189096"/>
              <a:gd name="connsiteY53" fmla="*/ 152112 h 354810"/>
              <a:gd name="connsiteX54" fmla="*/ 23587 w 189096"/>
              <a:gd name="connsiteY54" fmla="*/ 172295 h 354810"/>
              <a:gd name="connsiteX55" fmla="*/ 20295 w 189096"/>
              <a:gd name="connsiteY55" fmla="*/ 184343 h 354810"/>
              <a:gd name="connsiteX56" fmla="*/ 11663 w 189096"/>
              <a:gd name="connsiteY56" fmla="*/ 199993 h 354810"/>
              <a:gd name="connsiteX57" fmla="*/ 14085 w 189096"/>
              <a:gd name="connsiteY57" fmla="*/ 211296 h 354810"/>
              <a:gd name="connsiteX58" fmla="*/ 17314 w 189096"/>
              <a:gd name="connsiteY58" fmla="*/ 226450 h 354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89096" h="354810">
                <a:moveTo>
                  <a:pt x="17377" y="226512"/>
                </a:moveTo>
                <a:cubicBezTo>
                  <a:pt x="10607" y="234088"/>
                  <a:pt x="11725" y="244273"/>
                  <a:pt x="6757" y="252285"/>
                </a:cubicBezTo>
                <a:cubicBezTo>
                  <a:pt x="4211" y="256446"/>
                  <a:pt x="5763" y="260296"/>
                  <a:pt x="9179" y="263650"/>
                </a:cubicBezTo>
                <a:cubicBezTo>
                  <a:pt x="10980" y="265451"/>
                  <a:pt x="12471" y="267562"/>
                  <a:pt x="13712" y="269736"/>
                </a:cubicBezTo>
                <a:cubicBezTo>
                  <a:pt x="16631" y="274952"/>
                  <a:pt x="14892" y="282405"/>
                  <a:pt x="9614" y="285262"/>
                </a:cubicBezTo>
                <a:cubicBezTo>
                  <a:pt x="5825" y="287249"/>
                  <a:pt x="1664" y="288491"/>
                  <a:pt x="671" y="293397"/>
                </a:cubicBezTo>
                <a:cubicBezTo>
                  <a:pt x="-385" y="298490"/>
                  <a:pt x="-323" y="303644"/>
                  <a:pt x="1789" y="308488"/>
                </a:cubicBezTo>
                <a:cubicBezTo>
                  <a:pt x="3900" y="313270"/>
                  <a:pt x="7191" y="317245"/>
                  <a:pt x="11663" y="319977"/>
                </a:cubicBezTo>
                <a:cubicBezTo>
                  <a:pt x="13774" y="321219"/>
                  <a:pt x="16445" y="322151"/>
                  <a:pt x="18805" y="321965"/>
                </a:cubicBezTo>
                <a:cubicBezTo>
                  <a:pt x="22159" y="321716"/>
                  <a:pt x="25326" y="320039"/>
                  <a:pt x="28679" y="319481"/>
                </a:cubicBezTo>
                <a:cubicBezTo>
                  <a:pt x="34269" y="318549"/>
                  <a:pt x="38802" y="321033"/>
                  <a:pt x="42031" y="325318"/>
                </a:cubicBezTo>
                <a:cubicBezTo>
                  <a:pt x="44019" y="327927"/>
                  <a:pt x="45820" y="331218"/>
                  <a:pt x="46130" y="334447"/>
                </a:cubicBezTo>
                <a:cubicBezTo>
                  <a:pt x="47000" y="342769"/>
                  <a:pt x="52341" y="345999"/>
                  <a:pt x="59359" y="347924"/>
                </a:cubicBezTo>
                <a:cubicBezTo>
                  <a:pt x="63395" y="349042"/>
                  <a:pt x="67556" y="350098"/>
                  <a:pt x="71344" y="351899"/>
                </a:cubicBezTo>
                <a:cubicBezTo>
                  <a:pt x="75319" y="353824"/>
                  <a:pt x="79107" y="354942"/>
                  <a:pt x="83579" y="354321"/>
                </a:cubicBezTo>
                <a:cubicBezTo>
                  <a:pt x="86932" y="353824"/>
                  <a:pt x="90348" y="354196"/>
                  <a:pt x="93764" y="354196"/>
                </a:cubicBezTo>
                <a:cubicBezTo>
                  <a:pt x="93764" y="354383"/>
                  <a:pt x="93764" y="354569"/>
                  <a:pt x="93764" y="354755"/>
                </a:cubicBezTo>
                <a:cubicBezTo>
                  <a:pt x="98856" y="354755"/>
                  <a:pt x="104011" y="354942"/>
                  <a:pt x="109103" y="354631"/>
                </a:cubicBezTo>
                <a:cubicBezTo>
                  <a:pt x="110470" y="354507"/>
                  <a:pt x="112271" y="353079"/>
                  <a:pt x="112892" y="351774"/>
                </a:cubicBezTo>
                <a:cubicBezTo>
                  <a:pt x="114010" y="349539"/>
                  <a:pt x="114320" y="346868"/>
                  <a:pt x="115065" y="344446"/>
                </a:cubicBezTo>
                <a:cubicBezTo>
                  <a:pt x="116245" y="340658"/>
                  <a:pt x="114879" y="337491"/>
                  <a:pt x="111960" y="335503"/>
                </a:cubicBezTo>
                <a:cubicBezTo>
                  <a:pt x="107054" y="332150"/>
                  <a:pt x="101589" y="329541"/>
                  <a:pt x="96683" y="326250"/>
                </a:cubicBezTo>
                <a:cubicBezTo>
                  <a:pt x="82710" y="316810"/>
                  <a:pt x="73456" y="303768"/>
                  <a:pt x="68488" y="287808"/>
                </a:cubicBezTo>
                <a:cubicBezTo>
                  <a:pt x="66190" y="280480"/>
                  <a:pt x="64699" y="272903"/>
                  <a:pt x="63022" y="265451"/>
                </a:cubicBezTo>
                <a:cubicBezTo>
                  <a:pt x="60601" y="254396"/>
                  <a:pt x="63519" y="243342"/>
                  <a:pt x="63582" y="232287"/>
                </a:cubicBezTo>
                <a:cubicBezTo>
                  <a:pt x="63582" y="226822"/>
                  <a:pt x="66997" y="222848"/>
                  <a:pt x="69605" y="218438"/>
                </a:cubicBezTo>
                <a:cubicBezTo>
                  <a:pt x="71282" y="215581"/>
                  <a:pt x="72462" y="212166"/>
                  <a:pt x="72959" y="208874"/>
                </a:cubicBezTo>
                <a:cubicBezTo>
                  <a:pt x="75195" y="194590"/>
                  <a:pt x="77307" y="180307"/>
                  <a:pt x="78921" y="165961"/>
                </a:cubicBezTo>
                <a:cubicBezTo>
                  <a:pt x="79667" y="159626"/>
                  <a:pt x="81530" y="153726"/>
                  <a:pt x="86746" y="150621"/>
                </a:cubicBezTo>
                <a:cubicBezTo>
                  <a:pt x="94633" y="145963"/>
                  <a:pt x="99353" y="139132"/>
                  <a:pt x="102334" y="131121"/>
                </a:cubicBezTo>
                <a:cubicBezTo>
                  <a:pt x="106309" y="120625"/>
                  <a:pt x="113450" y="112055"/>
                  <a:pt x="119226" y="102739"/>
                </a:cubicBezTo>
                <a:cubicBezTo>
                  <a:pt x="124629" y="94107"/>
                  <a:pt x="130964" y="86282"/>
                  <a:pt x="138913" y="79389"/>
                </a:cubicBezTo>
                <a:cubicBezTo>
                  <a:pt x="147980" y="71563"/>
                  <a:pt x="156550" y="63490"/>
                  <a:pt x="167232" y="57652"/>
                </a:cubicBezTo>
                <a:cubicBezTo>
                  <a:pt x="171642" y="55230"/>
                  <a:pt x="175119" y="51194"/>
                  <a:pt x="179342" y="48337"/>
                </a:cubicBezTo>
                <a:cubicBezTo>
                  <a:pt x="188472" y="42251"/>
                  <a:pt x="191266" y="34364"/>
                  <a:pt x="187416" y="24054"/>
                </a:cubicBezTo>
                <a:cubicBezTo>
                  <a:pt x="186484" y="21694"/>
                  <a:pt x="185863" y="19148"/>
                  <a:pt x="185366" y="16664"/>
                </a:cubicBezTo>
                <a:cubicBezTo>
                  <a:pt x="184621" y="13124"/>
                  <a:pt x="182634" y="10578"/>
                  <a:pt x="179715" y="8528"/>
                </a:cubicBezTo>
                <a:cubicBezTo>
                  <a:pt x="177666" y="7100"/>
                  <a:pt x="175554" y="5485"/>
                  <a:pt x="173629" y="3871"/>
                </a:cubicBezTo>
                <a:cubicBezTo>
                  <a:pt x="167543" y="-1222"/>
                  <a:pt x="160587" y="-849"/>
                  <a:pt x="154439" y="2442"/>
                </a:cubicBezTo>
                <a:cubicBezTo>
                  <a:pt x="145310" y="7286"/>
                  <a:pt x="137112" y="13559"/>
                  <a:pt x="135684" y="25110"/>
                </a:cubicBezTo>
                <a:cubicBezTo>
                  <a:pt x="134752" y="32500"/>
                  <a:pt x="129784" y="37655"/>
                  <a:pt x="123946" y="41009"/>
                </a:cubicBezTo>
                <a:cubicBezTo>
                  <a:pt x="115935" y="45604"/>
                  <a:pt x="107675" y="51504"/>
                  <a:pt x="98173" y="51504"/>
                </a:cubicBezTo>
                <a:cubicBezTo>
                  <a:pt x="82461" y="51504"/>
                  <a:pt x="73270" y="60571"/>
                  <a:pt x="65196" y="72060"/>
                </a:cubicBezTo>
                <a:cubicBezTo>
                  <a:pt x="64699" y="72743"/>
                  <a:pt x="64141" y="73427"/>
                  <a:pt x="63830" y="74234"/>
                </a:cubicBezTo>
                <a:cubicBezTo>
                  <a:pt x="61905" y="78457"/>
                  <a:pt x="58365" y="80506"/>
                  <a:pt x="54142" y="81935"/>
                </a:cubicBezTo>
                <a:cubicBezTo>
                  <a:pt x="50788" y="83053"/>
                  <a:pt x="48553" y="85226"/>
                  <a:pt x="47683" y="89015"/>
                </a:cubicBezTo>
                <a:cubicBezTo>
                  <a:pt x="46751" y="93113"/>
                  <a:pt x="45571" y="97336"/>
                  <a:pt x="43460" y="100876"/>
                </a:cubicBezTo>
                <a:cubicBezTo>
                  <a:pt x="41100" y="104851"/>
                  <a:pt x="40168" y="108453"/>
                  <a:pt x="41286" y="112924"/>
                </a:cubicBezTo>
                <a:cubicBezTo>
                  <a:pt x="41597" y="114104"/>
                  <a:pt x="40355" y="115843"/>
                  <a:pt x="39548" y="117147"/>
                </a:cubicBezTo>
                <a:cubicBezTo>
                  <a:pt x="39113" y="117768"/>
                  <a:pt x="38119" y="118141"/>
                  <a:pt x="37374" y="118452"/>
                </a:cubicBezTo>
                <a:cubicBezTo>
                  <a:pt x="33027" y="119942"/>
                  <a:pt x="30667" y="123482"/>
                  <a:pt x="28245" y="127084"/>
                </a:cubicBezTo>
                <a:cubicBezTo>
                  <a:pt x="26071" y="130313"/>
                  <a:pt x="22842" y="130562"/>
                  <a:pt x="19302" y="130810"/>
                </a:cubicBezTo>
                <a:cubicBezTo>
                  <a:pt x="17128" y="130996"/>
                  <a:pt x="15327" y="134971"/>
                  <a:pt x="16321" y="136710"/>
                </a:cubicBezTo>
                <a:cubicBezTo>
                  <a:pt x="19302" y="141865"/>
                  <a:pt x="24084" y="146647"/>
                  <a:pt x="25077" y="152112"/>
                </a:cubicBezTo>
                <a:cubicBezTo>
                  <a:pt x="26195" y="158508"/>
                  <a:pt x="23587" y="165526"/>
                  <a:pt x="23587" y="172295"/>
                </a:cubicBezTo>
                <a:cubicBezTo>
                  <a:pt x="23587" y="176829"/>
                  <a:pt x="22407" y="180555"/>
                  <a:pt x="20295" y="184343"/>
                </a:cubicBezTo>
                <a:cubicBezTo>
                  <a:pt x="17377" y="189560"/>
                  <a:pt x="14520" y="194715"/>
                  <a:pt x="11663" y="199993"/>
                </a:cubicBezTo>
                <a:cubicBezTo>
                  <a:pt x="9738" y="203658"/>
                  <a:pt x="10607" y="207508"/>
                  <a:pt x="14085" y="211296"/>
                </a:cubicBezTo>
                <a:cubicBezTo>
                  <a:pt x="20357" y="218190"/>
                  <a:pt x="21848" y="221357"/>
                  <a:pt x="17314" y="226450"/>
                </a:cubicBezTo>
                <a:close/>
              </a:path>
            </a:pathLst>
          </a:custGeom>
          <a:solidFill>
            <a:schemeClr val="accent6"/>
          </a:solidFill>
          <a:ln w="0" cap="flat">
            <a:noFill/>
            <a:prstDash val="solid"/>
            <a:miter/>
          </a:ln>
        </p:spPr>
        <p:txBody>
          <a:bodyPr rtlCol="0" anchor="ctr"/>
          <a:lstStyle/>
          <a:p>
            <a:endParaRPr lang="en-IN"/>
          </a:p>
        </p:txBody>
      </p:sp>
      <p:sp>
        <p:nvSpPr>
          <p:cNvPr id="34" name="Freeform: Shape 33">
            <a:extLst>
              <a:ext uri="{FF2B5EF4-FFF2-40B4-BE49-F238E27FC236}">
                <a16:creationId xmlns:a16="http://schemas.microsoft.com/office/drawing/2014/main" id="{A0A47C86-95E3-4E2B-FED5-D55FD4003B3B}"/>
              </a:ext>
            </a:extLst>
          </p:cNvPr>
          <p:cNvSpPr/>
          <p:nvPr/>
        </p:nvSpPr>
        <p:spPr>
          <a:xfrm>
            <a:off x="10403723" y="3432670"/>
            <a:ext cx="214991" cy="321775"/>
          </a:xfrm>
          <a:custGeom>
            <a:avLst/>
            <a:gdLst>
              <a:gd name="connsiteX0" fmla="*/ 36775 w 214991"/>
              <a:gd name="connsiteY0" fmla="*/ 321250 h 321775"/>
              <a:gd name="connsiteX1" fmla="*/ 38887 w 214991"/>
              <a:gd name="connsiteY1" fmla="*/ 319883 h 321775"/>
              <a:gd name="connsiteX2" fmla="*/ 45035 w 214991"/>
              <a:gd name="connsiteY2" fmla="*/ 308953 h 321775"/>
              <a:gd name="connsiteX3" fmla="*/ 49134 w 214991"/>
              <a:gd name="connsiteY3" fmla="*/ 268462 h 321775"/>
              <a:gd name="connsiteX4" fmla="*/ 31310 w 214991"/>
              <a:gd name="connsiteY4" fmla="*/ 246167 h 321775"/>
              <a:gd name="connsiteX5" fmla="*/ 30938 w 214991"/>
              <a:gd name="connsiteY5" fmla="*/ 244055 h 321775"/>
              <a:gd name="connsiteX6" fmla="*/ 32055 w 214991"/>
              <a:gd name="connsiteY6" fmla="*/ 241943 h 321775"/>
              <a:gd name="connsiteX7" fmla="*/ 36651 w 214991"/>
              <a:gd name="connsiteY7" fmla="*/ 240205 h 321775"/>
              <a:gd name="connsiteX8" fmla="*/ 49506 w 214991"/>
              <a:gd name="connsiteY8" fmla="*/ 234429 h 321775"/>
              <a:gd name="connsiteX9" fmla="*/ 55531 w 214991"/>
              <a:gd name="connsiteY9" fmla="*/ 230392 h 321775"/>
              <a:gd name="connsiteX10" fmla="*/ 77702 w 214991"/>
              <a:gd name="connsiteY10" fmla="*/ 229088 h 321775"/>
              <a:gd name="connsiteX11" fmla="*/ 78074 w 214991"/>
              <a:gd name="connsiteY11" fmla="*/ 228591 h 321775"/>
              <a:gd name="connsiteX12" fmla="*/ 78757 w 214991"/>
              <a:gd name="connsiteY12" fmla="*/ 227536 h 321775"/>
              <a:gd name="connsiteX13" fmla="*/ 78323 w 214991"/>
              <a:gd name="connsiteY13" fmla="*/ 229150 h 321775"/>
              <a:gd name="connsiteX14" fmla="*/ 77702 w 214991"/>
              <a:gd name="connsiteY14" fmla="*/ 229026 h 321775"/>
              <a:gd name="connsiteX15" fmla="*/ 66088 w 214991"/>
              <a:gd name="connsiteY15" fmla="*/ 236851 h 321775"/>
              <a:gd name="connsiteX16" fmla="*/ 60996 w 214991"/>
              <a:gd name="connsiteY16" fmla="*/ 237410 h 321775"/>
              <a:gd name="connsiteX17" fmla="*/ 52984 w 214991"/>
              <a:gd name="connsiteY17" fmla="*/ 251694 h 321775"/>
              <a:gd name="connsiteX18" fmla="*/ 58201 w 214991"/>
              <a:gd name="connsiteY18" fmla="*/ 263307 h 321775"/>
              <a:gd name="connsiteX19" fmla="*/ 59816 w 214991"/>
              <a:gd name="connsiteY19" fmla="*/ 265232 h 321775"/>
              <a:gd name="connsiteX20" fmla="*/ 71740 w 214991"/>
              <a:gd name="connsiteY20" fmla="*/ 263493 h 321775"/>
              <a:gd name="connsiteX21" fmla="*/ 77267 w 214991"/>
              <a:gd name="connsiteY21" fmla="*/ 252315 h 321775"/>
              <a:gd name="connsiteX22" fmla="*/ 89501 w 214991"/>
              <a:gd name="connsiteY22" fmla="*/ 252004 h 321775"/>
              <a:gd name="connsiteX23" fmla="*/ 91923 w 214991"/>
              <a:gd name="connsiteY23" fmla="*/ 251818 h 321775"/>
              <a:gd name="connsiteX24" fmla="*/ 98009 w 214991"/>
              <a:gd name="connsiteY24" fmla="*/ 234429 h 321775"/>
              <a:gd name="connsiteX25" fmla="*/ 90246 w 214991"/>
              <a:gd name="connsiteY25" fmla="*/ 224368 h 321775"/>
              <a:gd name="connsiteX26" fmla="*/ 92048 w 214991"/>
              <a:gd name="connsiteY26" fmla="*/ 217537 h 321775"/>
              <a:gd name="connsiteX27" fmla="*/ 98693 w 214991"/>
              <a:gd name="connsiteY27" fmla="*/ 214307 h 321775"/>
              <a:gd name="connsiteX28" fmla="*/ 101177 w 214991"/>
              <a:gd name="connsiteY28" fmla="*/ 214556 h 321775"/>
              <a:gd name="connsiteX29" fmla="*/ 101611 w 214991"/>
              <a:gd name="connsiteY29" fmla="*/ 218655 h 321775"/>
              <a:gd name="connsiteX30" fmla="*/ 99873 w 214991"/>
              <a:gd name="connsiteY30" fmla="*/ 225672 h 321775"/>
              <a:gd name="connsiteX31" fmla="*/ 107077 w 214991"/>
              <a:gd name="connsiteY31" fmla="*/ 239149 h 321775"/>
              <a:gd name="connsiteX32" fmla="*/ 116765 w 214991"/>
              <a:gd name="connsiteY32" fmla="*/ 247222 h 321775"/>
              <a:gd name="connsiteX33" fmla="*/ 125894 w 214991"/>
              <a:gd name="connsiteY33" fmla="*/ 245049 h 321775"/>
              <a:gd name="connsiteX34" fmla="*/ 141296 w 214991"/>
              <a:gd name="connsiteY34" fmla="*/ 218655 h 321775"/>
              <a:gd name="connsiteX35" fmla="*/ 146947 w 214991"/>
              <a:gd name="connsiteY35" fmla="*/ 214307 h 321775"/>
              <a:gd name="connsiteX36" fmla="*/ 159740 w 214991"/>
              <a:gd name="connsiteY36" fmla="*/ 213252 h 321775"/>
              <a:gd name="connsiteX37" fmla="*/ 172720 w 214991"/>
              <a:gd name="connsiteY37" fmla="*/ 206545 h 321775"/>
              <a:gd name="connsiteX38" fmla="*/ 177191 w 214991"/>
              <a:gd name="connsiteY38" fmla="*/ 208283 h 321775"/>
              <a:gd name="connsiteX39" fmla="*/ 183774 w 214991"/>
              <a:gd name="connsiteY39" fmla="*/ 205923 h 321775"/>
              <a:gd name="connsiteX40" fmla="*/ 191041 w 214991"/>
              <a:gd name="connsiteY40" fmla="*/ 190025 h 321775"/>
              <a:gd name="connsiteX41" fmla="*/ 192841 w 214991"/>
              <a:gd name="connsiteY41" fmla="*/ 188224 h 321775"/>
              <a:gd name="connsiteX42" fmla="*/ 194021 w 214991"/>
              <a:gd name="connsiteY42" fmla="*/ 190025 h 321775"/>
              <a:gd name="connsiteX43" fmla="*/ 195884 w 214991"/>
              <a:gd name="connsiteY43" fmla="*/ 197478 h 321775"/>
              <a:gd name="connsiteX44" fmla="*/ 201909 w 214991"/>
              <a:gd name="connsiteY44" fmla="*/ 200210 h 321775"/>
              <a:gd name="connsiteX45" fmla="*/ 213087 w 214991"/>
              <a:gd name="connsiteY45" fmla="*/ 172760 h 321775"/>
              <a:gd name="connsiteX46" fmla="*/ 207374 w 214991"/>
              <a:gd name="connsiteY46" fmla="*/ 148229 h 321775"/>
              <a:gd name="connsiteX47" fmla="*/ 201971 w 214991"/>
              <a:gd name="connsiteY47" fmla="*/ 110595 h 321775"/>
              <a:gd name="connsiteX48" fmla="*/ 205635 w 214991"/>
              <a:gd name="connsiteY48" fmla="*/ 99230 h 321775"/>
              <a:gd name="connsiteX49" fmla="*/ 210852 w 214991"/>
              <a:gd name="connsiteY49" fmla="*/ 88362 h 321775"/>
              <a:gd name="connsiteX50" fmla="*/ 210355 w 214991"/>
              <a:gd name="connsiteY50" fmla="*/ 75693 h 321775"/>
              <a:gd name="connsiteX51" fmla="*/ 200853 w 214991"/>
              <a:gd name="connsiteY51" fmla="*/ 39238 h 321775"/>
              <a:gd name="connsiteX52" fmla="*/ 178433 w 214991"/>
              <a:gd name="connsiteY52" fmla="*/ 2224 h 321775"/>
              <a:gd name="connsiteX53" fmla="*/ 169304 w 214991"/>
              <a:gd name="connsiteY53" fmla="*/ 1417 h 321775"/>
              <a:gd name="connsiteX54" fmla="*/ 158250 w 214991"/>
              <a:gd name="connsiteY54" fmla="*/ 37809 h 321775"/>
              <a:gd name="connsiteX55" fmla="*/ 162659 w 214991"/>
              <a:gd name="connsiteY55" fmla="*/ 55881 h 321775"/>
              <a:gd name="connsiteX56" fmla="*/ 164398 w 214991"/>
              <a:gd name="connsiteY56" fmla="*/ 60539 h 321775"/>
              <a:gd name="connsiteX57" fmla="*/ 156635 w 214991"/>
              <a:gd name="connsiteY57" fmla="*/ 115128 h 321775"/>
              <a:gd name="connsiteX58" fmla="*/ 153841 w 214991"/>
              <a:gd name="connsiteY58" fmla="*/ 124879 h 321775"/>
              <a:gd name="connsiteX59" fmla="*/ 132601 w 214991"/>
              <a:gd name="connsiteY59" fmla="*/ 144814 h 321775"/>
              <a:gd name="connsiteX60" fmla="*/ 126391 w 214991"/>
              <a:gd name="connsiteY60" fmla="*/ 141336 h 321775"/>
              <a:gd name="connsiteX61" fmla="*/ 125770 w 214991"/>
              <a:gd name="connsiteY61" fmla="*/ 136306 h 321775"/>
              <a:gd name="connsiteX62" fmla="*/ 121733 w 214991"/>
              <a:gd name="connsiteY62" fmla="*/ 131275 h 321775"/>
              <a:gd name="connsiteX63" fmla="*/ 115895 w 214991"/>
              <a:gd name="connsiteY63" fmla="*/ 135622 h 321775"/>
              <a:gd name="connsiteX64" fmla="*/ 115771 w 214991"/>
              <a:gd name="connsiteY64" fmla="*/ 145497 h 321775"/>
              <a:gd name="connsiteX65" fmla="*/ 115274 w 214991"/>
              <a:gd name="connsiteY65" fmla="*/ 155496 h 321775"/>
              <a:gd name="connsiteX66" fmla="*/ 107263 w 214991"/>
              <a:gd name="connsiteY66" fmla="*/ 182262 h 321775"/>
              <a:gd name="connsiteX67" fmla="*/ 103412 w 214991"/>
              <a:gd name="connsiteY67" fmla="*/ 184995 h 321775"/>
              <a:gd name="connsiteX68" fmla="*/ 83167 w 214991"/>
              <a:gd name="connsiteY68" fmla="*/ 186361 h 321775"/>
              <a:gd name="connsiteX69" fmla="*/ 58263 w 214991"/>
              <a:gd name="connsiteY69" fmla="*/ 192012 h 321775"/>
              <a:gd name="connsiteX70" fmla="*/ 47519 w 214991"/>
              <a:gd name="connsiteY70" fmla="*/ 198471 h 321775"/>
              <a:gd name="connsiteX71" fmla="*/ 20318 w 214991"/>
              <a:gd name="connsiteY71" fmla="*/ 228964 h 321775"/>
              <a:gd name="connsiteX72" fmla="*/ 18393 w 214991"/>
              <a:gd name="connsiteY72" fmla="*/ 236044 h 321775"/>
              <a:gd name="connsiteX73" fmla="*/ 16033 w 214991"/>
              <a:gd name="connsiteY73" fmla="*/ 242937 h 321775"/>
              <a:gd name="connsiteX74" fmla="*/ 3923 w 214991"/>
              <a:gd name="connsiteY74" fmla="*/ 256103 h 321775"/>
              <a:gd name="connsiteX75" fmla="*/ 10 w 214991"/>
              <a:gd name="connsiteY75" fmla="*/ 267903 h 321775"/>
              <a:gd name="connsiteX76" fmla="*/ 6034 w 214991"/>
              <a:gd name="connsiteY76" fmla="*/ 278585 h 321775"/>
              <a:gd name="connsiteX77" fmla="*/ 5351 w 214991"/>
              <a:gd name="connsiteY77" fmla="*/ 279330 h 321775"/>
              <a:gd name="connsiteX78" fmla="*/ 6283 w 214991"/>
              <a:gd name="connsiteY78" fmla="*/ 279951 h 321775"/>
              <a:gd name="connsiteX79" fmla="*/ 6034 w 214991"/>
              <a:gd name="connsiteY79" fmla="*/ 278833 h 321775"/>
              <a:gd name="connsiteX80" fmla="*/ 7338 w 214991"/>
              <a:gd name="connsiteY80" fmla="*/ 278026 h 321775"/>
              <a:gd name="connsiteX81" fmla="*/ 14294 w 214991"/>
              <a:gd name="connsiteY81" fmla="*/ 281565 h 321775"/>
              <a:gd name="connsiteX82" fmla="*/ 11313 w 214991"/>
              <a:gd name="connsiteY82" fmla="*/ 289453 h 321775"/>
              <a:gd name="connsiteX83" fmla="*/ 10816 w 214991"/>
              <a:gd name="connsiteY83" fmla="*/ 288956 h 321775"/>
              <a:gd name="connsiteX84" fmla="*/ 10878 w 214991"/>
              <a:gd name="connsiteY84" fmla="*/ 290074 h 321775"/>
              <a:gd name="connsiteX85" fmla="*/ 11561 w 214991"/>
              <a:gd name="connsiteY85" fmla="*/ 289639 h 321775"/>
              <a:gd name="connsiteX86" fmla="*/ 21001 w 214991"/>
              <a:gd name="connsiteY86" fmla="*/ 316157 h 321775"/>
              <a:gd name="connsiteX87" fmla="*/ 36838 w 214991"/>
              <a:gd name="connsiteY87" fmla="*/ 321125 h 321775"/>
              <a:gd name="connsiteX88" fmla="*/ 170236 w 214991"/>
              <a:gd name="connsiteY88" fmla="*/ 11788 h 321775"/>
              <a:gd name="connsiteX89" fmla="*/ 171229 w 214991"/>
              <a:gd name="connsiteY89" fmla="*/ 11353 h 321775"/>
              <a:gd name="connsiteX90" fmla="*/ 170795 w 214991"/>
              <a:gd name="connsiteY90" fmla="*/ 12409 h 321775"/>
              <a:gd name="connsiteX91" fmla="*/ 169615 w 214991"/>
              <a:gd name="connsiteY91" fmla="*/ 12782 h 321775"/>
              <a:gd name="connsiteX92" fmla="*/ 170173 w 214991"/>
              <a:gd name="connsiteY92" fmla="*/ 11788 h 32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14991" h="321775">
                <a:moveTo>
                  <a:pt x="36775" y="321250"/>
                </a:moveTo>
                <a:cubicBezTo>
                  <a:pt x="37521" y="320877"/>
                  <a:pt x="38452" y="320504"/>
                  <a:pt x="38887" y="319883"/>
                </a:cubicBezTo>
                <a:cubicBezTo>
                  <a:pt x="41123" y="316281"/>
                  <a:pt x="44476" y="312804"/>
                  <a:pt x="45035" y="308953"/>
                </a:cubicBezTo>
                <a:cubicBezTo>
                  <a:pt x="46960" y="295539"/>
                  <a:pt x="47830" y="282000"/>
                  <a:pt x="49134" y="268462"/>
                </a:cubicBezTo>
                <a:cubicBezTo>
                  <a:pt x="45035" y="259581"/>
                  <a:pt x="43980" y="248278"/>
                  <a:pt x="31310" y="246167"/>
                </a:cubicBezTo>
                <a:cubicBezTo>
                  <a:pt x="31062" y="246167"/>
                  <a:pt x="30814" y="244738"/>
                  <a:pt x="30938" y="244055"/>
                </a:cubicBezTo>
                <a:cubicBezTo>
                  <a:pt x="31062" y="243310"/>
                  <a:pt x="31497" y="242316"/>
                  <a:pt x="32055" y="241943"/>
                </a:cubicBezTo>
                <a:cubicBezTo>
                  <a:pt x="33484" y="241136"/>
                  <a:pt x="35161" y="240143"/>
                  <a:pt x="36651" y="240205"/>
                </a:cubicBezTo>
                <a:cubicBezTo>
                  <a:pt x="41930" y="240391"/>
                  <a:pt x="46712" y="240453"/>
                  <a:pt x="49506" y="234429"/>
                </a:cubicBezTo>
                <a:cubicBezTo>
                  <a:pt x="50376" y="232504"/>
                  <a:pt x="53295" y="230889"/>
                  <a:pt x="55531" y="230392"/>
                </a:cubicBezTo>
                <a:cubicBezTo>
                  <a:pt x="62797" y="228653"/>
                  <a:pt x="70187" y="227287"/>
                  <a:pt x="77702" y="229088"/>
                </a:cubicBezTo>
                <a:cubicBezTo>
                  <a:pt x="77826" y="228902"/>
                  <a:pt x="77950" y="228778"/>
                  <a:pt x="78074" y="228591"/>
                </a:cubicBezTo>
                <a:lnTo>
                  <a:pt x="78757" y="227536"/>
                </a:lnTo>
                <a:lnTo>
                  <a:pt x="78323" y="229150"/>
                </a:lnTo>
                <a:cubicBezTo>
                  <a:pt x="78323" y="229150"/>
                  <a:pt x="77888" y="229150"/>
                  <a:pt x="77702" y="229026"/>
                </a:cubicBezTo>
                <a:cubicBezTo>
                  <a:pt x="74907" y="233125"/>
                  <a:pt x="71988" y="237037"/>
                  <a:pt x="66088" y="236851"/>
                </a:cubicBezTo>
                <a:cubicBezTo>
                  <a:pt x="64411" y="236789"/>
                  <a:pt x="62611" y="236913"/>
                  <a:pt x="60996" y="237410"/>
                </a:cubicBezTo>
                <a:cubicBezTo>
                  <a:pt x="55965" y="238838"/>
                  <a:pt x="51308" y="246974"/>
                  <a:pt x="52984" y="251694"/>
                </a:cubicBezTo>
                <a:cubicBezTo>
                  <a:pt x="54413" y="255668"/>
                  <a:pt x="56400" y="259457"/>
                  <a:pt x="58201" y="263307"/>
                </a:cubicBezTo>
                <a:cubicBezTo>
                  <a:pt x="58574" y="264052"/>
                  <a:pt x="59319" y="264611"/>
                  <a:pt x="59816" y="265232"/>
                </a:cubicBezTo>
                <a:cubicBezTo>
                  <a:pt x="63356" y="269580"/>
                  <a:pt x="70125" y="268772"/>
                  <a:pt x="71740" y="263493"/>
                </a:cubicBezTo>
                <a:cubicBezTo>
                  <a:pt x="72982" y="259395"/>
                  <a:pt x="73727" y="255110"/>
                  <a:pt x="77267" y="252315"/>
                </a:cubicBezTo>
                <a:cubicBezTo>
                  <a:pt x="81179" y="249210"/>
                  <a:pt x="85402" y="251259"/>
                  <a:pt x="89501" y="252004"/>
                </a:cubicBezTo>
                <a:cubicBezTo>
                  <a:pt x="90246" y="252128"/>
                  <a:pt x="91116" y="252004"/>
                  <a:pt x="91923" y="251818"/>
                </a:cubicBezTo>
                <a:cubicBezTo>
                  <a:pt x="97388" y="250265"/>
                  <a:pt x="101363" y="239211"/>
                  <a:pt x="98009" y="234429"/>
                </a:cubicBezTo>
                <a:cubicBezTo>
                  <a:pt x="95588" y="230951"/>
                  <a:pt x="92420" y="227970"/>
                  <a:pt x="90246" y="224368"/>
                </a:cubicBezTo>
                <a:cubicBezTo>
                  <a:pt x="88818" y="222008"/>
                  <a:pt x="90122" y="219152"/>
                  <a:pt x="92048" y="217537"/>
                </a:cubicBezTo>
                <a:cubicBezTo>
                  <a:pt x="93848" y="215984"/>
                  <a:pt x="96395" y="215239"/>
                  <a:pt x="98693" y="214307"/>
                </a:cubicBezTo>
                <a:cubicBezTo>
                  <a:pt x="99376" y="214059"/>
                  <a:pt x="100494" y="214245"/>
                  <a:pt x="101177" y="214556"/>
                </a:cubicBezTo>
                <a:cubicBezTo>
                  <a:pt x="103040" y="215425"/>
                  <a:pt x="102667" y="216605"/>
                  <a:pt x="101611" y="218655"/>
                </a:cubicBezTo>
                <a:cubicBezTo>
                  <a:pt x="100494" y="220766"/>
                  <a:pt x="99189" y="223747"/>
                  <a:pt x="99873" y="225672"/>
                </a:cubicBezTo>
                <a:cubicBezTo>
                  <a:pt x="101611" y="230392"/>
                  <a:pt x="103971" y="235112"/>
                  <a:pt x="107077" y="239149"/>
                </a:cubicBezTo>
                <a:cubicBezTo>
                  <a:pt x="109561" y="242378"/>
                  <a:pt x="113349" y="244800"/>
                  <a:pt x="116765" y="247222"/>
                </a:cubicBezTo>
                <a:cubicBezTo>
                  <a:pt x="119187" y="248899"/>
                  <a:pt x="124341" y="247595"/>
                  <a:pt x="125894" y="245049"/>
                </a:cubicBezTo>
                <a:cubicBezTo>
                  <a:pt x="131111" y="236292"/>
                  <a:pt x="136327" y="227536"/>
                  <a:pt x="141296" y="218655"/>
                </a:cubicBezTo>
                <a:cubicBezTo>
                  <a:pt x="142662" y="216233"/>
                  <a:pt x="144339" y="214618"/>
                  <a:pt x="146947" y="214307"/>
                </a:cubicBezTo>
                <a:cubicBezTo>
                  <a:pt x="151170" y="213749"/>
                  <a:pt x="155455" y="213128"/>
                  <a:pt x="159740" y="213252"/>
                </a:cubicBezTo>
                <a:cubicBezTo>
                  <a:pt x="165454" y="213376"/>
                  <a:pt x="168497" y="208967"/>
                  <a:pt x="172720" y="206545"/>
                </a:cubicBezTo>
                <a:cubicBezTo>
                  <a:pt x="173589" y="206048"/>
                  <a:pt x="175639" y="207787"/>
                  <a:pt x="177191" y="208283"/>
                </a:cubicBezTo>
                <a:cubicBezTo>
                  <a:pt x="180235" y="209153"/>
                  <a:pt x="183153" y="208035"/>
                  <a:pt x="183774" y="205923"/>
                </a:cubicBezTo>
                <a:cubicBezTo>
                  <a:pt x="185575" y="200334"/>
                  <a:pt x="185638" y="194000"/>
                  <a:pt x="191041" y="190025"/>
                </a:cubicBezTo>
                <a:cubicBezTo>
                  <a:pt x="191724" y="189528"/>
                  <a:pt x="192220" y="188845"/>
                  <a:pt x="192841" y="188224"/>
                </a:cubicBezTo>
                <a:cubicBezTo>
                  <a:pt x="193214" y="188845"/>
                  <a:pt x="193835" y="189342"/>
                  <a:pt x="194021" y="190025"/>
                </a:cubicBezTo>
                <a:cubicBezTo>
                  <a:pt x="194704" y="192509"/>
                  <a:pt x="195077" y="195055"/>
                  <a:pt x="195884" y="197478"/>
                </a:cubicBezTo>
                <a:cubicBezTo>
                  <a:pt x="196754" y="200086"/>
                  <a:pt x="199735" y="201328"/>
                  <a:pt x="201909" y="200210"/>
                </a:cubicBezTo>
                <a:cubicBezTo>
                  <a:pt x="212590" y="194807"/>
                  <a:pt x="218180" y="182386"/>
                  <a:pt x="213087" y="172760"/>
                </a:cubicBezTo>
                <a:cubicBezTo>
                  <a:pt x="208926" y="164935"/>
                  <a:pt x="206566" y="156986"/>
                  <a:pt x="207374" y="148229"/>
                </a:cubicBezTo>
                <a:cubicBezTo>
                  <a:pt x="208554" y="135250"/>
                  <a:pt x="207063" y="122767"/>
                  <a:pt x="201971" y="110595"/>
                </a:cubicBezTo>
                <a:cubicBezTo>
                  <a:pt x="200232" y="106434"/>
                  <a:pt x="201909" y="102149"/>
                  <a:pt x="205635" y="99230"/>
                </a:cubicBezTo>
                <a:cubicBezTo>
                  <a:pt x="209175" y="96435"/>
                  <a:pt x="211472" y="93268"/>
                  <a:pt x="210852" y="88362"/>
                </a:cubicBezTo>
                <a:cubicBezTo>
                  <a:pt x="210355" y="84201"/>
                  <a:pt x="210168" y="79916"/>
                  <a:pt x="210355" y="75693"/>
                </a:cubicBezTo>
                <a:cubicBezTo>
                  <a:pt x="210789" y="62589"/>
                  <a:pt x="207560" y="50851"/>
                  <a:pt x="200853" y="39238"/>
                </a:cubicBezTo>
                <a:cubicBezTo>
                  <a:pt x="193649" y="26693"/>
                  <a:pt x="183091" y="16259"/>
                  <a:pt x="178433" y="2224"/>
                </a:cubicBezTo>
                <a:cubicBezTo>
                  <a:pt x="177564" y="-384"/>
                  <a:pt x="171478" y="-757"/>
                  <a:pt x="169304" y="1417"/>
                </a:cubicBezTo>
                <a:cubicBezTo>
                  <a:pt x="158933" y="11540"/>
                  <a:pt x="152785" y="22905"/>
                  <a:pt x="158250" y="37809"/>
                </a:cubicBezTo>
                <a:cubicBezTo>
                  <a:pt x="157567" y="44330"/>
                  <a:pt x="154461" y="51410"/>
                  <a:pt x="162659" y="55881"/>
                </a:cubicBezTo>
                <a:cubicBezTo>
                  <a:pt x="163777" y="56503"/>
                  <a:pt x="164336" y="58925"/>
                  <a:pt x="164398" y="60539"/>
                </a:cubicBezTo>
                <a:cubicBezTo>
                  <a:pt x="165330" y="79170"/>
                  <a:pt x="167814" y="98050"/>
                  <a:pt x="156635" y="115128"/>
                </a:cubicBezTo>
                <a:cubicBezTo>
                  <a:pt x="154896" y="117861"/>
                  <a:pt x="154586" y="121587"/>
                  <a:pt x="153841" y="124879"/>
                </a:cubicBezTo>
                <a:cubicBezTo>
                  <a:pt x="151232" y="136306"/>
                  <a:pt x="142848" y="141584"/>
                  <a:pt x="132601" y="144814"/>
                </a:cubicBezTo>
                <a:cubicBezTo>
                  <a:pt x="130800" y="145373"/>
                  <a:pt x="126950" y="143385"/>
                  <a:pt x="126391" y="141336"/>
                </a:cubicBezTo>
                <a:cubicBezTo>
                  <a:pt x="125956" y="139721"/>
                  <a:pt x="126080" y="137982"/>
                  <a:pt x="125770" y="136306"/>
                </a:cubicBezTo>
                <a:cubicBezTo>
                  <a:pt x="125148" y="132455"/>
                  <a:pt x="123596" y="130406"/>
                  <a:pt x="121733" y="131275"/>
                </a:cubicBezTo>
                <a:cubicBezTo>
                  <a:pt x="119559" y="132331"/>
                  <a:pt x="117137" y="133697"/>
                  <a:pt x="115895" y="135622"/>
                </a:cubicBezTo>
                <a:cubicBezTo>
                  <a:pt x="113846" y="138666"/>
                  <a:pt x="115460" y="142143"/>
                  <a:pt x="115771" y="145497"/>
                </a:cubicBezTo>
                <a:cubicBezTo>
                  <a:pt x="116082" y="148788"/>
                  <a:pt x="116640" y="152763"/>
                  <a:pt x="115274" y="155496"/>
                </a:cubicBezTo>
                <a:cubicBezTo>
                  <a:pt x="110989" y="164004"/>
                  <a:pt x="109126" y="173071"/>
                  <a:pt x="107263" y="182262"/>
                </a:cubicBezTo>
                <a:cubicBezTo>
                  <a:pt x="106890" y="184249"/>
                  <a:pt x="105338" y="185119"/>
                  <a:pt x="103412" y="184995"/>
                </a:cubicBezTo>
                <a:cubicBezTo>
                  <a:pt x="96581" y="184436"/>
                  <a:pt x="89750" y="184063"/>
                  <a:pt x="83167" y="186361"/>
                </a:cubicBezTo>
                <a:cubicBezTo>
                  <a:pt x="75031" y="189218"/>
                  <a:pt x="66834" y="191143"/>
                  <a:pt x="58263" y="192012"/>
                </a:cubicBezTo>
                <a:cubicBezTo>
                  <a:pt x="53854" y="192447"/>
                  <a:pt x="50003" y="194931"/>
                  <a:pt x="47519" y="198471"/>
                </a:cubicBezTo>
                <a:cubicBezTo>
                  <a:pt x="39508" y="209588"/>
                  <a:pt x="30006" y="219400"/>
                  <a:pt x="20318" y="228964"/>
                </a:cubicBezTo>
                <a:cubicBezTo>
                  <a:pt x="18827" y="230454"/>
                  <a:pt x="18641" y="233622"/>
                  <a:pt x="18393" y="236044"/>
                </a:cubicBezTo>
                <a:cubicBezTo>
                  <a:pt x="18206" y="238652"/>
                  <a:pt x="17958" y="240950"/>
                  <a:pt x="16033" y="242937"/>
                </a:cubicBezTo>
                <a:cubicBezTo>
                  <a:pt x="11934" y="247222"/>
                  <a:pt x="7897" y="251694"/>
                  <a:pt x="3923" y="256103"/>
                </a:cubicBezTo>
                <a:cubicBezTo>
                  <a:pt x="880" y="259457"/>
                  <a:pt x="-114" y="263369"/>
                  <a:pt x="10" y="267903"/>
                </a:cubicBezTo>
                <a:cubicBezTo>
                  <a:pt x="196" y="272623"/>
                  <a:pt x="2556" y="275852"/>
                  <a:pt x="6034" y="278585"/>
                </a:cubicBezTo>
                <a:lnTo>
                  <a:pt x="5351" y="279330"/>
                </a:lnTo>
                <a:cubicBezTo>
                  <a:pt x="5786" y="279516"/>
                  <a:pt x="5972" y="279765"/>
                  <a:pt x="6283" y="279951"/>
                </a:cubicBezTo>
                <a:cubicBezTo>
                  <a:pt x="6221" y="279578"/>
                  <a:pt x="6158" y="279206"/>
                  <a:pt x="6034" y="278833"/>
                </a:cubicBezTo>
                <a:cubicBezTo>
                  <a:pt x="6469" y="278522"/>
                  <a:pt x="6841" y="278150"/>
                  <a:pt x="7338" y="278026"/>
                </a:cubicBezTo>
                <a:cubicBezTo>
                  <a:pt x="11499" y="276721"/>
                  <a:pt x="14046" y="278150"/>
                  <a:pt x="14294" y="281565"/>
                </a:cubicBezTo>
                <a:cubicBezTo>
                  <a:pt x="14480" y="284733"/>
                  <a:pt x="13362" y="287279"/>
                  <a:pt x="11313" y="289453"/>
                </a:cubicBezTo>
                <a:cubicBezTo>
                  <a:pt x="11127" y="289266"/>
                  <a:pt x="10940" y="289142"/>
                  <a:pt x="10816" y="288956"/>
                </a:cubicBezTo>
                <a:cubicBezTo>
                  <a:pt x="10816" y="289328"/>
                  <a:pt x="10878" y="289701"/>
                  <a:pt x="10878" y="290074"/>
                </a:cubicBezTo>
                <a:lnTo>
                  <a:pt x="11561" y="289639"/>
                </a:lnTo>
                <a:cubicBezTo>
                  <a:pt x="14729" y="298458"/>
                  <a:pt x="17710" y="307401"/>
                  <a:pt x="21001" y="316157"/>
                </a:cubicBezTo>
                <a:cubicBezTo>
                  <a:pt x="22429" y="320070"/>
                  <a:pt x="32925" y="323175"/>
                  <a:pt x="36838" y="321125"/>
                </a:cubicBezTo>
                <a:close/>
                <a:moveTo>
                  <a:pt x="170236" y="11788"/>
                </a:moveTo>
                <a:lnTo>
                  <a:pt x="171229" y="11353"/>
                </a:lnTo>
                <a:lnTo>
                  <a:pt x="170795" y="12409"/>
                </a:lnTo>
                <a:lnTo>
                  <a:pt x="169615" y="12782"/>
                </a:lnTo>
                <a:lnTo>
                  <a:pt x="170173" y="11788"/>
                </a:lnTo>
                <a:close/>
              </a:path>
            </a:pathLst>
          </a:custGeom>
          <a:solidFill>
            <a:schemeClr val="accent6"/>
          </a:solidFill>
          <a:ln w="0" cap="flat">
            <a:noFill/>
            <a:prstDash val="solid"/>
            <a:miter/>
          </a:ln>
        </p:spPr>
        <p:txBody>
          <a:bodyPr rtlCol="0" anchor="ctr"/>
          <a:lstStyle/>
          <a:p>
            <a:endParaRPr lang="en-IN"/>
          </a:p>
        </p:txBody>
      </p:sp>
      <p:sp>
        <p:nvSpPr>
          <p:cNvPr id="35" name="Freeform: Shape 34">
            <a:extLst>
              <a:ext uri="{FF2B5EF4-FFF2-40B4-BE49-F238E27FC236}">
                <a16:creationId xmlns:a16="http://schemas.microsoft.com/office/drawing/2014/main" id="{B337D337-4D80-E90C-8E87-E0CBC08E9B93}"/>
              </a:ext>
            </a:extLst>
          </p:cNvPr>
          <p:cNvSpPr/>
          <p:nvPr/>
        </p:nvSpPr>
        <p:spPr>
          <a:xfrm>
            <a:off x="6418484" y="1867970"/>
            <a:ext cx="141792" cy="229401"/>
          </a:xfrm>
          <a:custGeom>
            <a:avLst/>
            <a:gdLst>
              <a:gd name="connsiteX0" fmla="*/ 14229 w 141792"/>
              <a:gd name="connsiteY0" fmla="*/ 221763 h 229401"/>
              <a:gd name="connsiteX1" fmla="*/ 23545 w 141792"/>
              <a:gd name="connsiteY1" fmla="*/ 225178 h 229401"/>
              <a:gd name="connsiteX2" fmla="*/ 40623 w 141792"/>
              <a:gd name="connsiteY2" fmla="*/ 228346 h 229401"/>
              <a:gd name="connsiteX3" fmla="*/ 49815 w 141792"/>
              <a:gd name="connsiteY3" fmla="*/ 227228 h 229401"/>
              <a:gd name="connsiteX4" fmla="*/ 57702 w 141792"/>
              <a:gd name="connsiteY4" fmla="*/ 220769 h 229401"/>
              <a:gd name="connsiteX5" fmla="*/ 57081 w 141792"/>
              <a:gd name="connsiteY5" fmla="*/ 221328 h 229401"/>
              <a:gd name="connsiteX6" fmla="*/ 57826 w 141792"/>
              <a:gd name="connsiteY6" fmla="*/ 222011 h 229401"/>
              <a:gd name="connsiteX7" fmla="*/ 57702 w 141792"/>
              <a:gd name="connsiteY7" fmla="*/ 220955 h 229401"/>
              <a:gd name="connsiteX8" fmla="*/ 73849 w 141792"/>
              <a:gd name="connsiteY8" fmla="*/ 210025 h 229401"/>
              <a:gd name="connsiteX9" fmla="*/ 88132 w 141792"/>
              <a:gd name="connsiteY9" fmla="*/ 200461 h 229401"/>
              <a:gd name="connsiteX10" fmla="*/ 91983 w 141792"/>
              <a:gd name="connsiteY10" fmla="*/ 192884 h 229401"/>
              <a:gd name="connsiteX11" fmla="*/ 103658 w 141792"/>
              <a:gd name="connsiteY11" fmla="*/ 186302 h 229401"/>
              <a:gd name="connsiteX12" fmla="*/ 103783 w 141792"/>
              <a:gd name="connsiteY12" fmla="*/ 186177 h 229401"/>
              <a:gd name="connsiteX13" fmla="*/ 103783 w 141792"/>
              <a:gd name="connsiteY13" fmla="*/ 185805 h 229401"/>
              <a:gd name="connsiteX14" fmla="*/ 105211 w 141792"/>
              <a:gd name="connsiteY14" fmla="*/ 185184 h 229401"/>
              <a:gd name="connsiteX15" fmla="*/ 103783 w 141792"/>
              <a:gd name="connsiteY15" fmla="*/ 186239 h 229401"/>
              <a:gd name="connsiteX16" fmla="*/ 109993 w 141792"/>
              <a:gd name="connsiteY16" fmla="*/ 194934 h 229401"/>
              <a:gd name="connsiteX17" fmla="*/ 113719 w 141792"/>
              <a:gd name="connsiteY17" fmla="*/ 195369 h 229401"/>
              <a:gd name="connsiteX18" fmla="*/ 124153 w 141792"/>
              <a:gd name="connsiteY18" fmla="*/ 179408 h 229401"/>
              <a:gd name="connsiteX19" fmla="*/ 135021 w 141792"/>
              <a:gd name="connsiteY19" fmla="*/ 166242 h 229401"/>
              <a:gd name="connsiteX20" fmla="*/ 129618 w 141792"/>
              <a:gd name="connsiteY20" fmla="*/ 142084 h 229401"/>
              <a:gd name="connsiteX21" fmla="*/ 126885 w 141792"/>
              <a:gd name="connsiteY21" fmla="*/ 137799 h 229401"/>
              <a:gd name="connsiteX22" fmla="*/ 127568 w 141792"/>
              <a:gd name="connsiteY22" fmla="*/ 130781 h 229401"/>
              <a:gd name="connsiteX23" fmla="*/ 138995 w 141792"/>
              <a:gd name="connsiteY23" fmla="*/ 118609 h 229401"/>
              <a:gd name="connsiteX24" fmla="*/ 139120 w 141792"/>
              <a:gd name="connsiteY24" fmla="*/ 101530 h 229401"/>
              <a:gd name="connsiteX25" fmla="*/ 141790 w 141792"/>
              <a:gd name="connsiteY25" fmla="*/ 89296 h 229401"/>
              <a:gd name="connsiteX26" fmla="*/ 131294 w 141792"/>
              <a:gd name="connsiteY26" fmla="*/ 79235 h 229401"/>
              <a:gd name="connsiteX27" fmla="*/ 118812 w 141792"/>
              <a:gd name="connsiteY27" fmla="*/ 70603 h 229401"/>
              <a:gd name="connsiteX28" fmla="*/ 115334 w 141792"/>
              <a:gd name="connsiteY28" fmla="*/ 64206 h 229401"/>
              <a:gd name="connsiteX29" fmla="*/ 116079 w 141792"/>
              <a:gd name="connsiteY29" fmla="*/ 43898 h 229401"/>
              <a:gd name="connsiteX30" fmla="*/ 119060 w 141792"/>
              <a:gd name="connsiteY30" fmla="*/ 26261 h 229401"/>
              <a:gd name="connsiteX31" fmla="*/ 108813 w 141792"/>
              <a:gd name="connsiteY31" fmla="*/ 3966 h 229401"/>
              <a:gd name="connsiteX32" fmla="*/ 91983 w 141792"/>
              <a:gd name="connsiteY32" fmla="*/ 364 h 229401"/>
              <a:gd name="connsiteX33" fmla="*/ 85400 w 141792"/>
              <a:gd name="connsiteY33" fmla="*/ 7195 h 229401"/>
              <a:gd name="connsiteX34" fmla="*/ 89561 w 141792"/>
              <a:gd name="connsiteY34" fmla="*/ 12909 h 229401"/>
              <a:gd name="connsiteX35" fmla="*/ 98752 w 141792"/>
              <a:gd name="connsiteY35" fmla="*/ 16759 h 229401"/>
              <a:gd name="connsiteX36" fmla="*/ 99497 w 141792"/>
              <a:gd name="connsiteY36" fmla="*/ 21231 h 229401"/>
              <a:gd name="connsiteX37" fmla="*/ 97759 w 141792"/>
              <a:gd name="connsiteY37" fmla="*/ 22969 h 229401"/>
              <a:gd name="connsiteX38" fmla="*/ 85276 w 141792"/>
              <a:gd name="connsiteY38" fmla="*/ 23653 h 229401"/>
              <a:gd name="connsiteX39" fmla="*/ 72979 w 141792"/>
              <a:gd name="connsiteY39" fmla="*/ 26634 h 229401"/>
              <a:gd name="connsiteX40" fmla="*/ 65589 w 141792"/>
              <a:gd name="connsiteY40" fmla="*/ 38744 h 229401"/>
              <a:gd name="connsiteX41" fmla="*/ 69067 w 141792"/>
              <a:gd name="connsiteY41" fmla="*/ 48246 h 229401"/>
              <a:gd name="connsiteX42" fmla="*/ 67390 w 141792"/>
              <a:gd name="connsiteY42" fmla="*/ 52531 h 229401"/>
              <a:gd name="connsiteX43" fmla="*/ 65030 w 141792"/>
              <a:gd name="connsiteY43" fmla="*/ 52717 h 229401"/>
              <a:gd name="connsiteX44" fmla="*/ 53541 w 141792"/>
              <a:gd name="connsiteY44" fmla="*/ 51413 h 229401"/>
              <a:gd name="connsiteX45" fmla="*/ 39443 w 141792"/>
              <a:gd name="connsiteY45" fmla="*/ 55512 h 229401"/>
              <a:gd name="connsiteX46" fmla="*/ 33668 w 141792"/>
              <a:gd name="connsiteY46" fmla="*/ 64020 h 229401"/>
              <a:gd name="connsiteX47" fmla="*/ 39630 w 141792"/>
              <a:gd name="connsiteY47" fmla="*/ 75136 h 229401"/>
              <a:gd name="connsiteX48" fmla="*/ 45716 w 141792"/>
              <a:gd name="connsiteY48" fmla="*/ 87930 h 229401"/>
              <a:gd name="connsiteX49" fmla="*/ 46399 w 141792"/>
              <a:gd name="connsiteY49" fmla="*/ 88054 h 229401"/>
              <a:gd name="connsiteX50" fmla="*/ 48076 w 141792"/>
              <a:gd name="connsiteY50" fmla="*/ 88985 h 229401"/>
              <a:gd name="connsiteX51" fmla="*/ 51864 w 141792"/>
              <a:gd name="connsiteY51" fmla="*/ 89544 h 229401"/>
              <a:gd name="connsiteX52" fmla="*/ 48076 w 141792"/>
              <a:gd name="connsiteY52" fmla="*/ 88985 h 229401"/>
              <a:gd name="connsiteX53" fmla="*/ 45778 w 141792"/>
              <a:gd name="connsiteY53" fmla="*/ 88613 h 229401"/>
              <a:gd name="connsiteX54" fmla="*/ 45778 w 141792"/>
              <a:gd name="connsiteY54" fmla="*/ 87930 h 229401"/>
              <a:gd name="connsiteX55" fmla="*/ 32488 w 141792"/>
              <a:gd name="connsiteY55" fmla="*/ 82092 h 229401"/>
              <a:gd name="connsiteX56" fmla="*/ 25781 w 141792"/>
              <a:gd name="connsiteY56" fmla="*/ 83582 h 229401"/>
              <a:gd name="connsiteX57" fmla="*/ 8516 w 141792"/>
              <a:gd name="connsiteY57" fmla="*/ 125999 h 229401"/>
              <a:gd name="connsiteX58" fmla="*/ 12801 w 141792"/>
              <a:gd name="connsiteY58" fmla="*/ 139413 h 229401"/>
              <a:gd name="connsiteX59" fmla="*/ 26712 w 141792"/>
              <a:gd name="connsiteY59" fmla="*/ 145189 h 229401"/>
              <a:gd name="connsiteX60" fmla="*/ 33419 w 141792"/>
              <a:gd name="connsiteY60" fmla="*/ 148481 h 229401"/>
              <a:gd name="connsiteX61" fmla="*/ 34724 w 141792"/>
              <a:gd name="connsiteY61" fmla="*/ 153076 h 229401"/>
              <a:gd name="connsiteX62" fmla="*/ 31991 w 141792"/>
              <a:gd name="connsiteY62" fmla="*/ 156802 h 229401"/>
              <a:gd name="connsiteX63" fmla="*/ 27085 w 141792"/>
              <a:gd name="connsiteY63" fmla="*/ 156554 h 229401"/>
              <a:gd name="connsiteX64" fmla="*/ 5162 w 141792"/>
              <a:gd name="connsiteY64" fmla="*/ 168540 h 229401"/>
              <a:gd name="connsiteX65" fmla="*/ 194 w 141792"/>
              <a:gd name="connsiteY65" fmla="*/ 193506 h 229401"/>
              <a:gd name="connsiteX66" fmla="*/ 14043 w 141792"/>
              <a:gd name="connsiteY66" fmla="*/ 221763 h 22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41792" h="229401">
                <a:moveTo>
                  <a:pt x="14229" y="221763"/>
                </a:moveTo>
                <a:cubicBezTo>
                  <a:pt x="16962" y="223626"/>
                  <a:pt x="20750" y="225737"/>
                  <a:pt x="23545" y="225178"/>
                </a:cubicBezTo>
                <a:cubicBezTo>
                  <a:pt x="30004" y="223750"/>
                  <a:pt x="35344" y="225737"/>
                  <a:pt x="40623" y="228346"/>
                </a:cubicBezTo>
                <a:cubicBezTo>
                  <a:pt x="44225" y="230084"/>
                  <a:pt x="46958" y="229650"/>
                  <a:pt x="49815" y="227228"/>
                </a:cubicBezTo>
                <a:cubicBezTo>
                  <a:pt x="52361" y="224992"/>
                  <a:pt x="55094" y="222943"/>
                  <a:pt x="57702" y="220769"/>
                </a:cubicBezTo>
                <a:lnTo>
                  <a:pt x="57081" y="221328"/>
                </a:lnTo>
                <a:cubicBezTo>
                  <a:pt x="57081" y="221328"/>
                  <a:pt x="57578" y="221763"/>
                  <a:pt x="57826" y="222011"/>
                </a:cubicBezTo>
                <a:cubicBezTo>
                  <a:pt x="57826" y="221638"/>
                  <a:pt x="57826" y="221328"/>
                  <a:pt x="57702" y="220955"/>
                </a:cubicBezTo>
                <a:cubicBezTo>
                  <a:pt x="63291" y="217726"/>
                  <a:pt x="69315" y="215490"/>
                  <a:pt x="73849" y="210025"/>
                </a:cubicBezTo>
                <a:cubicBezTo>
                  <a:pt x="77326" y="205802"/>
                  <a:pt x="83226" y="203504"/>
                  <a:pt x="88132" y="200461"/>
                </a:cubicBezTo>
                <a:cubicBezTo>
                  <a:pt x="89437" y="197915"/>
                  <a:pt x="90741" y="195431"/>
                  <a:pt x="91983" y="192884"/>
                </a:cubicBezTo>
                <a:cubicBezTo>
                  <a:pt x="94405" y="188040"/>
                  <a:pt x="98752" y="186736"/>
                  <a:pt x="103658" y="186302"/>
                </a:cubicBezTo>
                <a:cubicBezTo>
                  <a:pt x="103720" y="186302"/>
                  <a:pt x="103783" y="186239"/>
                  <a:pt x="103783" y="186177"/>
                </a:cubicBezTo>
                <a:lnTo>
                  <a:pt x="103783" y="185805"/>
                </a:lnTo>
                <a:cubicBezTo>
                  <a:pt x="103410" y="183755"/>
                  <a:pt x="103907" y="183507"/>
                  <a:pt x="105211" y="185184"/>
                </a:cubicBezTo>
                <a:cubicBezTo>
                  <a:pt x="104776" y="185494"/>
                  <a:pt x="104279" y="185867"/>
                  <a:pt x="103783" y="186239"/>
                </a:cubicBezTo>
                <a:cubicBezTo>
                  <a:pt x="103658" y="193319"/>
                  <a:pt x="104031" y="193816"/>
                  <a:pt x="109993" y="194934"/>
                </a:cubicBezTo>
                <a:cubicBezTo>
                  <a:pt x="111235" y="195182"/>
                  <a:pt x="112477" y="195244"/>
                  <a:pt x="113719" y="195369"/>
                </a:cubicBezTo>
                <a:cubicBezTo>
                  <a:pt x="117880" y="190462"/>
                  <a:pt x="118936" y="183507"/>
                  <a:pt x="124153" y="179408"/>
                </a:cubicBezTo>
                <a:cubicBezTo>
                  <a:pt x="128810" y="175744"/>
                  <a:pt x="134462" y="173011"/>
                  <a:pt x="135021" y="166242"/>
                </a:cubicBezTo>
                <a:cubicBezTo>
                  <a:pt x="135704" y="157672"/>
                  <a:pt x="135455" y="149288"/>
                  <a:pt x="129618" y="142084"/>
                </a:cubicBezTo>
                <a:cubicBezTo>
                  <a:pt x="128562" y="140780"/>
                  <a:pt x="127630" y="139289"/>
                  <a:pt x="126885" y="137799"/>
                </a:cubicBezTo>
                <a:cubicBezTo>
                  <a:pt x="125643" y="135377"/>
                  <a:pt x="125767" y="132893"/>
                  <a:pt x="127568" y="130781"/>
                </a:cubicBezTo>
                <a:cubicBezTo>
                  <a:pt x="131108" y="126496"/>
                  <a:pt x="133841" y="121341"/>
                  <a:pt x="138995" y="118609"/>
                </a:cubicBezTo>
                <a:cubicBezTo>
                  <a:pt x="138995" y="112957"/>
                  <a:pt x="136635" y="107368"/>
                  <a:pt x="139120" y="101530"/>
                </a:cubicBezTo>
                <a:cubicBezTo>
                  <a:pt x="140734" y="97742"/>
                  <a:pt x="141852" y="93395"/>
                  <a:pt x="141790" y="89296"/>
                </a:cubicBezTo>
                <a:cubicBezTo>
                  <a:pt x="141666" y="82961"/>
                  <a:pt x="134275" y="83148"/>
                  <a:pt x="131294" y="79235"/>
                </a:cubicBezTo>
                <a:cubicBezTo>
                  <a:pt x="127941" y="74950"/>
                  <a:pt x="122910" y="73522"/>
                  <a:pt x="118812" y="70603"/>
                </a:cubicBezTo>
                <a:cubicBezTo>
                  <a:pt x="117011" y="69299"/>
                  <a:pt x="115396" y="66442"/>
                  <a:pt x="115334" y="64206"/>
                </a:cubicBezTo>
                <a:cubicBezTo>
                  <a:pt x="115086" y="57437"/>
                  <a:pt x="115396" y="50605"/>
                  <a:pt x="116079" y="43898"/>
                </a:cubicBezTo>
                <a:cubicBezTo>
                  <a:pt x="116700" y="37998"/>
                  <a:pt x="118253" y="32161"/>
                  <a:pt x="119060" y="26261"/>
                </a:cubicBezTo>
                <a:cubicBezTo>
                  <a:pt x="120426" y="16697"/>
                  <a:pt x="114961" y="10114"/>
                  <a:pt x="108813" y="3966"/>
                </a:cubicBezTo>
                <a:cubicBezTo>
                  <a:pt x="104031" y="-754"/>
                  <a:pt x="97945" y="-195"/>
                  <a:pt x="91983" y="364"/>
                </a:cubicBezTo>
                <a:cubicBezTo>
                  <a:pt x="88878" y="674"/>
                  <a:pt x="86207" y="3469"/>
                  <a:pt x="85400" y="7195"/>
                </a:cubicBezTo>
                <a:cubicBezTo>
                  <a:pt x="84903" y="9555"/>
                  <a:pt x="86394" y="11604"/>
                  <a:pt x="89561" y="12909"/>
                </a:cubicBezTo>
                <a:cubicBezTo>
                  <a:pt x="92666" y="14213"/>
                  <a:pt x="95833" y="15206"/>
                  <a:pt x="98752" y="16759"/>
                </a:cubicBezTo>
                <a:cubicBezTo>
                  <a:pt x="100491" y="17691"/>
                  <a:pt x="100553" y="19616"/>
                  <a:pt x="99497" y="21231"/>
                </a:cubicBezTo>
                <a:cubicBezTo>
                  <a:pt x="99001" y="21914"/>
                  <a:pt x="98380" y="22907"/>
                  <a:pt x="97759" y="22969"/>
                </a:cubicBezTo>
                <a:cubicBezTo>
                  <a:pt x="93598" y="23280"/>
                  <a:pt x="89375" y="23094"/>
                  <a:pt x="85276" y="23653"/>
                </a:cubicBezTo>
                <a:cubicBezTo>
                  <a:pt x="81115" y="24274"/>
                  <a:pt x="77078" y="25516"/>
                  <a:pt x="72979" y="26634"/>
                </a:cubicBezTo>
                <a:cubicBezTo>
                  <a:pt x="68694" y="27813"/>
                  <a:pt x="64657" y="34148"/>
                  <a:pt x="65589" y="38744"/>
                </a:cubicBezTo>
                <a:cubicBezTo>
                  <a:pt x="66272" y="42035"/>
                  <a:pt x="68259" y="45016"/>
                  <a:pt x="69067" y="48246"/>
                </a:cubicBezTo>
                <a:cubicBezTo>
                  <a:pt x="69377" y="49488"/>
                  <a:pt x="68197" y="51226"/>
                  <a:pt x="67390" y="52531"/>
                </a:cubicBezTo>
                <a:cubicBezTo>
                  <a:pt x="67142" y="52965"/>
                  <a:pt x="65527" y="53090"/>
                  <a:pt x="65030" y="52717"/>
                </a:cubicBezTo>
                <a:cubicBezTo>
                  <a:pt x="61428" y="49984"/>
                  <a:pt x="57640" y="47997"/>
                  <a:pt x="53541" y="51413"/>
                </a:cubicBezTo>
                <a:cubicBezTo>
                  <a:pt x="49380" y="54891"/>
                  <a:pt x="45033" y="56319"/>
                  <a:pt x="39443" y="55512"/>
                </a:cubicBezTo>
                <a:cubicBezTo>
                  <a:pt x="33730" y="54704"/>
                  <a:pt x="32674" y="59735"/>
                  <a:pt x="33668" y="64020"/>
                </a:cubicBezTo>
                <a:cubicBezTo>
                  <a:pt x="34599" y="68305"/>
                  <a:pt x="36835" y="71783"/>
                  <a:pt x="39630" y="75136"/>
                </a:cubicBezTo>
                <a:cubicBezTo>
                  <a:pt x="42673" y="78863"/>
                  <a:pt x="45902" y="82651"/>
                  <a:pt x="45716" y="87930"/>
                </a:cubicBezTo>
                <a:cubicBezTo>
                  <a:pt x="45964" y="87930"/>
                  <a:pt x="46151" y="88054"/>
                  <a:pt x="46399" y="88054"/>
                </a:cubicBezTo>
                <a:cubicBezTo>
                  <a:pt x="47020" y="88178"/>
                  <a:pt x="47579" y="88613"/>
                  <a:pt x="48076" y="88985"/>
                </a:cubicBezTo>
                <a:cubicBezTo>
                  <a:pt x="49318" y="89172"/>
                  <a:pt x="50622" y="89358"/>
                  <a:pt x="51864" y="89544"/>
                </a:cubicBezTo>
                <a:cubicBezTo>
                  <a:pt x="50249" y="90662"/>
                  <a:pt x="49194" y="89793"/>
                  <a:pt x="48076" y="88985"/>
                </a:cubicBezTo>
                <a:cubicBezTo>
                  <a:pt x="47331" y="88861"/>
                  <a:pt x="46523" y="88737"/>
                  <a:pt x="45778" y="88613"/>
                </a:cubicBezTo>
                <a:cubicBezTo>
                  <a:pt x="45778" y="88364"/>
                  <a:pt x="45778" y="88178"/>
                  <a:pt x="45778" y="87930"/>
                </a:cubicBezTo>
                <a:cubicBezTo>
                  <a:pt x="40685" y="87557"/>
                  <a:pt x="36711" y="84576"/>
                  <a:pt x="32488" y="82092"/>
                </a:cubicBezTo>
                <a:cubicBezTo>
                  <a:pt x="30190" y="80788"/>
                  <a:pt x="26836" y="81719"/>
                  <a:pt x="25781" y="83582"/>
                </a:cubicBezTo>
                <a:cubicBezTo>
                  <a:pt x="18142" y="96935"/>
                  <a:pt x="15596" y="112398"/>
                  <a:pt x="8516" y="125999"/>
                </a:cubicBezTo>
                <a:cubicBezTo>
                  <a:pt x="6032" y="130843"/>
                  <a:pt x="8516" y="135874"/>
                  <a:pt x="12801" y="139413"/>
                </a:cubicBezTo>
                <a:cubicBezTo>
                  <a:pt x="16962" y="142829"/>
                  <a:pt x="21433" y="144630"/>
                  <a:pt x="26712" y="145189"/>
                </a:cubicBezTo>
                <a:cubicBezTo>
                  <a:pt x="29072" y="145437"/>
                  <a:pt x="31494" y="146928"/>
                  <a:pt x="33419" y="148481"/>
                </a:cubicBezTo>
                <a:cubicBezTo>
                  <a:pt x="34475" y="149350"/>
                  <a:pt x="34972" y="151586"/>
                  <a:pt x="34724" y="153076"/>
                </a:cubicBezTo>
                <a:cubicBezTo>
                  <a:pt x="34475" y="154505"/>
                  <a:pt x="33295" y="156306"/>
                  <a:pt x="31991" y="156802"/>
                </a:cubicBezTo>
                <a:cubicBezTo>
                  <a:pt x="30625" y="157361"/>
                  <a:pt x="28762" y="156802"/>
                  <a:pt x="27085" y="156554"/>
                </a:cubicBezTo>
                <a:cubicBezTo>
                  <a:pt x="15099" y="155001"/>
                  <a:pt x="8702" y="158728"/>
                  <a:pt x="5162" y="168540"/>
                </a:cubicBezTo>
                <a:cubicBezTo>
                  <a:pt x="2243" y="176676"/>
                  <a:pt x="1126" y="184997"/>
                  <a:pt x="194" y="193506"/>
                </a:cubicBezTo>
                <a:cubicBezTo>
                  <a:pt x="-1110" y="205988"/>
                  <a:pt x="4231" y="214993"/>
                  <a:pt x="14043" y="221763"/>
                </a:cubicBezTo>
                <a:close/>
              </a:path>
            </a:pathLst>
          </a:custGeom>
          <a:solidFill>
            <a:schemeClr val="accent4"/>
          </a:solidFill>
          <a:ln w="0" cap="flat">
            <a:noFill/>
            <a:prstDash val="solid"/>
            <a:miter/>
          </a:ln>
        </p:spPr>
        <p:txBody>
          <a:bodyPr rtlCol="0" anchor="ctr"/>
          <a:lstStyle/>
          <a:p>
            <a:endParaRPr lang="en-IN"/>
          </a:p>
        </p:txBody>
      </p:sp>
      <p:sp>
        <p:nvSpPr>
          <p:cNvPr id="36" name="Freeform: Shape 35">
            <a:extLst>
              <a:ext uri="{FF2B5EF4-FFF2-40B4-BE49-F238E27FC236}">
                <a16:creationId xmlns:a16="http://schemas.microsoft.com/office/drawing/2014/main" id="{39B73582-6A56-D5E6-2205-6DD38F4BC8D2}"/>
              </a:ext>
            </a:extLst>
          </p:cNvPr>
          <p:cNvSpPr/>
          <p:nvPr/>
        </p:nvSpPr>
        <p:spPr>
          <a:xfrm>
            <a:off x="6506306" y="2068245"/>
            <a:ext cx="807" cy="931"/>
          </a:xfrm>
          <a:custGeom>
            <a:avLst/>
            <a:gdLst>
              <a:gd name="connsiteX0" fmla="*/ 373 w 807"/>
              <a:gd name="connsiteY0" fmla="*/ 186 h 931"/>
              <a:gd name="connsiteX1" fmla="*/ 0 w 807"/>
              <a:gd name="connsiteY1" fmla="*/ 932 h 931"/>
              <a:gd name="connsiteX2" fmla="*/ 497 w 807"/>
              <a:gd name="connsiteY2" fmla="*/ 932 h 931"/>
              <a:gd name="connsiteX3" fmla="*/ 807 w 807"/>
              <a:gd name="connsiteY3" fmla="*/ 0 h 931"/>
              <a:gd name="connsiteX4" fmla="*/ 310 w 807"/>
              <a:gd name="connsiteY4" fmla="*/ 248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31">
                <a:moveTo>
                  <a:pt x="373" y="186"/>
                </a:moveTo>
                <a:cubicBezTo>
                  <a:pt x="373" y="186"/>
                  <a:pt x="124" y="683"/>
                  <a:pt x="0" y="932"/>
                </a:cubicBezTo>
                <a:cubicBezTo>
                  <a:pt x="186" y="932"/>
                  <a:pt x="373" y="932"/>
                  <a:pt x="497" y="932"/>
                </a:cubicBezTo>
                <a:cubicBezTo>
                  <a:pt x="559" y="621"/>
                  <a:pt x="745" y="311"/>
                  <a:pt x="807" y="0"/>
                </a:cubicBezTo>
                <a:cubicBezTo>
                  <a:pt x="683" y="124"/>
                  <a:pt x="497" y="186"/>
                  <a:pt x="310" y="248"/>
                </a:cubicBezTo>
                <a:close/>
              </a:path>
            </a:pathLst>
          </a:custGeom>
          <a:solidFill>
            <a:schemeClr val="accent4"/>
          </a:solidFill>
          <a:ln w="0" cap="flat">
            <a:noFill/>
            <a:prstDash val="solid"/>
            <a:miter/>
          </a:ln>
        </p:spPr>
        <p:txBody>
          <a:bodyPr rtlCol="0" anchor="ctr"/>
          <a:lstStyle/>
          <a:p>
            <a:endParaRPr lang="en-IN"/>
          </a:p>
        </p:txBody>
      </p:sp>
      <p:sp>
        <p:nvSpPr>
          <p:cNvPr id="37" name="Freeform: Shape 36">
            <a:extLst>
              <a:ext uri="{FF2B5EF4-FFF2-40B4-BE49-F238E27FC236}">
                <a16:creationId xmlns:a16="http://schemas.microsoft.com/office/drawing/2014/main" id="{3769C875-C93B-EA54-DB3B-BA08DC12FC82}"/>
              </a:ext>
            </a:extLst>
          </p:cNvPr>
          <p:cNvSpPr/>
          <p:nvPr/>
        </p:nvSpPr>
        <p:spPr>
          <a:xfrm>
            <a:off x="9750420" y="4373707"/>
            <a:ext cx="246382" cy="251648"/>
          </a:xfrm>
          <a:custGeom>
            <a:avLst/>
            <a:gdLst>
              <a:gd name="connsiteX0" fmla="*/ 233680 w 246382"/>
              <a:gd name="connsiteY0" fmla="*/ 191470 h 251648"/>
              <a:gd name="connsiteX1" fmla="*/ 233183 w 246382"/>
              <a:gd name="connsiteY1" fmla="*/ 191346 h 251648"/>
              <a:gd name="connsiteX2" fmla="*/ 227097 w 246382"/>
              <a:gd name="connsiteY2" fmla="*/ 185632 h 251648"/>
              <a:gd name="connsiteX3" fmla="*/ 226786 w 246382"/>
              <a:gd name="connsiteY3" fmla="*/ 183831 h 251648"/>
              <a:gd name="connsiteX4" fmla="*/ 224923 w 246382"/>
              <a:gd name="connsiteY4" fmla="*/ 181471 h 251648"/>
              <a:gd name="connsiteX5" fmla="*/ 226227 w 246382"/>
              <a:gd name="connsiteY5" fmla="*/ 181037 h 251648"/>
              <a:gd name="connsiteX6" fmla="*/ 226786 w 246382"/>
              <a:gd name="connsiteY6" fmla="*/ 183893 h 251648"/>
              <a:gd name="connsiteX7" fmla="*/ 227780 w 246382"/>
              <a:gd name="connsiteY7" fmla="*/ 185135 h 251648"/>
              <a:gd name="connsiteX8" fmla="*/ 233742 w 246382"/>
              <a:gd name="connsiteY8" fmla="*/ 190787 h 251648"/>
              <a:gd name="connsiteX9" fmla="*/ 233680 w 246382"/>
              <a:gd name="connsiteY9" fmla="*/ 191470 h 251648"/>
              <a:gd name="connsiteX10" fmla="*/ 240697 w 246382"/>
              <a:gd name="connsiteY10" fmla="*/ 192961 h 251648"/>
              <a:gd name="connsiteX11" fmla="*/ 243182 w 246382"/>
              <a:gd name="connsiteY11" fmla="*/ 192650 h 251648"/>
              <a:gd name="connsiteX12" fmla="*/ 246100 w 246382"/>
              <a:gd name="connsiteY12" fmla="*/ 186440 h 251648"/>
              <a:gd name="connsiteX13" fmla="*/ 231071 w 246382"/>
              <a:gd name="connsiteY13" fmla="*/ 163275 h 251648"/>
              <a:gd name="connsiteX14" fmla="*/ 226414 w 246382"/>
              <a:gd name="connsiteY14" fmla="*/ 162095 h 251648"/>
              <a:gd name="connsiteX15" fmla="*/ 217781 w 246382"/>
              <a:gd name="connsiteY15" fmla="*/ 166939 h 251648"/>
              <a:gd name="connsiteX16" fmla="*/ 215173 w 246382"/>
              <a:gd name="connsiteY16" fmla="*/ 171224 h 251648"/>
              <a:gd name="connsiteX17" fmla="*/ 206913 w 246382"/>
              <a:gd name="connsiteY17" fmla="*/ 170355 h 251648"/>
              <a:gd name="connsiteX18" fmla="*/ 201262 w 246382"/>
              <a:gd name="connsiteY18" fmla="*/ 156257 h 251648"/>
              <a:gd name="connsiteX19" fmla="*/ 194182 w 246382"/>
              <a:gd name="connsiteY19" fmla="*/ 149488 h 251648"/>
              <a:gd name="connsiteX20" fmla="*/ 184432 w 246382"/>
              <a:gd name="connsiteY20" fmla="*/ 146756 h 251648"/>
              <a:gd name="connsiteX21" fmla="*/ 181699 w 246382"/>
              <a:gd name="connsiteY21" fmla="*/ 142967 h 251648"/>
              <a:gd name="connsiteX22" fmla="*/ 183003 w 246382"/>
              <a:gd name="connsiteY22" fmla="*/ 129118 h 251648"/>
              <a:gd name="connsiteX23" fmla="*/ 183500 w 246382"/>
              <a:gd name="connsiteY23" fmla="*/ 122163 h 251648"/>
              <a:gd name="connsiteX24" fmla="*/ 169527 w 246382"/>
              <a:gd name="connsiteY24" fmla="*/ 104463 h 251648"/>
              <a:gd name="connsiteX25" fmla="*/ 163938 w 246382"/>
              <a:gd name="connsiteY25" fmla="*/ 99557 h 251648"/>
              <a:gd name="connsiteX26" fmla="*/ 150151 w 246382"/>
              <a:gd name="connsiteY26" fmla="*/ 93036 h 251648"/>
              <a:gd name="connsiteX27" fmla="*/ 144002 w 246382"/>
              <a:gd name="connsiteY27" fmla="*/ 89061 h 251648"/>
              <a:gd name="connsiteX28" fmla="*/ 130526 w 246382"/>
              <a:gd name="connsiteY28" fmla="*/ 77945 h 251648"/>
              <a:gd name="connsiteX29" fmla="*/ 113137 w 246382"/>
              <a:gd name="connsiteY29" fmla="*/ 67449 h 251648"/>
              <a:gd name="connsiteX30" fmla="*/ 103573 w 246382"/>
              <a:gd name="connsiteY30" fmla="*/ 59314 h 251648"/>
              <a:gd name="connsiteX31" fmla="*/ 90780 w 246382"/>
              <a:gd name="connsiteY31" fmla="*/ 47080 h 251648"/>
              <a:gd name="connsiteX32" fmla="*/ 55443 w 246382"/>
              <a:gd name="connsiteY32" fmla="*/ 14723 h 251648"/>
              <a:gd name="connsiteX33" fmla="*/ 42463 w 246382"/>
              <a:gd name="connsiteY33" fmla="*/ 7333 h 251648"/>
              <a:gd name="connsiteX34" fmla="*/ 10232 w 246382"/>
              <a:gd name="connsiteY34" fmla="*/ 316 h 251648"/>
              <a:gd name="connsiteX35" fmla="*/ 2903 w 246382"/>
              <a:gd name="connsiteY35" fmla="*/ 1371 h 251648"/>
              <a:gd name="connsiteX36" fmla="*/ 543 w 246382"/>
              <a:gd name="connsiteY36" fmla="*/ 10563 h 251648"/>
              <a:gd name="connsiteX37" fmla="*/ 6257 w 246382"/>
              <a:gd name="connsiteY37" fmla="*/ 21741 h 251648"/>
              <a:gd name="connsiteX38" fmla="*/ 29546 w 246382"/>
              <a:gd name="connsiteY38" fmla="*/ 41490 h 251648"/>
              <a:gd name="connsiteX39" fmla="*/ 42712 w 246382"/>
              <a:gd name="connsiteY39" fmla="*/ 53166 h 251648"/>
              <a:gd name="connsiteX40" fmla="*/ 52275 w 246382"/>
              <a:gd name="connsiteY40" fmla="*/ 65152 h 251648"/>
              <a:gd name="connsiteX41" fmla="*/ 71900 w 246382"/>
              <a:gd name="connsiteY41" fmla="*/ 88378 h 251648"/>
              <a:gd name="connsiteX42" fmla="*/ 77428 w 246382"/>
              <a:gd name="connsiteY42" fmla="*/ 96762 h 251648"/>
              <a:gd name="connsiteX43" fmla="*/ 83886 w 246382"/>
              <a:gd name="connsiteY43" fmla="*/ 113530 h 251648"/>
              <a:gd name="connsiteX44" fmla="*/ 89662 w 246382"/>
              <a:gd name="connsiteY44" fmla="*/ 121790 h 251648"/>
              <a:gd name="connsiteX45" fmla="*/ 109659 w 246382"/>
              <a:gd name="connsiteY45" fmla="*/ 153711 h 251648"/>
              <a:gd name="connsiteX46" fmla="*/ 115931 w 246382"/>
              <a:gd name="connsiteY46" fmla="*/ 170479 h 251648"/>
              <a:gd name="connsiteX47" fmla="*/ 125061 w 246382"/>
              <a:gd name="connsiteY47" fmla="*/ 185632 h 251648"/>
              <a:gd name="connsiteX48" fmla="*/ 148163 w 246382"/>
              <a:gd name="connsiteY48" fmla="*/ 209232 h 251648"/>
              <a:gd name="connsiteX49" fmla="*/ 172384 w 246382"/>
              <a:gd name="connsiteY49" fmla="*/ 231899 h 251648"/>
              <a:gd name="connsiteX50" fmla="*/ 191698 w 246382"/>
              <a:gd name="connsiteY50" fmla="*/ 248605 h 251648"/>
              <a:gd name="connsiteX51" fmla="*/ 200951 w 246382"/>
              <a:gd name="connsiteY51" fmla="*/ 251462 h 251648"/>
              <a:gd name="connsiteX52" fmla="*/ 227656 w 246382"/>
              <a:gd name="connsiteY52" fmla="*/ 251648 h 251648"/>
              <a:gd name="connsiteX53" fmla="*/ 228898 w 246382"/>
              <a:gd name="connsiteY53" fmla="*/ 222584 h 251648"/>
              <a:gd name="connsiteX54" fmla="*/ 233804 w 246382"/>
              <a:gd name="connsiteY54" fmla="*/ 191408 h 25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46382" h="251648">
                <a:moveTo>
                  <a:pt x="233680" y="191470"/>
                </a:moveTo>
                <a:cubicBezTo>
                  <a:pt x="233680" y="191470"/>
                  <a:pt x="233369" y="191470"/>
                  <a:pt x="233183" y="191346"/>
                </a:cubicBezTo>
                <a:cubicBezTo>
                  <a:pt x="231195" y="189483"/>
                  <a:pt x="229146" y="187558"/>
                  <a:pt x="227097" y="185632"/>
                </a:cubicBezTo>
                <a:cubicBezTo>
                  <a:pt x="226972" y="185011"/>
                  <a:pt x="226849" y="184390"/>
                  <a:pt x="226786" y="183831"/>
                </a:cubicBezTo>
                <a:cubicBezTo>
                  <a:pt x="226165" y="183024"/>
                  <a:pt x="225544" y="182217"/>
                  <a:pt x="224923" y="181471"/>
                </a:cubicBezTo>
                <a:cubicBezTo>
                  <a:pt x="225358" y="181285"/>
                  <a:pt x="225792" y="181161"/>
                  <a:pt x="226227" y="181037"/>
                </a:cubicBezTo>
                <a:cubicBezTo>
                  <a:pt x="226414" y="181968"/>
                  <a:pt x="226600" y="182900"/>
                  <a:pt x="226786" y="183893"/>
                </a:cubicBezTo>
                <a:cubicBezTo>
                  <a:pt x="227097" y="184328"/>
                  <a:pt x="227469" y="184701"/>
                  <a:pt x="227780" y="185135"/>
                </a:cubicBezTo>
                <a:cubicBezTo>
                  <a:pt x="229767" y="187061"/>
                  <a:pt x="231755" y="188924"/>
                  <a:pt x="233742" y="190787"/>
                </a:cubicBezTo>
                <a:cubicBezTo>
                  <a:pt x="233742" y="191035"/>
                  <a:pt x="233680" y="191284"/>
                  <a:pt x="233680" y="191470"/>
                </a:cubicBezTo>
                <a:cubicBezTo>
                  <a:pt x="236040" y="191967"/>
                  <a:pt x="238337" y="192588"/>
                  <a:pt x="240697" y="192961"/>
                </a:cubicBezTo>
                <a:cubicBezTo>
                  <a:pt x="241505" y="193085"/>
                  <a:pt x="242374" y="192774"/>
                  <a:pt x="243182" y="192650"/>
                </a:cubicBezTo>
                <a:cubicBezTo>
                  <a:pt x="245045" y="192277"/>
                  <a:pt x="247156" y="188116"/>
                  <a:pt x="246100" y="186440"/>
                </a:cubicBezTo>
                <a:cubicBezTo>
                  <a:pt x="241194" y="178677"/>
                  <a:pt x="236226" y="170852"/>
                  <a:pt x="231071" y="163275"/>
                </a:cubicBezTo>
                <a:cubicBezTo>
                  <a:pt x="230388" y="162281"/>
                  <a:pt x="227966" y="161847"/>
                  <a:pt x="226414" y="162095"/>
                </a:cubicBezTo>
                <a:cubicBezTo>
                  <a:pt x="223060" y="162592"/>
                  <a:pt x="219831" y="163834"/>
                  <a:pt x="217781" y="166939"/>
                </a:cubicBezTo>
                <a:cubicBezTo>
                  <a:pt x="216850" y="168305"/>
                  <a:pt x="216167" y="169858"/>
                  <a:pt x="215173" y="171224"/>
                </a:cubicBezTo>
                <a:cubicBezTo>
                  <a:pt x="213061" y="174143"/>
                  <a:pt x="208404" y="173771"/>
                  <a:pt x="206913" y="170355"/>
                </a:cubicBezTo>
                <a:cubicBezTo>
                  <a:pt x="204801" y="165759"/>
                  <a:pt x="203063" y="160977"/>
                  <a:pt x="201262" y="156257"/>
                </a:cubicBezTo>
                <a:cubicBezTo>
                  <a:pt x="199958" y="152780"/>
                  <a:pt x="197598" y="150544"/>
                  <a:pt x="194182" y="149488"/>
                </a:cubicBezTo>
                <a:cubicBezTo>
                  <a:pt x="190953" y="148494"/>
                  <a:pt x="187537" y="147998"/>
                  <a:pt x="184432" y="146756"/>
                </a:cubicBezTo>
                <a:cubicBezTo>
                  <a:pt x="183127" y="146134"/>
                  <a:pt x="181389" y="143340"/>
                  <a:pt x="181699" y="142967"/>
                </a:cubicBezTo>
                <a:cubicBezTo>
                  <a:pt x="185053" y="138558"/>
                  <a:pt x="179650" y="133341"/>
                  <a:pt x="183003" y="129118"/>
                </a:cubicBezTo>
                <a:cubicBezTo>
                  <a:pt x="184804" y="126882"/>
                  <a:pt x="185115" y="124460"/>
                  <a:pt x="183500" y="122163"/>
                </a:cubicBezTo>
                <a:cubicBezTo>
                  <a:pt x="179277" y="116014"/>
                  <a:pt x="171390" y="112847"/>
                  <a:pt x="169527" y="104463"/>
                </a:cubicBezTo>
                <a:cubicBezTo>
                  <a:pt x="169092" y="102476"/>
                  <a:pt x="166111" y="100737"/>
                  <a:pt x="163938" y="99557"/>
                </a:cubicBezTo>
                <a:cubicBezTo>
                  <a:pt x="159466" y="97197"/>
                  <a:pt x="154746" y="95272"/>
                  <a:pt x="150151" y="93036"/>
                </a:cubicBezTo>
                <a:cubicBezTo>
                  <a:pt x="147915" y="91918"/>
                  <a:pt x="144748" y="90925"/>
                  <a:pt x="144002" y="89061"/>
                </a:cubicBezTo>
                <a:cubicBezTo>
                  <a:pt x="141394" y="82727"/>
                  <a:pt x="134749" y="81857"/>
                  <a:pt x="130526" y="77945"/>
                </a:cubicBezTo>
                <a:cubicBezTo>
                  <a:pt x="125433" y="73163"/>
                  <a:pt x="119782" y="69685"/>
                  <a:pt x="113137" y="67449"/>
                </a:cubicBezTo>
                <a:cubicBezTo>
                  <a:pt x="108914" y="66021"/>
                  <a:pt x="105685" y="63164"/>
                  <a:pt x="103573" y="59314"/>
                </a:cubicBezTo>
                <a:cubicBezTo>
                  <a:pt x="100530" y="53911"/>
                  <a:pt x="95934" y="49936"/>
                  <a:pt x="90780" y="47080"/>
                </a:cubicBezTo>
                <a:cubicBezTo>
                  <a:pt x="76372" y="39068"/>
                  <a:pt x="64323" y="28759"/>
                  <a:pt x="55443" y="14723"/>
                </a:cubicBezTo>
                <a:cubicBezTo>
                  <a:pt x="52586" y="10190"/>
                  <a:pt x="47680" y="7830"/>
                  <a:pt x="42463" y="7333"/>
                </a:cubicBezTo>
                <a:cubicBezTo>
                  <a:pt x="31409" y="6340"/>
                  <a:pt x="20541" y="4973"/>
                  <a:pt x="10232" y="316"/>
                </a:cubicBezTo>
                <a:cubicBezTo>
                  <a:pt x="8306" y="-554"/>
                  <a:pt x="5263" y="564"/>
                  <a:pt x="2903" y="1371"/>
                </a:cubicBezTo>
                <a:cubicBezTo>
                  <a:pt x="543" y="2116"/>
                  <a:pt x="-823" y="7085"/>
                  <a:pt x="543" y="10563"/>
                </a:cubicBezTo>
                <a:cubicBezTo>
                  <a:pt x="2096" y="14413"/>
                  <a:pt x="3649" y="18574"/>
                  <a:pt x="6257" y="21741"/>
                </a:cubicBezTo>
                <a:cubicBezTo>
                  <a:pt x="12778" y="29628"/>
                  <a:pt x="20355" y="36708"/>
                  <a:pt x="29546" y="41490"/>
                </a:cubicBezTo>
                <a:cubicBezTo>
                  <a:pt x="35011" y="44347"/>
                  <a:pt x="39234" y="48135"/>
                  <a:pt x="42712" y="53166"/>
                </a:cubicBezTo>
                <a:cubicBezTo>
                  <a:pt x="45630" y="57327"/>
                  <a:pt x="49915" y="60680"/>
                  <a:pt x="52275" y="65152"/>
                </a:cubicBezTo>
                <a:cubicBezTo>
                  <a:pt x="57057" y="74467"/>
                  <a:pt x="64075" y="81609"/>
                  <a:pt x="71900" y="88378"/>
                </a:cubicBezTo>
                <a:cubicBezTo>
                  <a:pt x="74322" y="90490"/>
                  <a:pt x="76061" y="93719"/>
                  <a:pt x="77428" y="96762"/>
                </a:cubicBezTo>
                <a:cubicBezTo>
                  <a:pt x="79849" y="102227"/>
                  <a:pt x="81402" y="108065"/>
                  <a:pt x="83886" y="113530"/>
                </a:cubicBezTo>
                <a:cubicBezTo>
                  <a:pt x="85252" y="116511"/>
                  <a:pt x="87178" y="119616"/>
                  <a:pt x="89662" y="121790"/>
                </a:cubicBezTo>
                <a:cubicBezTo>
                  <a:pt x="99474" y="130484"/>
                  <a:pt x="105933" y="141166"/>
                  <a:pt x="109659" y="153711"/>
                </a:cubicBezTo>
                <a:cubicBezTo>
                  <a:pt x="111398" y="159425"/>
                  <a:pt x="114131" y="164765"/>
                  <a:pt x="115931" y="170479"/>
                </a:cubicBezTo>
                <a:cubicBezTo>
                  <a:pt x="117795" y="176317"/>
                  <a:pt x="121273" y="180850"/>
                  <a:pt x="125061" y="185632"/>
                </a:cubicBezTo>
                <a:cubicBezTo>
                  <a:pt x="132016" y="194389"/>
                  <a:pt x="141332" y="200723"/>
                  <a:pt x="148163" y="209232"/>
                </a:cubicBezTo>
                <a:cubicBezTo>
                  <a:pt x="155243" y="218112"/>
                  <a:pt x="163689" y="225068"/>
                  <a:pt x="172384" y="231899"/>
                </a:cubicBezTo>
                <a:cubicBezTo>
                  <a:pt x="179091" y="237178"/>
                  <a:pt x="186109" y="242022"/>
                  <a:pt x="191698" y="248605"/>
                </a:cubicBezTo>
                <a:cubicBezTo>
                  <a:pt x="194058" y="251462"/>
                  <a:pt x="197411" y="251524"/>
                  <a:pt x="200951" y="251462"/>
                </a:cubicBezTo>
                <a:cubicBezTo>
                  <a:pt x="209832" y="251276"/>
                  <a:pt x="218775" y="249413"/>
                  <a:pt x="227656" y="251648"/>
                </a:cubicBezTo>
                <a:cubicBezTo>
                  <a:pt x="228152" y="241960"/>
                  <a:pt x="229208" y="232272"/>
                  <a:pt x="228898" y="222584"/>
                </a:cubicBezTo>
                <a:cubicBezTo>
                  <a:pt x="228525" y="211778"/>
                  <a:pt x="233245" y="201966"/>
                  <a:pt x="233804" y="191408"/>
                </a:cubicBezTo>
                <a:close/>
              </a:path>
            </a:pathLst>
          </a:custGeom>
          <a:solidFill>
            <a:schemeClr val="accent6"/>
          </a:solidFill>
          <a:ln w="0" cap="flat">
            <a:noFill/>
            <a:prstDash val="solid"/>
            <a:miter/>
          </a:ln>
        </p:spPr>
        <p:txBody>
          <a:bodyPr rtlCol="0" anchor="ctr"/>
          <a:lstStyle/>
          <a:p>
            <a:endParaRPr lang="en-IN"/>
          </a:p>
        </p:txBody>
      </p:sp>
      <p:sp>
        <p:nvSpPr>
          <p:cNvPr id="38" name="Freeform: Shape 37">
            <a:extLst>
              <a:ext uri="{FF2B5EF4-FFF2-40B4-BE49-F238E27FC236}">
                <a16:creationId xmlns:a16="http://schemas.microsoft.com/office/drawing/2014/main" id="{5E3900B8-ECDC-DA0E-850C-789A28E48B68}"/>
              </a:ext>
            </a:extLst>
          </p:cNvPr>
          <p:cNvSpPr/>
          <p:nvPr/>
        </p:nvSpPr>
        <p:spPr>
          <a:xfrm>
            <a:off x="9977952" y="4625417"/>
            <a:ext cx="807" cy="931"/>
          </a:xfrm>
          <a:custGeom>
            <a:avLst/>
            <a:gdLst>
              <a:gd name="connsiteX0" fmla="*/ 0 w 807"/>
              <a:gd name="connsiteY0" fmla="*/ 0 h 931"/>
              <a:gd name="connsiteX1" fmla="*/ 0 w 807"/>
              <a:gd name="connsiteY1" fmla="*/ 932 h 931"/>
              <a:gd name="connsiteX2" fmla="*/ 683 w 807"/>
              <a:gd name="connsiteY2" fmla="*/ 932 h 931"/>
              <a:gd name="connsiteX3" fmla="*/ 807 w 807"/>
              <a:gd name="connsiteY3" fmla="*/ 124 h 931"/>
              <a:gd name="connsiteX4" fmla="*/ 0 w 807"/>
              <a:gd name="connsiteY4" fmla="*/ 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931">
                <a:moveTo>
                  <a:pt x="0" y="0"/>
                </a:moveTo>
                <a:cubicBezTo>
                  <a:pt x="0" y="0"/>
                  <a:pt x="0" y="621"/>
                  <a:pt x="0" y="932"/>
                </a:cubicBezTo>
                <a:cubicBezTo>
                  <a:pt x="248" y="932"/>
                  <a:pt x="497" y="932"/>
                  <a:pt x="683" y="932"/>
                </a:cubicBezTo>
                <a:cubicBezTo>
                  <a:pt x="683" y="621"/>
                  <a:pt x="807" y="373"/>
                  <a:pt x="807" y="124"/>
                </a:cubicBezTo>
                <a:cubicBezTo>
                  <a:pt x="559" y="124"/>
                  <a:pt x="310" y="124"/>
                  <a:pt x="0" y="0"/>
                </a:cubicBezTo>
                <a:close/>
              </a:path>
            </a:pathLst>
          </a:custGeom>
          <a:solidFill>
            <a:schemeClr val="accent6"/>
          </a:solidFill>
          <a:ln w="0" cap="flat">
            <a:noFill/>
            <a:prstDash val="solid"/>
            <a:miter/>
          </a:ln>
        </p:spPr>
        <p:txBody>
          <a:bodyPr rtlCol="0" anchor="ctr"/>
          <a:lstStyle/>
          <a:p>
            <a:endParaRPr lang="en-IN"/>
          </a:p>
        </p:txBody>
      </p:sp>
      <p:sp>
        <p:nvSpPr>
          <p:cNvPr id="39" name="Freeform: Shape 38">
            <a:extLst>
              <a:ext uri="{FF2B5EF4-FFF2-40B4-BE49-F238E27FC236}">
                <a16:creationId xmlns:a16="http://schemas.microsoft.com/office/drawing/2014/main" id="{45D58012-F077-12C9-E043-BDC204A18801}"/>
              </a:ext>
            </a:extLst>
          </p:cNvPr>
          <p:cNvSpPr/>
          <p:nvPr/>
        </p:nvSpPr>
        <p:spPr>
          <a:xfrm>
            <a:off x="5710570" y="2165713"/>
            <a:ext cx="206703" cy="163429"/>
          </a:xfrm>
          <a:custGeom>
            <a:avLst/>
            <a:gdLst>
              <a:gd name="connsiteX0" fmla="*/ 10066 w 206703"/>
              <a:gd name="connsiteY0" fmla="*/ 138091 h 163429"/>
              <a:gd name="connsiteX1" fmla="*/ 9693 w 206703"/>
              <a:gd name="connsiteY1" fmla="*/ 158523 h 163429"/>
              <a:gd name="connsiteX2" fmla="*/ 14662 w 206703"/>
              <a:gd name="connsiteY2" fmla="*/ 163429 h 163429"/>
              <a:gd name="connsiteX3" fmla="*/ 41180 w 206703"/>
              <a:gd name="connsiteY3" fmla="*/ 155107 h 163429"/>
              <a:gd name="connsiteX4" fmla="*/ 40869 w 206703"/>
              <a:gd name="connsiteY4" fmla="*/ 154672 h 163429"/>
              <a:gd name="connsiteX5" fmla="*/ 42049 w 206703"/>
              <a:gd name="connsiteY5" fmla="*/ 153865 h 163429"/>
              <a:gd name="connsiteX6" fmla="*/ 41304 w 206703"/>
              <a:gd name="connsiteY6" fmla="*/ 155045 h 163429"/>
              <a:gd name="connsiteX7" fmla="*/ 41304 w 206703"/>
              <a:gd name="connsiteY7" fmla="*/ 155045 h 163429"/>
              <a:gd name="connsiteX8" fmla="*/ 51303 w 206703"/>
              <a:gd name="connsiteY8" fmla="*/ 160759 h 163429"/>
              <a:gd name="connsiteX9" fmla="*/ 63102 w 206703"/>
              <a:gd name="connsiteY9" fmla="*/ 157157 h 163429"/>
              <a:gd name="connsiteX10" fmla="*/ 70058 w 206703"/>
              <a:gd name="connsiteY10" fmla="*/ 149890 h 163429"/>
              <a:gd name="connsiteX11" fmla="*/ 78815 w 206703"/>
              <a:gd name="connsiteY11" fmla="*/ 137532 h 163429"/>
              <a:gd name="connsiteX12" fmla="*/ 97508 w 206703"/>
              <a:gd name="connsiteY12" fmla="*/ 126415 h 163429"/>
              <a:gd name="connsiteX13" fmla="*/ 108438 w 206703"/>
              <a:gd name="connsiteY13" fmla="*/ 120640 h 163429"/>
              <a:gd name="connsiteX14" fmla="*/ 119182 w 206703"/>
              <a:gd name="connsiteY14" fmla="*/ 109958 h 163429"/>
              <a:gd name="connsiteX15" fmla="*/ 127938 w 206703"/>
              <a:gd name="connsiteY15" fmla="*/ 105486 h 163429"/>
              <a:gd name="connsiteX16" fmla="*/ 154891 w 206703"/>
              <a:gd name="connsiteY16" fmla="*/ 98966 h 163429"/>
              <a:gd name="connsiteX17" fmla="*/ 164890 w 206703"/>
              <a:gd name="connsiteY17" fmla="*/ 97537 h 163429"/>
              <a:gd name="connsiteX18" fmla="*/ 164145 w 206703"/>
              <a:gd name="connsiteY18" fmla="*/ 98220 h 163429"/>
              <a:gd name="connsiteX19" fmla="*/ 164455 w 206703"/>
              <a:gd name="connsiteY19" fmla="*/ 98220 h 163429"/>
              <a:gd name="connsiteX20" fmla="*/ 164766 w 206703"/>
              <a:gd name="connsiteY20" fmla="*/ 97786 h 163429"/>
              <a:gd name="connsiteX21" fmla="*/ 179236 w 206703"/>
              <a:gd name="connsiteY21" fmla="*/ 92693 h 163429"/>
              <a:gd name="connsiteX22" fmla="*/ 190539 w 206703"/>
              <a:gd name="connsiteY22" fmla="*/ 92693 h 163429"/>
              <a:gd name="connsiteX23" fmla="*/ 205816 w 206703"/>
              <a:gd name="connsiteY23" fmla="*/ 87476 h 163429"/>
              <a:gd name="connsiteX24" fmla="*/ 205506 w 206703"/>
              <a:gd name="connsiteY24" fmla="*/ 47233 h 163429"/>
              <a:gd name="connsiteX25" fmla="*/ 195880 w 206703"/>
              <a:gd name="connsiteY25" fmla="*/ 29658 h 163429"/>
              <a:gd name="connsiteX26" fmla="*/ 184018 w 206703"/>
              <a:gd name="connsiteY26" fmla="*/ 25994 h 163429"/>
              <a:gd name="connsiteX27" fmla="*/ 165387 w 206703"/>
              <a:gd name="connsiteY27" fmla="*/ 18914 h 163429"/>
              <a:gd name="connsiteX28" fmla="*/ 155823 w 206703"/>
              <a:gd name="connsiteY28" fmla="*/ 10530 h 163429"/>
              <a:gd name="connsiteX29" fmla="*/ 131789 w 206703"/>
              <a:gd name="connsiteY29" fmla="*/ 469 h 163429"/>
              <a:gd name="connsiteX30" fmla="*/ 108748 w 206703"/>
              <a:gd name="connsiteY30" fmla="*/ 842 h 163429"/>
              <a:gd name="connsiteX31" fmla="*/ 96141 w 206703"/>
              <a:gd name="connsiteY31" fmla="*/ 2457 h 163429"/>
              <a:gd name="connsiteX32" fmla="*/ 89124 w 206703"/>
              <a:gd name="connsiteY32" fmla="*/ 9288 h 163429"/>
              <a:gd name="connsiteX33" fmla="*/ 86764 w 206703"/>
              <a:gd name="connsiteY33" fmla="*/ 24441 h 163429"/>
              <a:gd name="connsiteX34" fmla="*/ 79684 w 206703"/>
              <a:gd name="connsiteY34" fmla="*/ 37297 h 163429"/>
              <a:gd name="connsiteX35" fmla="*/ 55960 w 206703"/>
              <a:gd name="connsiteY35" fmla="*/ 56859 h 163429"/>
              <a:gd name="connsiteX36" fmla="*/ 48446 w 206703"/>
              <a:gd name="connsiteY36" fmla="*/ 69466 h 163429"/>
              <a:gd name="connsiteX37" fmla="*/ 45900 w 206703"/>
              <a:gd name="connsiteY37" fmla="*/ 73565 h 163429"/>
              <a:gd name="connsiteX38" fmla="*/ 7954 w 206703"/>
              <a:gd name="connsiteY38" fmla="*/ 103499 h 163429"/>
              <a:gd name="connsiteX39" fmla="*/ 440 w 206703"/>
              <a:gd name="connsiteY39" fmla="*/ 110144 h 163429"/>
              <a:gd name="connsiteX40" fmla="*/ 5657 w 206703"/>
              <a:gd name="connsiteY40" fmla="*/ 120764 h 163429"/>
              <a:gd name="connsiteX41" fmla="*/ 10252 w 206703"/>
              <a:gd name="connsiteY41" fmla="*/ 137904 h 16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06703" h="163429">
                <a:moveTo>
                  <a:pt x="10066" y="138091"/>
                </a:moveTo>
                <a:cubicBezTo>
                  <a:pt x="9942" y="144922"/>
                  <a:pt x="9755" y="151754"/>
                  <a:pt x="9693" y="158523"/>
                </a:cubicBezTo>
                <a:cubicBezTo>
                  <a:pt x="9693" y="160572"/>
                  <a:pt x="12861" y="163491"/>
                  <a:pt x="14662" y="163429"/>
                </a:cubicBezTo>
                <a:cubicBezTo>
                  <a:pt x="24288" y="163118"/>
                  <a:pt x="32920" y="159827"/>
                  <a:pt x="41180" y="155107"/>
                </a:cubicBezTo>
                <a:cubicBezTo>
                  <a:pt x="41056" y="154921"/>
                  <a:pt x="40931" y="154859"/>
                  <a:pt x="40869" y="154672"/>
                </a:cubicBezTo>
                <a:lnTo>
                  <a:pt x="42049" y="153865"/>
                </a:lnTo>
                <a:lnTo>
                  <a:pt x="41304" y="155045"/>
                </a:lnTo>
                <a:cubicBezTo>
                  <a:pt x="41304" y="155045"/>
                  <a:pt x="41304" y="155045"/>
                  <a:pt x="41304" y="155045"/>
                </a:cubicBezTo>
                <a:cubicBezTo>
                  <a:pt x="43788" y="158336"/>
                  <a:pt x="46769" y="161007"/>
                  <a:pt x="51303" y="160759"/>
                </a:cubicBezTo>
                <a:cubicBezTo>
                  <a:pt x="55588" y="160572"/>
                  <a:pt x="59811" y="160075"/>
                  <a:pt x="63102" y="157157"/>
                </a:cubicBezTo>
                <a:cubicBezTo>
                  <a:pt x="65649" y="154921"/>
                  <a:pt x="68009" y="152561"/>
                  <a:pt x="70058" y="149890"/>
                </a:cubicBezTo>
                <a:cubicBezTo>
                  <a:pt x="73163" y="145854"/>
                  <a:pt x="75523" y="141258"/>
                  <a:pt x="78815" y="137532"/>
                </a:cubicBezTo>
                <a:cubicBezTo>
                  <a:pt x="83721" y="131943"/>
                  <a:pt x="88627" y="126477"/>
                  <a:pt x="97508" y="126415"/>
                </a:cubicBezTo>
                <a:cubicBezTo>
                  <a:pt x="101172" y="126415"/>
                  <a:pt x="105208" y="123248"/>
                  <a:pt x="108438" y="120640"/>
                </a:cubicBezTo>
                <a:cubicBezTo>
                  <a:pt x="112350" y="117535"/>
                  <a:pt x="115331" y="113249"/>
                  <a:pt x="119182" y="109958"/>
                </a:cubicBezTo>
                <a:cubicBezTo>
                  <a:pt x="121666" y="107908"/>
                  <a:pt x="124833" y="105797"/>
                  <a:pt x="127938" y="105486"/>
                </a:cubicBezTo>
                <a:cubicBezTo>
                  <a:pt x="137254" y="104555"/>
                  <a:pt x="146010" y="101512"/>
                  <a:pt x="154891" y="98966"/>
                </a:cubicBezTo>
                <a:cubicBezTo>
                  <a:pt x="158121" y="98034"/>
                  <a:pt x="161536" y="97972"/>
                  <a:pt x="164890" y="97537"/>
                </a:cubicBezTo>
                <a:lnTo>
                  <a:pt x="164145" y="98220"/>
                </a:lnTo>
                <a:cubicBezTo>
                  <a:pt x="164145" y="98220"/>
                  <a:pt x="164331" y="98220"/>
                  <a:pt x="164455" y="98220"/>
                </a:cubicBezTo>
                <a:cubicBezTo>
                  <a:pt x="164517" y="98096"/>
                  <a:pt x="164642" y="97910"/>
                  <a:pt x="164766" y="97786"/>
                </a:cubicBezTo>
                <a:cubicBezTo>
                  <a:pt x="168865" y="94122"/>
                  <a:pt x="173957" y="93004"/>
                  <a:pt x="179236" y="92693"/>
                </a:cubicBezTo>
                <a:cubicBezTo>
                  <a:pt x="182962" y="92445"/>
                  <a:pt x="186750" y="92693"/>
                  <a:pt x="190539" y="92693"/>
                </a:cubicBezTo>
                <a:cubicBezTo>
                  <a:pt x="194700" y="88408"/>
                  <a:pt x="200227" y="87911"/>
                  <a:pt x="205816" y="87476"/>
                </a:cubicBezTo>
                <a:cubicBezTo>
                  <a:pt x="207679" y="74062"/>
                  <a:pt x="206127" y="60648"/>
                  <a:pt x="205506" y="47233"/>
                </a:cubicBezTo>
                <a:cubicBezTo>
                  <a:pt x="205195" y="39843"/>
                  <a:pt x="200848" y="34564"/>
                  <a:pt x="195880" y="29658"/>
                </a:cubicBezTo>
                <a:cubicBezTo>
                  <a:pt x="192588" y="26429"/>
                  <a:pt x="188365" y="25808"/>
                  <a:pt x="184018" y="25994"/>
                </a:cubicBezTo>
                <a:cubicBezTo>
                  <a:pt x="176690" y="26305"/>
                  <a:pt x="170666" y="23634"/>
                  <a:pt x="165387" y="18914"/>
                </a:cubicBezTo>
                <a:cubicBezTo>
                  <a:pt x="162157" y="16057"/>
                  <a:pt x="157934" y="14008"/>
                  <a:pt x="155823" y="10530"/>
                </a:cubicBezTo>
                <a:cubicBezTo>
                  <a:pt x="149985" y="1215"/>
                  <a:pt x="142284" y="-1145"/>
                  <a:pt x="131789" y="469"/>
                </a:cubicBezTo>
                <a:cubicBezTo>
                  <a:pt x="124274" y="1649"/>
                  <a:pt x="116449" y="594"/>
                  <a:pt x="108748" y="842"/>
                </a:cubicBezTo>
                <a:cubicBezTo>
                  <a:pt x="104525" y="966"/>
                  <a:pt x="100240" y="1587"/>
                  <a:pt x="96141" y="2457"/>
                </a:cubicBezTo>
                <a:cubicBezTo>
                  <a:pt x="92539" y="3202"/>
                  <a:pt x="89993" y="5935"/>
                  <a:pt x="89124" y="9288"/>
                </a:cubicBezTo>
                <a:cubicBezTo>
                  <a:pt x="87882" y="14194"/>
                  <a:pt x="87199" y="19349"/>
                  <a:pt x="86764" y="24441"/>
                </a:cubicBezTo>
                <a:cubicBezTo>
                  <a:pt x="86329" y="29969"/>
                  <a:pt x="84093" y="33943"/>
                  <a:pt x="79684" y="37297"/>
                </a:cubicBezTo>
                <a:cubicBezTo>
                  <a:pt x="71610" y="43569"/>
                  <a:pt x="63972" y="50401"/>
                  <a:pt x="55960" y="56859"/>
                </a:cubicBezTo>
                <a:cubicBezTo>
                  <a:pt x="51862" y="60213"/>
                  <a:pt x="48384" y="63629"/>
                  <a:pt x="48446" y="69466"/>
                </a:cubicBezTo>
                <a:cubicBezTo>
                  <a:pt x="48446" y="70833"/>
                  <a:pt x="47142" y="72820"/>
                  <a:pt x="45900" y="73565"/>
                </a:cubicBezTo>
                <a:cubicBezTo>
                  <a:pt x="31864" y="81763"/>
                  <a:pt x="20624" y="93563"/>
                  <a:pt x="7954" y="103499"/>
                </a:cubicBezTo>
                <a:cubicBezTo>
                  <a:pt x="5284" y="105611"/>
                  <a:pt x="1682" y="107412"/>
                  <a:pt x="440" y="110144"/>
                </a:cubicBezTo>
                <a:cubicBezTo>
                  <a:pt x="-1547" y="114802"/>
                  <a:pt x="3731" y="117286"/>
                  <a:pt x="5657" y="120764"/>
                </a:cubicBezTo>
                <a:cubicBezTo>
                  <a:pt x="8576" y="126167"/>
                  <a:pt x="10376" y="131756"/>
                  <a:pt x="10252" y="137904"/>
                </a:cubicBezTo>
                <a:close/>
              </a:path>
            </a:pathLst>
          </a:custGeom>
          <a:solidFill>
            <a:schemeClr val="accent4"/>
          </a:solidFill>
          <a:ln w="0" cap="flat">
            <a:noFill/>
            <a:prstDash val="solid"/>
            <a:miter/>
          </a:ln>
        </p:spPr>
        <p:txBody>
          <a:bodyPr rtlCol="0" anchor="ctr"/>
          <a:lstStyle/>
          <a:p>
            <a:endParaRPr lang="en-IN"/>
          </a:p>
        </p:txBody>
      </p:sp>
      <p:sp>
        <p:nvSpPr>
          <p:cNvPr id="40" name="Freeform: Shape 39">
            <a:extLst>
              <a:ext uri="{FF2B5EF4-FFF2-40B4-BE49-F238E27FC236}">
                <a16:creationId xmlns:a16="http://schemas.microsoft.com/office/drawing/2014/main" id="{94EC9965-5A06-BE86-E390-AC6B77D89CCC}"/>
              </a:ext>
            </a:extLst>
          </p:cNvPr>
          <p:cNvSpPr/>
          <p:nvPr/>
        </p:nvSpPr>
        <p:spPr>
          <a:xfrm>
            <a:off x="7602929" y="3080465"/>
            <a:ext cx="153846" cy="253076"/>
          </a:xfrm>
          <a:custGeom>
            <a:avLst/>
            <a:gdLst>
              <a:gd name="connsiteX0" fmla="*/ 2298 w 153846"/>
              <a:gd name="connsiteY0" fmla="*/ 39937 h 253076"/>
              <a:gd name="connsiteX1" fmla="*/ 7515 w 153846"/>
              <a:gd name="connsiteY1" fmla="*/ 60680 h 253076"/>
              <a:gd name="connsiteX2" fmla="*/ 10558 w 153846"/>
              <a:gd name="connsiteY2" fmla="*/ 67201 h 253076"/>
              <a:gd name="connsiteX3" fmla="*/ 11862 w 153846"/>
              <a:gd name="connsiteY3" fmla="*/ 75833 h 253076"/>
              <a:gd name="connsiteX4" fmla="*/ 8446 w 153846"/>
              <a:gd name="connsiteY4" fmla="*/ 82478 h 253076"/>
              <a:gd name="connsiteX5" fmla="*/ 11427 w 153846"/>
              <a:gd name="connsiteY5" fmla="*/ 85583 h 253076"/>
              <a:gd name="connsiteX6" fmla="*/ 13539 w 153846"/>
              <a:gd name="connsiteY6" fmla="*/ 90241 h 253076"/>
              <a:gd name="connsiteX7" fmla="*/ 24345 w 153846"/>
              <a:gd name="connsiteY7" fmla="*/ 90614 h 253076"/>
              <a:gd name="connsiteX8" fmla="*/ 26146 w 153846"/>
              <a:gd name="connsiteY8" fmla="*/ 88813 h 253076"/>
              <a:gd name="connsiteX9" fmla="*/ 27202 w 153846"/>
              <a:gd name="connsiteY9" fmla="*/ 93595 h 253076"/>
              <a:gd name="connsiteX10" fmla="*/ 25276 w 153846"/>
              <a:gd name="connsiteY10" fmla="*/ 106202 h 253076"/>
              <a:gd name="connsiteX11" fmla="*/ 32356 w 153846"/>
              <a:gd name="connsiteY11" fmla="*/ 114648 h 253076"/>
              <a:gd name="connsiteX12" fmla="*/ 34903 w 153846"/>
              <a:gd name="connsiteY12" fmla="*/ 115082 h 253076"/>
              <a:gd name="connsiteX13" fmla="*/ 47509 w 153846"/>
              <a:gd name="connsiteY13" fmla="*/ 114834 h 253076"/>
              <a:gd name="connsiteX14" fmla="*/ 52291 w 153846"/>
              <a:gd name="connsiteY14" fmla="*/ 125826 h 253076"/>
              <a:gd name="connsiteX15" fmla="*/ 56949 w 153846"/>
              <a:gd name="connsiteY15" fmla="*/ 131788 h 253076"/>
              <a:gd name="connsiteX16" fmla="*/ 60675 w 153846"/>
              <a:gd name="connsiteY16" fmla="*/ 142905 h 253076"/>
              <a:gd name="connsiteX17" fmla="*/ 41361 w 153846"/>
              <a:gd name="connsiteY17" fmla="*/ 155884 h 253076"/>
              <a:gd name="connsiteX18" fmla="*/ 38877 w 153846"/>
              <a:gd name="connsiteY18" fmla="*/ 155388 h 253076"/>
              <a:gd name="connsiteX19" fmla="*/ 35648 w 153846"/>
              <a:gd name="connsiteY19" fmla="*/ 158058 h 253076"/>
              <a:gd name="connsiteX20" fmla="*/ 40367 w 153846"/>
              <a:gd name="connsiteY20" fmla="*/ 177124 h 253076"/>
              <a:gd name="connsiteX21" fmla="*/ 39125 w 153846"/>
              <a:gd name="connsiteY21" fmla="*/ 186377 h 253076"/>
              <a:gd name="connsiteX22" fmla="*/ 31114 w 153846"/>
              <a:gd name="connsiteY22" fmla="*/ 192650 h 253076"/>
              <a:gd name="connsiteX23" fmla="*/ 25276 w 153846"/>
              <a:gd name="connsiteY23" fmla="*/ 197307 h 253076"/>
              <a:gd name="connsiteX24" fmla="*/ 24345 w 153846"/>
              <a:gd name="connsiteY24" fmla="*/ 201965 h 253076"/>
              <a:gd name="connsiteX25" fmla="*/ 27512 w 153846"/>
              <a:gd name="connsiteY25" fmla="*/ 205505 h 253076"/>
              <a:gd name="connsiteX26" fmla="*/ 56142 w 153846"/>
              <a:gd name="connsiteY26" fmla="*/ 215876 h 253076"/>
              <a:gd name="connsiteX27" fmla="*/ 57943 w 153846"/>
              <a:gd name="connsiteY27" fmla="*/ 217553 h 253076"/>
              <a:gd name="connsiteX28" fmla="*/ 54279 w 153846"/>
              <a:gd name="connsiteY28" fmla="*/ 218733 h 253076"/>
              <a:gd name="connsiteX29" fmla="*/ 34592 w 153846"/>
              <a:gd name="connsiteY29" fmla="*/ 227986 h 253076"/>
              <a:gd name="connsiteX30" fmla="*/ 16271 w 153846"/>
              <a:gd name="connsiteY30" fmla="*/ 248977 h 253076"/>
              <a:gd name="connsiteX31" fmla="*/ 16644 w 153846"/>
              <a:gd name="connsiteY31" fmla="*/ 251400 h 253076"/>
              <a:gd name="connsiteX32" fmla="*/ 18507 w 153846"/>
              <a:gd name="connsiteY32" fmla="*/ 253076 h 253076"/>
              <a:gd name="connsiteX33" fmla="*/ 25649 w 153846"/>
              <a:gd name="connsiteY33" fmla="*/ 252145 h 253076"/>
              <a:gd name="connsiteX34" fmla="*/ 39995 w 153846"/>
              <a:gd name="connsiteY34" fmla="*/ 247673 h 253076"/>
              <a:gd name="connsiteX35" fmla="*/ 59868 w 153846"/>
              <a:gd name="connsiteY35" fmla="*/ 240035 h 253076"/>
              <a:gd name="connsiteX36" fmla="*/ 69122 w 153846"/>
              <a:gd name="connsiteY36" fmla="*/ 237240 h 253076"/>
              <a:gd name="connsiteX37" fmla="*/ 94522 w 153846"/>
              <a:gd name="connsiteY37" fmla="*/ 235812 h 253076"/>
              <a:gd name="connsiteX38" fmla="*/ 124766 w 153846"/>
              <a:gd name="connsiteY38" fmla="*/ 231588 h 253076"/>
              <a:gd name="connsiteX39" fmla="*/ 149049 w 153846"/>
              <a:gd name="connsiteY39" fmla="*/ 219106 h 253076"/>
              <a:gd name="connsiteX40" fmla="*/ 148303 w 153846"/>
              <a:gd name="connsiteY40" fmla="*/ 212212 h 253076"/>
              <a:gd name="connsiteX41" fmla="*/ 143894 w 153846"/>
              <a:gd name="connsiteY41" fmla="*/ 209728 h 253076"/>
              <a:gd name="connsiteX42" fmla="*/ 141844 w 153846"/>
              <a:gd name="connsiteY42" fmla="*/ 203580 h 253076"/>
              <a:gd name="connsiteX43" fmla="*/ 151719 w 153846"/>
              <a:gd name="connsiteY43" fmla="*/ 188737 h 253076"/>
              <a:gd name="connsiteX44" fmla="*/ 138615 w 153846"/>
              <a:gd name="connsiteY44" fmla="*/ 163896 h 253076"/>
              <a:gd name="connsiteX45" fmla="*/ 126133 w 153846"/>
              <a:gd name="connsiteY45" fmla="*/ 163213 h 253076"/>
              <a:gd name="connsiteX46" fmla="*/ 126133 w 153846"/>
              <a:gd name="connsiteY46" fmla="*/ 163772 h 253076"/>
              <a:gd name="connsiteX47" fmla="*/ 125449 w 153846"/>
              <a:gd name="connsiteY47" fmla="*/ 164765 h 253076"/>
              <a:gd name="connsiteX48" fmla="*/ 125884 w 153846"/>
              <a:gd name="connsiteY48" fmla="*/ 163213 h 253076"/>
              <a:gd name="connsiteX49" fmla="*/ 126133 w 153846"/>
              <a:gd name="connsiteY49" fmla="*/ 163213 h 253076"/>
              <a:gd name="connsiteX50" fmla="*/ 125139 w 153846"/>
              <a:gd name="connsiteY50" fmla="*/ 156257 h 253076"/>
              <a:gd name="connsiteX51" fmla="*/ 114705 w 153846"/>
              <a:gd name="connsiteY51" fmla="*/ 132906 h 253076"/>
              <a:gd name="connsiteX52" fmla="*/ 105390 w 153846"/>
              <a:gd name="connsiteY52" fmla="*/ 120982 h 253076"/>
              <a:gd name="connsiteX53" fmla="*/ 90299 w 153846"/>
              <a:gd name="connsiteY53" fmla="*/ 101295 h 253076"/>
              <a:gd name="connsiteX54" fmla="*/ 67134 w 153846"/>
              <a:gd name="connsiteY54" fmla="*/ 75709 h 253076"/>
              <a:gd name="connsiteX55" fmla="*/ 65519 w 153846"/>
              <a:gd name="connsiteY55" fmla="*/ 71858 h 253076"/>
              <a:gd name="connsiteX56" fmla="*/ 70302 w 153846"/>
              <a:gd name="connsiteY56" fmla="*/ 60183 h 253076"/>
              <a:gd name="connsiteX57" fmla="*/ 80114 w 153846"/>
              <a:gd name="connsiteY57" fmla="*/ 36646 h 253076"/>
              <a:gd name="connsiteX58" fmla="*/ 73593 w 153846"/>
              <a:gd name="connsiteY58" fmla="*/ 27268 h 253076"/>
              <a:gd name="connsiteX59" fmla="*/ 68562 w 153846"/>
              <a:gd name="connsiteY59" fmla="*/ 26399 h 253076"/>
              <a:gd name="connsiteX60" fmla="*/ 50614 w 153846"/>
              <a:gd name="connsiteY60" fmla="*/ 26274 h 253076"/>
              <a:gd name="connsiteX61" fmla="*/ 47261 w 153846"/>
              <a:gd name="connsiteY61" fmla="*/ 23480 h 253076"/>
              <a:gd name="connsiteX62" fmla="*/ 47820 w 153846"/>
              <a:gd name="connsiteY62" fmla="*/ 21182 h 253076"/>
              <a:gd name="connsiteX63" fmla="*/ 57197 w 153846"/>
              <a:gd name="connsiteY63" fmla="*/ 9072 h 253076"/>
              <a:gd name="connsiteX64" fmla="*/ 57881 w 153846"/>
              <a:gd name="connsiteY64" fmla="*/ 4166 h 253076"/>
              <a:gd name="connsiteX65" fmla="*/ 52291 w 153846"/>
              <a:gd name="connsiteY65" fmla="*/ 5 h 253076"/>
              <a:gd name="connsiteX66" fmla="*/ 31859 w 153846"/>
              <a:gd name="connsiteY66" fmla="*/ 1309 h 253076"/>
              <a:gd name="connsiteX67" fmla="*/ 23972 w 153846"/>
              <a:gd name="connsiteY67" fmla="*/ 7084 h 253076"/>
              <a:gd name="connsiteX68" fmla="*/ 11862 w 153846"/>
              <a:gd name="connsiteY68" fmla="*/ 29566 h 253076"/>
              <a:gd name="connsiteX69" fmla="*/ 7515 w 153846"/>
              <a:gd name="connsiteY69" fmla="*/ 31056 h 253076"/>
              <a:gd name="connsiteX70" fmla="*/ 2484 w 153846"/>
              <a:gd name="connsiteY70" fmla="*/ 39875 h 253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53846" h="253076">
                <a:moveTo>
                  <a:pt x="2298" y="39937"/>
                </a:moveTo>
                <a:cubicBezTo>
                  <a:pt x="8446" y="46210"/>
                  <a:pt x="9626" y="52730"/>
                  <a:pt x="7515" y="60680"/>
                </a:cubicBezTo>
                <a:cubicBezTo>
                  <a:pt x="6894" y="63164"/>
                  <a:pt x="8198" y="65648"/>
                  <a:pt x="10558" y="67201"/>
                </a:cubicBezTo>
                <a:cubicBezTo>
                  <a:pt x="14160" y="69623"/>
                  <a:pt x="13787" y="72542"/>
                  <a:pt x="11862" y="75833"/>
                </a:cubicBezTo>
                <a:cubicBezTo>
                  <a:pt x="10620" y="78007"/>
                  <a:pt x="9564" y="80242"/>
                  <a:pt x="8446" y="82478"/>
                </a:cubicBezTo>
                <a:cubicBezTo>
                  <a:pt x="9502" y="83472"/>
                  <a:pt x="10620" y="84403"/>
                  <a:pt x="11427" y="85583"/>
                </a:cubicBezTo>
                <a:cubicBezTo>
                  <a:pt x="12359" y="86950"/>
                  <a:pt x="12732" y="88688"/>
                  <a:pt x="13539" y="90241"/>
                </a:cubicBezTo>
                <a:cubicBezTo>
                  <a:pt x="16768" y="96638"/>
                  <a:pt x="17824" y="96700"/>
                  <a:pt x="24345" y="90614"/>
                </a:cubicBezTo>
                <a:cubicBezTo>
                  <a:pt x="24966" y="90055"/>
                  <a:pt x="25525" y="89434"/>
                  <a:pt x="26146" y="88813"/>
                </a:cubicBezTo>
                <a:cubicBezTo>
                  <a:pt x="26519" y="90427"/>
                  <a:pt x="27388" y="92042"/>
                  <a:pt x="27202" y="93595"/>
                </a:cubicBezTo>
                <a:cubicBezTo>
                  <a:pt x="26767" y="97818"/>
                  <a:pt x="25897" y="101979"/>
                  <a:pt x="25276" y="106202"/>
                </a:cubicBezTo>
                <a:cubicBezTo>
                  <a:pt x="24593" y="110859"/>
                  <a:pt x="27326" y="114089"/>
                  <a:pt x="32356" y="114648"/>
                </a:cubicBezTo>
                <a:cubicBezTo>
                  <a:pt x="33226" y="114710"/>
                  <a:pt x="34033" y="115082"/>
                  <a:pt x="34903" y="115082"/>
                </a:cubicBezTo>
                <a:cubicBezTo>
                  <a:pt x="39125" y="114958"/>
                  <a:pt x="43659" y="113654"/>
                  <a:pt x="47509" y="114834"/>
                </a:cubicBezTo>
                <a:cubicBezTo>
                  <a:pt x="52229" y="116262"/>
                  <a:pt x="49745" y="122473"/>
                  <a:pt x="52291" y="125826"/>
                </a:cubicBezTo>
                <a:cubicBezTo>
                  <a:pt x="53844" y="127814"/>
                  <a:pt x="55024" y="130298"/>
                  <a:pt x="56949" y="131788"/>
                </a:cubicBezTo>
                <a:cubicBezTo>
                  <a:pt x="60800" y="134769"/>
                  <a:pt x="61669" y="138185"/>
                  <a:pt x="60675" y="142905"/>
                </a:cubicBezTo>
                <a:cubicBezTo>
                  <a:pt x="58067" y="155822"/>
                  <a:pt x="55459" y="157685"/>
                  <a:pt x="41361" y="155884"/>
                </a:cubicBezTo>
                <a:cubicBezTo>
                  <a:pt x="40492" y="155760"/>
                  <a:pt x="39684" y="155388"/>
                  <a:pt x="38877" y="155388"/>
                </a:cubicBezTo>
                <a:cubicBezTo>
                  <a:pt x="36766" y="155388"/>
                  <a:pt x="35461" y="156381"/>
                  <a:pt x="35648" y="158058"/>
                </a:cubicBezTo>
                <a:cubicBezTo>
                  <a:pt x="36269" y="164579"/>
                  <a:pt x="34468" y="171597"/>
                  <a:pt x="40367" y="177124"/>
                </a:cubicBezTo>
                <a:cubicBezTo>
                  <a:pt x="42665" y="179297"/>
                  <a:pt x="41423" y="184452"/>
                  <a:pt x="39125" y="186377"/>
                </a:cubicBezTo>
                <a:cubicBezTo>
                  <a:pt x="36579" y="188551"/>
                  <a:pt x="33785" y="190538"/>
                  <a:pt x="31114" y="192650"/>
                </a:cubicBezTo>
                <a:cubicBezTo>
                  <a:pt x="29127" y="194140"/>
                  <a:pt x="26891" y="195444"/>
                  <a:pt x="25276" y="197307"/>
                </a:cubicBezTo>
                <a:cubicBezTo>
                  <a:pt x="24345" y="198363"/>
                  <a:pt x="23910" y="200537"/>
                  <a:pt x="24345" y="201965"/>
                </a:cubicBezTo>
                <a:cubicBezTo>
                  <a:pt x="24717" y="203394"/>
                  <a:pt x="26208" y="205319"/>
                  <a:pt x="27512" y="205505"/>
                </a:cubicBezTo>
                <a:cubicBezTo>
                  <a:pt x="37697" y="207244"/>
                  <a:pt x="47199" y="210660"/>
                  <a:pt x="56142" y="215876"/>
                </a:cubicBezTo>
                <a:cubicBezTo>
                  <a:pt x="56825" y="216249"/>
                  <a:pt x="57322" y="216994"/>
                  <a:pt x="57943" y="217553"/>
                </a:cubicBezTo>
                <a:cubicBezTo>
                  <a:pt x="56701" y="217988"/>
                  <a:pt x="55459" y="218857"/>
                  <a:pt x="54279" y="218733"/>
                </a:cubicBezTo>
                <a:cubicBezTo>
                  <a:pt x="45708" y="217615"/>
                  <a:pt x="38753" y="220969"/>
                  <a:pt x="34592" y="227986"/>
                </a:cubicBezTo>
                <a:cubicBezTo>
                  <a:pt x="29748" y="236246"/>
                  <a:pt x="21923" y="241587"/>
                  <a:pt x="16271" y="248977"/>
                </a:cubicBezTo>
                <a:cubicBezTo>
                  <a:pt x="15899" y="249474"/>
                  <a:pt x="16271" y="250716"/>
                  <a:pt x="16644" y="251400"/>
                </a:cubicBezTo>
                <a:cubicBezTo>
                  <a:pt x="17079" y="252083"/>
                  <a:pt x="17886" y="253076"/>
                  <a:pt x="18507" y="253076"/>
                </a:cubicBezTo>
                <a:cubicBezTo>
                  <a:pt x="20929" y="253014"/>
                  <a:pt x="23662" y="253201"/>
                  <a:pt x="25649" y="252145"/>
                </a:cubicBezTo>
                <a:cubicBezTo>
                  <a:pt x="30245" y="249847"/>
                  <a:pt x="34716" y="246680"/>
                  <a:pt x="39995" y="247673"/>
                </a:cubicBezTo>
                <a:cubicBezTo>
                  <a:pt x="48441" y="249288"/>
                  <a:pt x="54651" y="247177"/>
                  <a:pt x="59868" y="240035"/>
                </a:cubicBezTo>
                <a:cubicBezTo>
                  <a:pt x="61420" y="237923"/>
                  <a:pt x="66078" y="236929"/>
                  <a:pt x="69122" y="237240"/>
                </a:cubicBezTo>
                <a:cubicBezTo>
                  <a:pt x="77754" y="238047"/>
                  <a:pt x="86324" y="237737"/>
                  <a:pt x="94522" y="235812"/>
                </a:cubicBezTo>
                <a:cubicBezTo>
                  <a:pt x="104520" y="233514"/>
                  <a:pt x="114519" y="232085"/>
                  <a:pt x="124766" y="231588"/>
                </a:cubicBezTo>
                <a:cubicBezTo>
                  <a:pt x="134516" y="231092"/>
                  <a:pt x="142590" y="226496"/>
                  <a:pt x="149049" y="219106"/>
                </a:cubicBezTo>
                <a:cubicBezTo>
                  <a:pt x="150477" y="217491"/>
                  <a:pt x="150229" y="213703"/>
                  <a:pt x="148303" y="212212"/>
                </a:cubicBezTo>
                <a:cubicBezTo>
                  <a:pt x="146937" y="211219"/>
                  <a:pt x="145322" y="210660"/>
                  <a:pt x="143894" y="209728"/>
                </a:cubicBezTo>
                <a:cubicBezTo>
                  <a:pt x="141037" y="207803"/>
                  <a:pt x="140416" y="205691"/>
                  <a:pt x="141844" y="203580"/>
                </a:cubicBezTo>
                <a:cubicBezTo>
                  <a:pt x="145136" y="198674"/>
                  <a:pt x="149049" y="194016"/>
                  <a:pt x="151719" y="188737"/>
                </a:cubicBezTo>
                <a:cubicBezTo>
                  <a:pt x="157495" y="177558"/>
                  <a:pt x="150974" y="165510"/>
                  <a:pt x="138615" y="163896"/>
                </a:cubicBezTo>
                <a:cubicBezTo>
                  <a:pt x="134516" y="163399"/>
                  <a:pt x="130293" y="163399"/>
                  <a:pt x="126133" y="163213"/>
                </a:cubicBezTo>
                <a:cubicBezTo>
                  <a:pt x="126133" y="163399"/>
                  <a:pt x="126133" y="163585"/>
                  <a:pt x="126133" y="163772"/>
                </a:cubicBezTo>
                <a:lnTo>
                  <a:pt x="125449" y="164765"/>
                </a:lnTo>
                <a:lnTo>
                  <a:pt x="125884" y="163213"/>
                </a:lnTo>
                <a:cubicBezTo>
                  <a:pt x="125884" y="163213"/>
                  <a:pt x="126070" y="163213"/>
                  <a:pt x="126133" y="163213"/>
                </a:cubicBezTo>
                <a:cubicBezTo>
                  <a:pt x="125946" y="160791"/>
                  <a:pt x="126195" y="158120"/>
                  <a:pt x="125139" y="156257"/>
                </a:cubicBezTo>
                <a:cubicBezTo>
                  <a:pt x="120853" y="148805"/>
                  <a:pt x="117314" y="141104"/>
                  <a:pt x="114705" y="132906"/>
                </a:cubicBezTo>
                <a:cubicBezTo>
                  <a:pt x="113091" y="127938"/>
                  <a:pt x="109924" y="123280"/>
                  <a:pt x="105390" y="120982"/>
                </a:cubicBezTo>
                <a:cubicBezTo>
                  <a:pt x="97006" y="116697"/>
                  <a:pt x="92907" y="109804"/>
                  <a:pt x="90299" y="101295"/>
                </a:cubicBezTo>
                <a:cubicBezTo>
                  <a:pt x="86635" y="89123"/>
                  <a:pt x="79368" y="80118"/>
                  <a:pt x="67134" y="75709"/>
                </a:cubicBezTo>
                <a:cubicBezTo>
                  <a:pt x="65209" y="75026"/>
                  <a:pt x="64712" y="73846"/>
                  <a:pt x="65519" y="71858"/>
                </a:cubicBezTo>
                <a:cubicBezTo>
                  <a:pt x="67072" y="67946"/>
                  <a:pt x="68004" y="63599"/>
                  <a:pt x="70302" y="60183"/>
                </a:cubicBezTo>
                <a:cubicBezTo>
                  <a:pt x="75083" y="52917"/>
                  <a:pt x="77940" y="44905"/>
                  <a:pt x="80114" y="36646"/>
                </a:cubicBezTo>
                <a:cubicBezTo>
                  <a:pt x="81170" y="32733"/>
                  <a:pt x="77940" y="28013"/>
                  <a:pt x="73593" y="27268"/>
                </a:cubicBezTo>
                <a:cubicBezTo>
                  <a:pt x="71916" y="26958"/>
                  <a:pt x="70239" y="26399"/>
                  <a:pt x="68562" y="26399"/>
                </a:cubicBezTo>
                <a:cubicBezTo>
                  <a:pt x="62600" y="26337"/>
                  <a:pt x="56577" y="26523"/>
                  <a:pt x="50614" y="26274"/>
                </a:cubicBezTo>
                <a:cubicBezTo>
                  <a:pt x="49435" y="26274"/>
                  <a:pt x="48193" y="24598"/>
                  <a:pt x="47261" y="23480"/>
                </a:cubicBezTo>
                <a:cubicBezTo>
                  <a:pt x="47013" y="23107"/>
                  <a:pt x="47385" y="21803"/>
                  <a:pt x="47820" y="21182"/>
                </a:cubicBezTo>
                <a:cubicBezTo>
                  <a:pt x="50925" y="17145"/>
                  <a:pt x="54279" y="13233"/>
                  <a:pt x="57197" y="9072"/>
                </a:cubicBezTo>
                <a:cubicBezTo>
                  <a:pt x="58067" y="7892"/>
                  <a:pt x="57819" y="5842"/>
                  <a:pt x="57881" y="4166"/>
                </a:cubicBezTo>
                <a:cubicBezTo>
                  <a:pt x="57881" y="2240"/>
                  <a:pt x="54837" y="-120"/>
                  <a:pt x="52291" y="5"/>
                </a:cubicBezTo>
                <a:cubicBezTo>
                  <a:pt x="45460" y="377"/>
                  <a:pt x="38629" y="750"/>
                  <a:pt x="31859" y="1309"/>
                </a:cubicBezTo>
                <a:cubicBezTo>
                  <a:pt x="28133" y="1619"/>
                  <a:pt x="25649" y="4041"/>
                  <a:pt x="23972" y="7084"/>
                </a:cubicBezTo>
                <a:cubicBezTo>
                  <a:pt x="19873" y="14537"/>
                  <a:pt x="15899" y="22051"/>
                  <a:pt x="11862" y="29566"/>
                </a:cubicBezTo>
                <a:cubicBezTo>
                  <a:pt x="10868" y="31367"/>
                  <a:pt x="9440" y="30994"/>
                  <a:pt x="7515" y="31056"/>
                </a:cubicBezTo>
                <a:cubicBezTo>
                  <a:pt x="62" y="31243"/>
                  <a:pt x="-2298" y="34969"/>
                  <a:pt x="2484" y="39875"/>
                </a:cubicBezTo>
                <a:close/>
              </a:path>
            </a:pathLst>
          </a:custGeom>
          <a:solidFill>
            <a:schemeClr val="accent6"/>
          </a:solidFill>
          <a:ln w="0" cap="flat">
            <a:noFill/>
            <a:prstDash val="solid"/>
            <a:miter/>
          </a:ln>
        </p:spPr>
        <p:txBody>
          <a:bodyPr rtlCol="0" anchor="ctr"/>
          <a:lstStyle/>
          <a:p>
            <a:endParaRPr lang="en-IN"/>
          </a:p>
        </p:txBody>
      </p:sp>
      <p:sp>
        <p:nvSpPr>
          <p:cNvPr id="41" name="Freeform: Shape 40">
            <a:extLst>
              <a:ext uri="{FF2B5EF4-FFF2-40B4-BE49-F238E27FC236}">
                <a16:creationId xmlns:a16="http://schemas.microsoft.com/office/drawing/2014/main" id="{22F16E14-2731-F580-1D8F-B86D5AFB4F45}"/>
              </a:ext>
            </a:extLst>
          </p:cNvPr>
          <p:cNvSpPr/>
          <p:nvPr/>
        </p:nvSpPr>
        <p:spPr>
          <a:xfrm>
            <a:off x="7859462" y="2153782"/>
            <a:ext cx="203048" cy="205155"/>
          </a:xfrm>
          <a:custGeom>
            <a:avLst/>
            <a:gdLst>
              <a:gd name="connsiteX0" fmla="*/ 11630 w 203048"/>
              <a:gd name="connsiteY0" fmla="*/ 63325 h 205155"/>
              <a:gd name="connsiteX1" fmla="*/ 19082 w 203048"/>
              <a:gd name="connsiteY1" fmla="*/ 81769 h 205155"/>
              <a:gd name="connsiteX2" fmla="*/ 28770 w 203048"/>
              <a:gd name="connsiteY2" fmla="*/ 96488 h 205155"/>
              <a:gd name="connsiteX3" fmla="*/ 48519 w 203048"/>
              <a:gd name="connsiteY3" fmla="*/ 114870 h 205155"/>
              <a:gd name="connsiteX4" fmla="*/ 48519 w 203048"/>
              <a:gd name="connsiteY4" fmla="*/ 114560 h 205155"/>
              <a:gd name="connsiteX5" fmla="*/ 49513 w 203048"/>
              <a:gd name="connsiteY5" fmla="*/ 114684 h 205155"/>
              <a:gd name="connsiteX6" fmla="*/ 58518 w 203048"/>
              <a:gd name="connsiteY6" fmla="*/ 103568 h 205155"/>
              <a:gd name="connsiteX7" fmla="*/ 61313 w 203048"/>
              <a:gd name="connsiteY7" fmla="*/ 91830 h 205155"/>
              <a:gd name="connsiteX8" fmla="*/ 63673 w 203048"/>
              <a:gd name="connsiteY8" fmla="*/ 87980 h 205155"/>
              <a:gd name="connsiteX9" fmla="*/ 67585 w 203048"/>
              <a:gd name="connsiteY9" fmla="*/ 89656 h 205155"/>
              <a:gd name="connsiteX10" fmla="*/ 80192 w 203048"/>
              <a:gd name="connsiteY10" fmla="*/ 93942 h 205155"/>
              <a:gd name="connsiteX11" fmla="*/ 82241 w 203048"/>
              <a:gd name="connsiteY11" fmla="*/ 95184 h 205155"/>
              <a:gd name="connsiteX12" fmla="*/ 82366 w 203048"/>
              <a:gd name="connsiteY12" fmla="*/ 97295 h 205155"/>
              <a:gd name="connsiteX13" fmla="*/ 67026 w 203048"/>
              <a:gd name="connsiteY13" fmla="*/ 109840 h 205155"/>
              <a:gd name="connsiteX14" fmla="*/ 49513 w 203048"/>
              <a:gd name="connsiteY14" fmla="*/ 114684 h 205155"/>
              <a:gd name="connsiteX15" fmla="*/ 49078 w 203048"/>
              <a:gd name="connsiteY15" fmla="*/ 115181 h 205155"/>
              <a:gd name="connsiteX16" fmla="*/ 48519 w 203048"/>
              <a:gd name="connsiteY16" fmla="*/ 114870 h 205155"/>
              <a:gd name="connsiteX17" fmla="*/ 48581 w 203048"/>
              <a:gd name="connsiteY17" fmla="*/ 128968 h 205155"/>
              <a:gd name="connsiteX18" fmla="*/ 54295 w 203048"/>
              <a:gd name="connsiteY18" fmla="*/ 135799 h 205155"/>
              <a:gd name="connsiteX19" fmla="*/ 63735 w 203048"/>
              <a:gd name="connsiteY19" fmla="*/ 141016 h 205155"/>
              <a:gd name="connsiteX20" fmla="*/ 64418 w 203048"/>
              <a:gd name="connsiteY20" fmla="*/ 140768 h 205155"/>
              <a:gd name="connsiteX21" fmla="*/ 65039 w 203048"/>
              <a:gd name="connsiteY21" fmla="*/ 141389 h 205155"/>
              <a:gd name="connsiteX22" fmla="*/ 71125 w 203048"/>
              <a:gd name="connsiteY22" fmla="*/ 141575 h 205155"/>
              <a:gd name="connsiteX23" fmla="*/ 72739 w 203048"/>
              <a:gd name="connsiteY23" fmla="*/ 144121 h 205155"/>
              <a:gd name="connsiteX24" fmla="*/ 70379 w 203048"/>
              <a:gd name="connsiteY24" fmla="*/ 144307 h 205155"/>
              <a:gd name="connsiteX25" fmla="*/ 65039 w 203048"/>
              <a:gd name="connsiteY25" fmla="*/ 141327 h 205155"/>
              <a:gd name="connsiteX26" fmla="*/ 63921 w 203048"/>
              <a:gd name="connsiteY26" fmla="*/ 141327 h 205155"/>
              <a:gd name="connsiteX27" fmla="*/ 63735 w 203048"/>
              <a:gd name="connsiteY27" fmla="*/ 140954 h 205155"/>
              <a:gd name="connsiteX28" fmla="*/ 55661 w 203048"/>
              <a:gd name="connsiteY28" fmla="*/ 145177 h 205155"/>
              <a:gd name="connsiteX29" fmla="*/ 55661 w 203048"/>
              <a:gd name="connsiteY29" fmla="*/ 157287 h 205155"/>
              <a:gd name="connsiteX30" fmla="*/ 85533 w 203048"/>
              <a:gd name="connsiteY30" fmla="*/ 183184 h 205155"/>
              <a:gd name="connsiteX31" fmla="*/ 85657 w 203048"/>
              <a:gd name="connsiteY31" fmla="*/ 182563 h 205155"/>
              <a:gd name="connsiteX32" fmla="*/ 86092 w 203048"/>
              <a:gd name="connsiteY32" fmla="*/ 181321 h 205155"/>
              <a:gd name="connsiteX33" fmla="*/ 85781 w 203048"/>
              <a:gd name="connsiteY33" fmla="*/ 183246 h 205155"/>
              <a:gd name="connsiteX34" fmla="*/ 85595 w 203048"/>
              <a:gd name="connsiteY34" fmla="*/ 183184 h 205155"/>
              <a:gd name="connsiteX35" fmla="*/ 85036 w 203048"/>
              <a:gd name="connsiteY35" fmla="*/ 187531 h 205155"/>
              <a:gd name="connsiteX36" fmla="*/ 96090 w 203048"/>
              <a:gd name="connsiteY36" fmla="*/ 204175 h 205155"/>
              <a:gd name="connsiteX37" fmla="*/ 105282 w 203048"/>
              <a:gd name="connsiteY37" fmla="*/ 202560 h 205155"/>
              <a:gd name="connsiteX38" fmla="*/ 107455 w 203048"/>
              <a:gd name="connsiteY38" fmla="*/ 198027 h 205155"/>
              <a:gd name="connsiteX39" fmla="*/ 111368 w 203048"/>
              <a:gd name="connsiteY39" fmla="*/ 165174 h 205155"/>
              <a:gd name="connsiteX40" fmla="*/ 117144 w 203048"/>
              <a:gd name="connsiteY40" fmla="*/ 148468 h 205155"/>
              <a:gd name="connsiteX41" fmla="*/ 120870 w 203048"/>
              <a:gd name="connsiteY41" fmla="*/ 139215 h 205155"/>
              <a:gd name="connsiteX42" fmla="*/ 126770 w 203048"/>
              <a:gd name="connsiteY42" fmla="*/ 98972 h 205155"/>
              <a:gd name="connsiteX43" fmla="*/ 127577 w 203048"/>
              <a:gd name="connsiteY43" fmla="*/ 93942 h 205155"/>
              <a:gd name="connsiteX44" fmla="*/ 138880 w 203048"/>
              <a:gd name="connsiteY44" fmla="*/ 80900 h 205155"/>
              <a:gd name="connsiteX45" fmla="*/ 143103 w 203048"/>
              <a:gd name="connsiteY45" fmla="*/ 82639 h 205155"/>
              <a:gd name="connsiteX46" fmla="*/ 142854 w 203048"/>
              <a:gd name="connsiteY46" fmla="*/ 92327 h 205155"/>
              <a:gd name="connsiteX47" fmla="*/ 154654 w 203048"/>
              <a:gd name="connsiteY47" fmla="*/ 120398 h 205155"/>
              <a:gd name="connsiteX48" fmla="*/ 156455 w 203048"/>
              <a:gd name="connsiteY48" fmla="*/ 132694 h 205155"/>
              <a:gd name="connsiteX49" fmla="*/ 153412 w 203048"/>
              <a:gd name="connsiteY49" fmla="*/ 145053 h 205155"/>
              <a:gd name="connsiteX50" fmla="*/ 159560 w 203048"/>
              <a:gd name="connsiteY50" fmla="*/ 151263 h 205155"/>
              <a:gd name="connsiteX51" fmla="*/ 171360 w 203048"/>
              <a:gd name="connsiteY51" fmla="*/ 146481 h 205155"/>
              <a:gd name="connsiteX52" fmla="*/ 177632 w 203048"/>
              <a:gd name="connsiteY52" fmla="*/ 150890 h 205155"/>
              <a:gd name="connsiteX53" fmla="*/ 178067 w 203048"/>
              <a:gd name="connsiteY53" fmla="*/ 153375 h 205155"/>
              <a:gd name="connsiteX54" fmla="*/ 185457 w 203048"/>
              <a:gd name="connsiteY54" fmla="*/ 155983 h 205155"/>
              <a:gd name="connsiteX55" fmla="*/ 203033 w 203048"/>
              <a:gd name="connsiteY55" fmla="*/ 125863 h 205155"/>
              <a:gd name="connsiteX56" fmla="*/ 200548 w 203048"/>
              <a:gd name="connsiteY56" fmla="*/ 121888 h 205155"/>
              <a:gd name="connsiteX57" fmla="*/ 195891 w 203048"/>
              <a:gd name="connsiteY57" fmla="*/ 120149 h 205155"/>
              <a:gd name="connsiteX58" fmla="*/ 183718 w 203048"/>
              <a:gd name="connsiteY58" fmla="*/ 107542 h 205155"/>
              <a:gd name="connsiteX59" fmla="*/ 171236 w 203048"/>
              <a:gd name="connsiteY59" fmla="*/ 101021 h 205155"/>
              <a:gd name="connsiteX60" fmla="*/ 167385 w 203048"/>
              <a:gd name="connsiteY60" fmla="*/ 97544 h 205155"/>
              <a:gd name="connsiteX61" fmla="*/ 169186 w 203048"/>
              <a:gd name="connsiteY61" fmla="*/ 90091 h 205155"/>
              <a:gd name="connsiteX62" fmla="*/ 163908 w 203048"/>
              <a:gd name="connsiteY62" fmla="*/ 80030 h 205155"/>
              <a:gd name="connsiteX63" fmla="*/ 151611 w 203048"/>
              <a:gd name="connsiteY63" fmla="*/ 72330 h 205155"/>
              <a:gd name="connsiteX64" fmla="*/ 140246 w 203048"/>
              <a:gd name="connsiteY64" fmla="*/ 55996 h 205155"/>
              <a:gd name="connsiteX65" fmla="*/ 136395 w 203048"/>
              <a:gd name="connsiteY65" fmla="*/ 53077 h 205155"/>
              <a:gd name="connsiteX66" fmla="*/ 126459 w 203048"/>
              <a:gd name="connsiteY66" fmla="*/ 51090 h 205155"/>
              <a:gd name="connsiteX67" fmla="*/ 112424 w 203048"/>
              <a:gd name="connsiteY67" fmla="*/ 37365 h 205155"/>
              <a:gd name="connsiteX68" fmla="*/ 101307 w 203048"/>
              <a:gd name="connsiteY68" fmla="*/ 20846 h 205155"/>
              <a:gd name="connsiteX69" fmla="*/ 96525 w 203048"/>
              <a:gd name="connsiteY69" fmla="*/ 15132 h 205155"/>
              <a:gd name="connsiteX70" fmla="*/ 85284 w 203048"/>
              <a:gd name="connsiteY70" fmla="*/ 5506 h 205155"/>
              <a:gd name="connsiteX71" fmla="*/ 76404 w 203048"/>
              <a:gd name="connsiteY71" fmla="*/ 600 h 205155"/>
              <a:gd name="connsiteX72" fmla="*/ 68765 w 203048"/>
              <a:gd name="connsiteY72" fmla="*/ 4699 h 205155"/>
              <a:gd name="connsiteX73" fmla="*/ 64915 w 203048"/>
              <a:gd name="connsiteY73" fmla="*/ 21653 h 205155"/>
              <a:gd name="connsiteX74" fmla="*/ 65411 w 203048"/>
              <a:gd name="connsiteY74" fmla="*/ 21653 h 205155"/>
              <a:gd name="connsiteX75" fmla="*/ 65411 w 203048"/>
              <a:gd name="connsiteY75" fmla="*/ 23019 h 205155"/>
              <a:gd name="connsiteX76" fmla="*/ 68330 w 203048"/>
              <a:gd name="connsiteY76" fmla="*/ 33329 h 205155"/>
              <a:gd name="connsiteX77" fmla="*/ 67771 w 203048"/>
              <a:gd name="connsiteY77" fmla="*/ 35564 h 205155"/>
              <a:gd name="connsiteX78" fmla="*/ 65598 w 203048"/>
              <a:gd name="connsiteY78" fmla="*/ 33701 h 205155"/>
              <a:gd name="connsiteX79" fmla="*/ 65473 w 203048"/>
              <a:gd name="connsiteY79" fmla="*/ 22957 h 205155"/>
              <a:gd name="connsiteX80" fmla="*/ 64853 w 203048"/>
              <a:gd name="connsiteY80" fmla="*/ 22150 h 205155"/>
              <a:gd name="connsiteX81" fmla="*/ 64976 w 203048"/>
              <a:gd name="connsiteY81" fmla="*/ 21653 h 205155"/>
              <a:gd name="connsiteX82" fmla="*/ 61002 w 203048"/>
              <a:gd name="connsiteY82" fmla="*/ 21467 h 205155"/>
              <a:gd name="connsiteX83" fmla="*/ 44234 w 203048"/>
              <a:gd name="connsiteY83" fmla="*/ 21467 h 205155"/>
              <a:gd name="connsiteX84" fmla="*/ 44358 w 203048"/>
              <a:gd name="connsiteY84" fmla="*/ 22398 h 205155"/>
              <a:gd name="connsiteX85" fmla="*/ 43613 w 203048"/>
              <a:gd name="connsiteY85" fmla="*/ 22585 h 205155"/>
              <a:gd name="connsiteX86" fmla="*/ 43489 w 203048"/>
              <a:gd name="connsiteY86" fmla="*/ 26435 h 205155"/>
              <a:gd name="connsiteX87" fmla="*/ 40073 w 203048"/>
              <a:gd name="connsiteY87" fmla="*/ 28485 h 205155"/>
              <a:gd name="connsiteX88" fmla="*/ 38210 w 203048"/>
              <a:gd name="connsiteY88" fmla="*/ 26994 h 205155"/>
              <a:gd name="connsiteX89" fmla="*/ 39701 w 203048"/>
              <a:gd name="connsiteY89" fmla="*/ 23578 h 205155"/>
              <a:gd name="connsiteX90" fmla="*/ 43613 w 203048"/>
              <a:gd name="connsiteY90" fmla="*/ 22523 h 205155"/>
              <a:gd name="connsiteX91" fmla="*/ 43613 w 203048"/>
              <a:gd name="connsiteY91" fmla="*/ 21653 h 205155"/>
              <a:gd name="connsiteX92" fmla="*/ 44234 w 203048"/>
              <a:gd name="connsiteY92" fmla="*/ 21405 h 205155"/>
              <a:gd name="connsiteX93" fmla="*/ 44048 w 203048"/>
              <a:gd name="connsiteY93" fmla="*/ 19790 h 205155"/>
              <a:gd name="connsiteX94" fmla="*/ 33490 w 203048"/>
              <a:gd name="connsiteY94" fmla="*/ 12213 h 205155"/>
              <a:gd name="connsiteX95" fmla="*/ 13741 w 203048"/>
              <a:gd name="connsiteY95" fmla="*/ 16747 h 205155"/>
              <a:gd name="connsiteX96" fmla="*/ 4736 w 203048"/>
              <a:gd name="connsiteY96" fmla="*/ 24510 h 205155"/>
              <a:gd name="connsiteX97" fmla="*/ 2066 w 203048"/>
              <a:gd name="connsiteY97" fmla="*/ 31652 h 205155"/>
              <a:gd name="connsiteX98" fmla="*/ 7779 w 203048"/>
              <a:gd name="connsiteY98" fmla="*/ 56866 h 205155"/>
              <a:gd name="connsiteX99" fmla="*/ 11692 w 203048"/>
              <a:gd name="connsiteY99" fmla="*/ 62952 h 205155"/>
              <a:gd name="connsiteX100" fmla="*/ 75037 w 203048"/>
              <a:gd name="connsiteY100" fmla="*/ 133750 h 205155"/>
              <a:gd name="connsiteX101" fmla="*/ 72988 w 203048"/>
              <a:gd name="connsiteY101" fmla="*/ 132694 h 205155"/>
              <a:gd name="connsiteX102" fmla="*/ 75286 w 203048"/>
              <a:gd name="connsiteY102" fmla="*/ 132073 h 205155"/>
              <a:gd name="connsiteX103" fmla="*/ 75037 w 203048"/>
              <a:gd name="connsiteY103" fmla="*/ 133750 h 205155"/>
              <a:gd name="connsiteX104" fmla="*/ 69324 w 203048"/>
              <a:gd name="connsiteY104" fmla="*/ 53574 h 205155"/>
              <a:gd name="connsiteX105" fmla="*/ 70379 w 203048"/>
              <a:gd name="connsiteY105" fmla="*/ 54320 h 205155"/>
              <a:gd name="connsiteX106" fmla="*/ 68765 w 203048"/>
              <a:gd name="connsiteY106" fmla="*/ 53761 h 205155"/>
              <a:gd name="connsiteX107" fmla="*/ 68268 w 203048"/>
              <a:gd name="connsiteY107" fmla="*/ 51960 h 205155"/>
              <a:gd name="connsiteX108" fmla="*/ 69386 w 203048"/>
              <a:gd name="connsiteY108" fmla="*/ 53512 h 20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03048" h="205155">
                <a:moveTo>
                  <a:pt x="11630" y="63325"/>
                </a:moveTo>
                <a:cubicBezTo>
                  <a:pt x="10822" y="70839"/>
                  <a:pt x="15170" y="76304"/>
                  <a:pt x="19082" y="81769"/>
                </a:cubicBezTo>
                <a:cubicBezTo>
                  <a:pt x="22498" y="86551"/>
                  <a:pt x="27218" y="90464"/>
                  <a:pt x="28770" y="96488"/>
                </a:cubicBezTo>
                <a:cubicBezTo>
                  <a:pt x="35291" y="102698"/>
                  <a:pt x="39763" y="111144"/>
                  <a:pt x="48519" y="114870"/>
                </a:cubicBezTo>
                <a:lnTo>
                  <a:pt x="48519" y="114560"/>
                </a:lnTo>
                <a:cubicBezTo>
                  <a:pt x="48830" y="114622"/>
                  <a:pt x="49202" y="114560"/>
                  <a:pt x="49513" y="114684"/>
                </a:cubicBezTo>
                <a:cubicBezTo>
                  <a:pt x="52494" y="110958"/>
                  <a:pt x="55475" y="107294"/>
                  <a:pt x="58518" y="103568"/>
                </a:cubicBezTo>
                <a:cubicBezTo>
                  <a:pt x="61375" y="100090"/>
                  <a:pt x="61685" y="96115"/>
                  <a:pt x="61313" y="91830"/>
                </a:cubicBezTo>
                <a:cubicBezTo>
                  <a:pt x="61188" y="90588"/>
                  <a:pt x="62493" y="88787"/>
                  <a:pt x="63673" y="87980"/>
                </a:cubicBezTo>
                <a:cubicBezTo>
                  <a:pt x="65163" y="86986"/>
                  <a:pt x="66840" y="87855"/>
                  <a:pt x="67585" y="89656"/>
                </a:cubicBezTo>
                <a:cubicBezTo>
                  <a:pt x="70193" y="95929"/>
                  <a:pt x="75099" y="94997"/>
                  <a:pt x="80192" y="93942"/>
                </a:cubicBezTo>
                <a:cubicBezTo>
                  <a:pt x="80813" y="93817"/>
                  <a:pt x="81807" y="94563"/>
                  <a:pt x="82241" y="95184"/>
                </a:cubicBezTo>
                <a:cubicBezTo>
                  <a:pt x="82552" y="95743"/>
                  <a:pt x="82552" y="97171"/>
                  <a:pt x="82366" y="97295"/>
                </a:cubicBezTo>
                <a:cubicBezTo>
                  <a:pt x="76217" y="100214"/>
                  <a:pt x="71684" y="105182"/>
                  <a:pt x="67026" y="109840"/>
                </a:cubicBezTo>
                <a:cubicBezTo>
                  <a:pt x="61996" y="114870"/>
                  <a:pt x="56096" y="115988"/>
                  <a:pt x="49513" y="114684"/>
                </a:cubicBezTo>
                <a:cubicBezTo>
                  <a:pt x="49327" y="114870"/>
                  <a:pt x="49202" y="115057"/>
                  <a:pt x="49078" y="115181"/>
                </a:cubicBezTo>
                <a:cubicBezTo>
                  <a:pt x="48892" y="115119"/>
                  <a:pt x="48705" y="114933"/>
                  <a:pt x="48519" y="114870"/>
                </a:cubicBezTo>
                <a:cubicBezTo>
                  <a:pt x="48519" y="119590"/>
                  <a:pt x="48271" y="124248"/>
                  <a:pt x="48581" y="128968"/>
                </a:cubicBezTo>
                <a:cubicBezTo>
                  <a:pt x="48768" y="132384"/>
                  <a:pt x="50755" y="134930"/>
                  <a:pt x="54295" y="135799"/>
                </a:cubicBezTo>
                <a:cubicBezTo>
                  <a:pt x="57897" y="136731"/>
                  <a:pt x="62120" y="136669"/>
                  <a:pt x="63735" y="141016"/>
                </a:cubicBezTo>
                <a:cubicBezTo>
                  <a:pt x="63983" y="140954"/>
                  <a:pt x="64231" y="140892"/>
                  <a:pt x="64418" y="140768"/>
                </a:cubicBezTo>
                <a:cubicBezTo>
                  <a:pt x="64604" y="141078"/>
                  <a:pt x="64853" y="141140"/>
                  <a:pt x="65039" y="141389"/>
                </a:cubicBezTo>
                <a:cubicBezTo>
                  <a:pt x="67088" y="141389"/>
                  <a:pt x="69138" y="141451"/>
                  <a:pt x="71125" y="141575"/>
                </a:cubicBezTo>
                <a:cubicBezTo>
                  <a:pt x="73609" y="141761"/>
                  <a:pt x="74230" y="142755"/>
                  <a:pt x="72739" y="144121"/>
                </a:cubicBezTo>
                <a:cubicBezTo>
                  <a:pt x="72243" y="144556"/>
                  <a:pt x="71187" y="144370"/>
                  <a:pt x="70379" y="144307"/>
                </a:cubicBezTo>
                <a:cubicBezTo>
                  <a:pt x="68144" y="144121"/>
                  <a:pt x="66343" y="143127"/>
                  <a:pt x="65039" y="141327"/>
                </a:cubicBezTo>
                <a:cubicBezTo>
                  <a:pt x="64666" y="141327"/>
                  <a:pt x="64293" y="141327"/>
                  <a:pt x="63921" y="141327"/>
                </a:cubicBezTo>
                <a:cubicBezTo>
                  <a:pt x="63921" y="141140"/>
                  <a:pt x="63735" y="141078"/>
                  <a:pt x="63735" y="140954"/>
                </a:cubicBezTo>
                <a:cubicBezTo>
                  <a:pt x="60816" y="141948"/>
                  <a:pt x="57462" y="142134"/>
                  <a:pt x="55661" y="145177"/>
                </a:cubicBezTo>
                <a:cubicBezTo>
                  <a:pt x="53301" y="149152"/>
                  <a:pt x="53488" y="153561"/>
                  <a:pt x="55661" y="157287"/>
                </a:cubicBezTo>
                <a:cubicBezTo>
                  <a:pt x="62679" y="169211"/>
                  <a:pt x="71932" y="178775"/>
                  <a:pt x="85533" y="183184"/>
                </a:cubicBezTo>
                <a:cubicBezTo>
                  <a:pt x="85533" y="182998"/>
                  <a:pt x="85657" y="182750"/>
                  <a:pt x="85657" y="182563"/>
                </a:cubicBezTo>
                <a:lnTo>
                  <a:pt x="86092" y="181321"/>
                </a:lnTo>
                <a:lnTo>
                  <a:pt x="85781" y="183246"/>
                </a:lnTo>
                <a:cubicBezTo>
                  <a:pt x="85781" y="183246"/>
                  <a:pt x="85657" y="183246"/>
                  <a:pt x="85595" y="183184"/>
                </a:cubicBezTo>
                <a:cubicBezTo>
                  <a:pt x="85284" y="184675"/>
                  <a:pt x="84726" y="186227"/>
                  <a:pt x="85036" y="187531"/>
                </a:cubicBezTo>
                <a:cubicBezTo>
                  <a:pt x="86837" y="194239"/>
                  <a:pt x="90998" y="199580"/>
                  <a:pt x="96090" y="204175"/>
                </a:cubicBezTo>
                <a:cubicBezTo>
                  <a:pt x="98140" y="206038"/>
                  <a:pt x="103853" y="205107"/>
                  <a:pt x="105282" y="202560"/>
                </a:cubicBezTo>
                <a:cubicBezTo>
                  <a:pt x="106151" y="201132"/>
                  <a:pt x="107518" y="199517"/>
                  <a:pt x="107455" y="198027"/>
                </a:cubicBezTo>
                <a:cubicBezTo>
                  <a:pt x="106772" y="186848"/>
                  <a:pt x="110995" y="176229"/>
                  <a:pt x="111368" y="165174"/>
                </a:cubicBezTo>
                <a:cubicBezTo>
                  <a:pt x="111616" y="159026"/>
                  <a:pt x="113604" y="153561"/>
                  <a:pt x="117144" y="148468"/>
                </a:cubicBezTo>
                <a:cubicBezTo>
                  <a:pt x="119007" y="145736"/>
                  <a:pt x="120994" y="142258"/>
                  <a:pt x="120870" y="139215"/>
                </a:cubicBezTo>
                <a:cubicBezTo>
                  <a:pt x="120435" y="125366"/>
                  <a:pt x="128074" y="112821"/>
                  <a:pt x="126770" y="98972"/>
                </a:cubicBezTo>
                <a:cubicBezTo>
                  <a:pt x="126583" y="97357"/>
                  <a:pt x="127018" y="95556"/>
                  <a:pt x="127577" y="93942"/>
                </a:cubicBezTo>
                <a:cubicBezTo>
                  <a:pt x="129564" y="88104"/>
                  <a:pt x="132669" y="83136"/>
                  <a:pt x="138880" y="80900"/>
                </a:cubicBezTo>
                <a:cubicBezTo>
                  <a:pt x="140805" y="80217"/>
                  <a:pt x="142917" y="80776"/>
                  <a:pt x="143103" y="82639"/>
                </a:cubicBezTo>
                <a:cubicBezTo>
                  <a:pt x="143413" y="85868"/>
                  <a:pt x="141426" y="90215"/>
                  <a:pt x="142854" y="92327"/>
                </a:cubicBezTo>
                <a:cubicBezTo>
                  <a:pt x="148940" y="100897"/>
                  <a:pt x="149934" y="111455"/>
                  <a:pt x="154654" y="120398"/>
                </a:cubicBezTo>
                <a:cubicBezTo>
                  <a:pt x="156766" y="124434"/>
                  <a:pt x="157511" y="128347"/>
                  <a:pt x="156455" y="132694"/>
                </a:cubicBezTo>
                <a:cubicBezTo>
                  <a:pt x="155461" y="136855"/>
                  <a:pt x="154343" y="140954"/>
                  <a:pt x="153412" y="145053"/>
                </a:cubicBezTo>
                <a:cubicBezTo>
                  <a:pt x="152667" y="147972"/>
                  <a:pt x="156766" y="152195"/>
                  <a:pt x="159560" y="151263"/>
                </a:cubicBezTo>
                <a:cubicBezTo>
                  <a:pt x="163597" y="149897"/>
                  <a:pt x="167447" y="148158"/>
                  <a:pt x="171360" y="146481"/>
                </a:cubicBezTo>
                <a:cubicBezTo>
                  <a:pt x="175521" y="144742"/>
                  <a:pt x="175707" y="144804"/>
                  <a:pt x="177632" y="150890"/>
                </a:cubicBezTo>
                <a:cubicBezTo>
                  <a:pt x="177881" y="151698"/>
                  <a:pt x="177819" y="152567"/>
                  <a:pt x="178067" y="153375"/>
                </a:cubicBezTo>
                <a:cubicBezTo>
                  <a:pt x="179495" y="157784"/>
                  <a:pt x="182228" y="158591"/>
                  <a:pt x="185457" y="155983"/>
                </a:cubicBezTo>
                <a:cubicBezTo>
                  <a:pt x="195208" y="148158"/>
                  <a:pt x="200673" y="137849"/>
                  <a:pt x="203033" y="125863"/>
                </a:cubicBezTo>
                <a:cubicBezTo>
                  <a:pt x="203219" y="124745"/>
                  <a:pt x="201728" y="122820"/>
                  <a:pt x="200548" y="121888"/>
                </a:cubicBezTo>
                <a:cubicBezTo>
                  <a:pt x="199306" y="120894"/>
                  <a:pt x="197443" y="120149"/>
                  <a:pt x="195891" y="120149"/>
                </a:cubicBezTo>
                <a:cubicBezTo>
                  <a:pt x="187383" y="120149"/>
                  <a:pt x="184029" y="116237"/>
                  <a:pt x="183718" y="107542"/>
                </a:cubicBezTo>
                <a:cubicBezTo>
                  <a:pt x="183408" y="99717"/>
                  <a:pt x="180862" y="98910"/>
                  <a:pt x="171236" y="101021"/>
                </a:cubicBezTo>
                <a:cubicBezTo>
                  <a:pt x="166516" y="102077"/>
                  <a:pt x="166454" y="102015"/>
                  <a:pt x="167385" y="97544"/>
                </a:cubicBezTo>
                <a:cubicBezTo>
                  <a:pt x="167944" y="95059"/>
                  <a:pt x="168752" y="92575"/>
                  <a:pt x="169186" y="90091"/>
                </a:cubicBezTo>
                <a:cubicBezTo>
                  <a:pt x="170180" y="84937"/>
                  <a:pt x="168565" y="81583"/>
                  <a:pt x="163908" y="80030"/>
                </a:cubicBezTo>
                <a:cubicBezTo>
                  <a:pt x="159188" y="78416"/>
                  <a:pt x="154592" y="77857"/>
                  <a:pt x="151611" y="72330"/>
                </a:cubicBezTo>
                <a:cubicBezTo>
                  <a:pt x="148506" y="66616"/>
                  <a:pt x="141364" y="63511"/>
                  <a:pt x="140246" y="55996"/>
                </a:cubicBezTo>
                <a:cubicBezTo>
                  <a:pt x="140122" y="54816"/>
                  <a:pt x="137886" y="53512"/>
                  <a:pt x="136395" y="53077"/>
                </a:cubicBezTo>
                <a:cubicBezTo>
                  <a:pt x="133104" y="52146"/>
                  <a:pt x="129564" y="52332"/>
                  <a:pt x="126459" y="51090"/>
                </a:cubicBezTo>
                <a:cubicBezTo>
                  <a:pt x="120000" y="48482"/>
                  <a:pt x="114287" y="44880"/>
                  <a:pt x="112424" y="37365"/>
                </a:cubicBezTo>
                <a:cubicBezTo>
                  <a:pt x="110685" y="30596"/>
                  <a:pt x="107828" y="24634"/>
                  <a:pt x="101307" y="20846"/>
                </a:cubicBezTo>
                <a:cubicBezTo>
                  <a:pt x="99258" y="19666"/>
                  <a:pt x="97705" y="17244"/>
                  <a:pt x="96525" y="15132"/>
                </a:cubicBezTo>
                <a:cubicBezTo>
                  <a:pt x="93917" y="10474"/>
                  <a:pt x="90625" y="7059"/>
                  <a:pt x="85284" y="5506"/>
                </a:cubicBezTo>
                <a:cubicBezTo>
                  <a:pt x="82117" y="4575"/>
                  <a:pt x="79385" y="2215"/>
                  <a:pt x="76404" y="600"/>
                </a:cubicBezTo>
                <a:cubicBezTo>
                  <a:pt x="73299" y="-1077"/>
                  <a:pt x="69634" y="911"/>
                  <a:pt x="68765" y="4699"/>
                </a:cubicBezTo>
                <a:cubicBezTo>
                  <a:pt x="67399" y="10350"/>
                  <a:pt x="66156" y="16002"/>
                  <a:pt x="64915" y="21653"/>
                </a:cubicBezTo>
                <a:cubicBezTo>
                  <a:pt x="65101" y="21653"/>
                  <a:pt x="65225" y="21653"/>
                  <a:pt x="65411" y="21653"/>
                </a:cubicBezTo>
                <a:cubicBezTo>
                  <a:pt x="65411" y="22088"/>
                  <a:pt x="65411" y="22585"/>
                  <a:pt x="65411" y="23019"/>
                </a:cubicBezTo>
                <a:cubicBezTo>
                  <a:pt x="67896" y="26000"/>
                  <a:pt x="68516" y="29540"/>
                  <a:pt x="68330" y="33329"/>
                </a:cubicBezTo>
                <a:cubicBezTo>
                  <a:pt x="68330" y="34074"/>
                  <a:pt x="68206" y="35067"/>
                  <a:pt x="67771" y="35564"/>
                </a:cubicBezTo>
                <a:cubicBezTo>
                  <a:pt x="66591" y="36868"/>
                  <a:pt x="65598" y="36185"/>
                  <a:pt x="65598" y="33701"/>
                </a:cubicBezTo>
                <a:cubicBezTo>
                  <a:pt x="65473" y="30099"/>
                  <a:pt x="65473" y="26559"/>
                  <a:pt x="65473" y="22957"/>
                </a:cubicBezTo>
                <a:cubicBezTo>
                  <a:pt x="65225" y="22709"/>
                  <a:pt x="65101" y="22398"/>
                  <a:pt x="64853" y="22150"/>
                </a:cubicBezTo>
                <a:cubicBezTo>
                  <a:pt x="64853" y="21964"/>
                  <a:pt x="64915" y="21839"/>
                  <a:pt x="64976" y="21653"/>
                </a:cubicBezTo>
                <a:cubicBezTo>
                  <a:pt x="63548" y="21653"/>
                  <a:pt x="61933" y="22088"/>
                  <a:pt x="61002" y="21467"/>
                </a:cubicBezTo>
                <a:cubicBezTo>
                  <a:pt x="55227" y="17554"/>
                  <a:pt x="49761" y="19169"/>
                  <a:pt x="44234" y="21467"/>
                </a:cubicBezTo>
                <a:cubicBezTo>
                  <a:pt x="44234" y="21777"/>
                  <a:pt x="44234" y="22088"/>
                  <a:pt x="44358" y="22398"/>
                </a:cubicBezTo>
                <a:cubicBezTo>
                  <a:pt x="44110" y="22460"/>
                  <a:pt x="43862" y="22523"/>
                  <a:pt x="43613" y="22585"/>
                </a:cubicBezTo>
                <a:cubicBezTo>
                  <a:pt x="43613" y="23889"/>
                  <a:pt x="43675" y="25193"/>
                  <a:pt x="43489" y="26435"/>
                </a:cubicBezTo>
                <a:cubicBezTo>
                  <a:pt x="43116" y="28422"/>
                  <a:pt x="41812" y="29230"/>
                  <a:pt x="40073" y="28485"/>
                </a:cubicBezTo>
                <a:cubicBezTo>
                  <a:pt x="39390" y="28174"/>
                  <a:pt x="38707" y="27615"/>
                  <a:pt x="38210" y="26994"/>
                </a:cubicBezTo>
                <a:cubicBezTo>
                  <a:pt x="36844" y="25193"/>
                  <a:pt x="37403" y="24075"/>
                  <a:pt x="39701" y="23578"/>
                </a:cubicBezTo>
                <a:cubicBezTo>
                  <a:pt x="41005" y="23268"/>
                  <a:pt x="42309" y="22895"/>
                  <a:pt x="43613" y="22523"/>
                </a:cubicBezTo>
                <a:cubicBezTo>
                  <a:pt x="43613" y="22212"/>
                  <a:pt x="43613" y="21902"/>
                  <a:pt x="43613" y="21653"/>
                </a:cubicBezTo>
                <a:cubicBezTo>
                  <a:pt x="43799" y="21591"/>
                  <a:pt x="44048" y="21529"/>
                  <a:pt x="44234" y="21405"/>
                </a:cubicBezTo>
                <a:cubicBezTo>
                  <a:pt x="44234" y="20846"/>
                  <a:pt x="44234" y="20287"/>
                  <a:pt x="44048" y="19790"/>
                </a:cubicBezTo>
                <a:cubicBezTo>
                  <a:pt x="42060" y="13083"/>
                  <a:pt x="38645" y="10350"/>
                  <a:pt x="33490" y="12213"/>
                </a:cubicBezTo>
                <a:cubicBezTo>
                  <a:pt x="27094" y="14635"/>
                  <a:pt x="20573" y="16126"/>
                  <a:pt x="13741" y="16747"/>
                </a:cubicBezTo>
                <a:cubicBezTo>
                  <a:pt x="8897" y="17182"/>
                  <a:pt x="6227" y="20163"/>
                  <a:pt x="4736" y="24510"/>
                </a:cubicBezTo>
                <a:cubicBezTo>
                  <a:pt x="3929" y="26932"/>
                  <a:pt x="3060" y="29292"/>
                  <a:pt x="2066" y="31652"/>
                </a:cubicBezTo>
                <a:cubicBezTo>
                  <a:pt x="-2033" y="41464"/>
                  <a:pt x="17" y="49786"/>
                  <a:pt x="7779" y="56866"/>
                </a:cubicBezTo>
                <a:cubicBezTo>
                  <a:pt x="9642" y="58543"/>
                  <a:pt x="12002" y="60095"/>
                  <a:pt x="11692" y="62952"/>
                </a:cubicBezTo>
                <a:close/>
                <a:moveTo>
                  <a:pt x="75037" y="133750"/>
                </a:moveTo>
                <a:lnTo>
                  <a:pt x="72988" y="132694"/>
                </a:lnTo>
                <a:lnTo>
                  <a:pt x="75286" y="132073"/>
                </a:lnTo>
                <a:lnTo>
                  <a:pt x="75037" y="133750"/>
                </a:lnTo>
                <a:close/>
                <a:moveTo>
                  <a:pt x="69324" y="53574"/>
                </a:moveTo>
                <a:lnTo>
                  <a:pt x="70379" y="54320"/>
                </a:lnTo>
                <a:lnTo>
                  <a:pt x="68765" y="53761"/>
                </a:lnTo>
                <a:lnTo>
                  <a:pt x="68268" y="51960"/>
                </a:lnTo>
                <a:lnTo>
                  <a:pt x="69386" y="53512"/>
                </a:lnTo>
                <a:close/>
              </a:path>
            </a:pathLst>
          </a:custGeom>
          <a:solidFill>
            <a:schemeClr val="accent6"/>
          </a:solidFill>
          <a:ln w="0" cap="flat">
            <a:noFill/>
            <a:prstDash val="solid"/>
            <a:miter/>
          </a:ln>
        </p:spPr>
        <p:txBody>
          <a:bodyPr rtlCol="0" anchor="ctr"/>
          <a:lstStyle/>
          <a:p>
            <a:endParaRPr lang="en-IN"/>
          </a:p>
        </p:txBody>
      </p:sp>
      <p:sp>
        <p:nvSpPr>
          <p:cNvPr id="42" name="Freeform: Shape 41">
            <a:extLst>
              <a:ext uri="{FF2B5EF4-FFF2-40B4-BE49-F238E27FC236}">
                <a16:creationId xmlns:a16="http://schemas.microsoft.com/office/drawing/2014/main" id="{9073391A-22C1-9524-C732-EABE73F55A70}"/>
              </a:ext>
            </a:extLst>
          </p:cNvPr>
          <p:cNvSpPr/>
          <p:nvPr/>
        </p:nvSpPr>
        <p:spPr>
          <a:xfrm>
            <a:off x="6307741" y="2130973"/>
            <a:ext cx="210372" cy="195549"/>
          </a:xfrm>
          <a:custGeom>
            <a:avLst/>
            <a:gdLst>
              <a:gd name="connsiteX0" fmla="*/ 201857 w 210372"/>
              <a:gd name="connsiteY0" fmla="*/ 137245 h 195549"/>
              <a:gd name="connsiteX1" fmla="*/ 195709 w 210372"/>
              <a:gd name="connsiteY1" fmla="*/ 129606 h 195549"/>
              <a:gd name="connsiteX2" fmla="*/ 183350 w 210372"/>
              <a:gd name="connsiteY2" fmla="*/ 122402 h 195549"/>
              <a:gd name="connsiteX3" fmla="*/ 161055 w 210372"/>
              <a:gd name="connsiteY3" fmla="*/ 118552 h 195549"/>
              <a:gd name="connsiteX4" fmla="*/ 153540 w 210372"/>
              <a:gd name="connsiteY4" fmla="*/ 117931 h 195549"/>
              <a:gd name="connsiteX5" fmla="*/ 120564 w 210372"/>
              <a:gd name="connsiteY5" fmla="*/ 121657 h 195549"/>
              <a:gd name="connsiteX6" fmla="*/ 103050 w 210372"/>
              <a:gd name="connsiteY6" fmla="*/ 117124 h 195549"/>
              <a:gd name="connsiteX7" fmla="*/ 94170 w 210372"/>
              <a:gd name="connsiteY7" fmla="*/ 112776 h 195549"/>
              <a:gd name="connsiteX8" fmla="*/ 73054 w 210372"/>
              <a:gd name="connsiteY8" fmla="*/ 92841 h 195549"/>
              <a:gd name="connsiteX9" fmla="*/ 64173 w 210372"/>
              <a:gd name="connsiteY9" fmla="*/ 85140 h 195549"/>
              <a:gd name="connsiteX10" fmla="*/ 63987 w 210372"/>
              <a:gd name="connsiteY10" fmla="*/ 82470 h 195549"/>
              <a:gd name="connsiteX11" fmla="*/ 71253 w 210372"/>
              <a:gd name="connsiteY11" fmla="*/ 76384 h 195549"/>
              <a:gd name="connsiteX12" fmla="*/ 71129 w 210372"/>
              <a:gd name="connsiteY12" fmla="*/ 76384 h 195549"/>
              <a:gd name="connsiteX13" fmla="*/ 70260 w 210372"/>
              <a:gd name="connsiteY13" fmla="*/ 75763 h 195549"/>
              <a:gd name="connsiteX14" fmla="*/ 71750 w 210372"/>
              <a:gd name="connsiteY14" fmla="*/ 75949 h 195549"/>
              <a:gd name="connsiteX15" fmla="*/ 71253 w 210372"/>
              <a:gd name="connsiteY15" fmla="*/ 76384 h 195549"/>
              <a:gd name="connsiteX16" fmla="*/ 86344 w 210372"/>
              <a:gd name="connsiteY16" fmla="*/ 77005 h 195549"/>
              <a:gd name="connsiteX17" fmla="*/ 89139 w 210372"/>
              <a:gd name="connsiteY17" fmla="*/ 70670 h 195549"/>
              <a:gd name="connsiteX18" fmla="*/ 86407 w 210372"/>
              <a:gd name="connsiteY18" fmla="*/ 66447 h 195549"/>
              <a:gd name="connsiteX19" fmla="*/ 80817 w 210372"/>
              <a:gd name="connsiteY19" fmla="*/ 50921 h 195549"/>
              <a:gd name="connsiteX20" fmla="*/ 71502 w 210372"/>
              <a:gd name="connsiteY20" fmla="*/ 40177 h 195549"/>
              <a:gd name="connsiteX21" fmla="*/ 58770 w 210372"/>
              <a:gd name="connsiteY21" fmla="*/ 39432 h 195549"/>
              <a:gd name="connsiteX22" fmla="*/ 50946 w 210372"/>
              <a:gd name="connsiteY22" fmla="*/ 33781 h 195549"/>
              <a:gd name="connsiteX23" fmla="*/ 47965 w 210372"/>
              <a:gd name="connsiteY23" fmla="*/ 23968 h 195549"/>
              <a:gd name="connsiteX24" fmla="*/ 44673 w 210372"/>
              <a:gd name="connsiteY24" fmla="*/ 17199 h 195549"/>
              <a:gd name="connsiteX25" fmla="*/ 24489 w 210372"/>
              <a:gd name="connsiteY25" fmla="*/ 1673 h 195549"/>
              <a:gd name="connsiteX26" fmla="*/ 5300 w 210372"/>
              <a:gd name="connsiteY26" fmla="*/ 4220 h 195549"/>
              <a:gd name="connsiteX27" fmla="*/ 331 w 210372"/>
              <a:gd name="connsiteY27" fmla="*/ 15398 h 195549"/>
              <a:gd name="connsiteX28" fmla="*/ 6355 w 210372"/>
              <a:gd name="connsiteY28" fmla="*/ 45146 h 195549"/>
              <a:gd name="connsiteX29" fmla="*/ 9460 w 210372"/>
              <a:gd name="connsiteY29" fmla="*/ 48810 h 195549"/>
              <a:gd name="connsiteX30" fmla="*/ 30762 w 210372"/>
              <a:gd name="connsiteY30" fmla="*/ 57194 h 195549"/>
              <a:gd name="connsiteX31" fmla="*/ 37779 w 210372"/>
              <a:gd name="connsiteY31" fmla="*/ 65950 h 195549"/>
              <a:gd name="connsiteX32" fmla="*/ 37655 w 210372"/>
              <a:gd name="connsiteY32" fmla="*/ 81228 h 195549"/>
              <a:gd name="connsiteX33" fmla="*/ 30451 w 210372"/>
              <a:gd name="connsiteY33" fmla="*/ 96630 h 195549"/>
              <a:gd name="connsiteX34" fmla="*/ 20266 w 210372"/>
              <a:gd name="connsiteY34" fmla="*/ 107994 h 195549"/>
              <a:gd name="connsiteX35" fmla="*/ 12690 w 210372"/>
              <a:gd name="connsiteY35" fmla="*/ 142151 h 195549"/>
              <a:gd name="connsiteX36" fmla="*/ 27284 w 210372"/>
              <a:gd name="connsiteY36" fmla="*/ 155379 h 195549"/>
              <a:gd name="connsiteX37" fmla="*/ 29023 w 210372"/>
              <a:gd name="connsiteY37" fmla="*/ 157243 h 195549"/>
              <a:gd name="connsiteX38" fmla="*/ 47902 w 210372"/>
              <a:gd name="connsiteY38" fmla="*/ 158981 h 195549"/>
              <a:gd name="connsiteX39" fmla="*/ 52560 w 210372"/>
              <a:gd name="connsiteY39" fmla="*/ 156932 h 195549"/>
              <a:gd name="connsiteX40" fmla="*/ 54982 w 210372"/>
              <a:gd name="connsiteY40" fmla="*/ 159913 h 195549"/>
              <a:gd name="connsiteX41" fmla="*/ 53802 w 210372"/>
              <a:gd name="connsiteY41" fmla="*/ 167303 h 195549"/>
              <a:gd name="connsiteX42" fmla="*/ 61193 w 210372"/>
              <a:gd name="connsiteY42" fmla="*/ 173762 h 195549"/>
              <a:gd name="connsiteX43" fmla="*/ 86158 w 210372"/>
              <a:gd name="connsiteY43" fmla="*/ 178854 h 195549"/>
              <a:gd name="connsiteX44" fmla="*/ 133978 w 210372"/>
              <a:gd name="connsiteY44" fmla="*/ 186680 h 195549"/>
              <a:gd name="connsiteX45" fmla="*/ 143045 w 210372"/>
              <a:gd name="connsiteY45" fmla="*/ 190965 h 195549"/>
              <a:gd name="connsiteX46" fmla="*/ 162607 w 210372"/>
              <a:gd name="connsiteY46" fmla="*/ 195250 h 195549"/>
              <a:gd name="connsiteX47" fmla="*/ 177885 w 210372"/>
              <a:gd name="connsiteY47" fmla="*/ 194318 h 195549"/>
              <a:gd name="connsiteX48" fmla="*/ 184716 w 210372"/>
              <a:gd name="connsiteY48" fmla="*/ 191399 h 195549"/>
              <a:gd name="connsiteX49" fmla="*/ 199311 w 210372"/>
              <a:gd name="connsiteY49" fmla="*/ 181214 h 195549"/>
              <a:gd name="connsiteX50" fmla="*/ 203347 w 210372"/>
              <a:gd name="connsiteY50" fmla="*/ 172644 h 195549"/>
              <a:gd name="connsiteX51" fmla="*/ 206328 w 210372"/>
              <a:gd name="connsiteY51" fmla="*/ 163391 h 195549"/>
              <a:gd name="connsiteX52" fmla="*/ 201857 w 210372"/>
              <a:gd name="connsiteY52" fmla="*/ 137059 h 19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0372" h="195549">
                <a:moveTo>
                  <a:pt x="201857" y="137245"/>
                </a:moveTo>
                <a:cubicBezTo>
                  <a:pt x="199000" y="135072"/>
                  <a:pt x="197137" y="132836"/>
                  <a:pt x="195709" y="129606"/>
                </a:cubicBezTo>
                <a:cubicBezTo>
                  <a:pt x="193411" y="124390"/>
                  <a:pt x="189001" y="122092"/>
                  <a:pt x="183350" y="122402"/>
                </a:cubicBezTo>
                <a:cubicBezTo>
                  <a:pt x="175649" y="122837"/>
                  <a:pt x="168073" y="123086"/>
                  <a:pt x="161055" y="118552"/>
                </a:cubicBezTo>
                <a:cubicBezTo>
                  <a:pt x="159192" y="117372"/>
                  <a:pt x="156087" y="117683"/>
                  <a:pt x="153540" y="117931"/>
                </a:cubicBezTo>
                <a:cubicBezTo>
                  <a:pt x="142548" y="118987"/>
                  <a:pt x="131494" y="119856"/>
                  <a:pt x="120564" y="121657"/>
                </a:cubicBezTo>
                <a:cubicBezTo>
                  <a:pt x="113732" y="122775"/>
                  <a:pt x="107335" y="125632"/>
                  <a:pt x="103050" y="117124"/>
                </a:cubicBezTo>
                <a:cubicBezTo>
                  <a:pt x="101498" y="114018"/>
                  <a:pt x="97399" y="113894"/>
                  <a:pt x="94170" y="112776"/>
                </a:cubicBezTo>
                <a:cubicBezTo>
                  <a:pt x="84295" y="109299"/>
                  <a:pt x="75601" y="104082"/>
                  <a:pt x="73054" y="92841"/>
                </a:cubicBezTo>
                <a:cubicBezTo>
                  <a:pt x="71936" y="87687"/>
                  <a:pt x="68397" y="86258"/>
                  <a:pt x="64173" y="85140"/>
                </a:cubicBezTo>
                <a:cubicBezTo>
                  <a:pt x="61255" y="84395"/>
                  <a:pt x="61503" y="83960"/>
                  <a:pt x="63987" y="82470"/>
                </a:cubicBezTo>
                <a:cubicBezTo>
                  <a:pt x="66720" y="80917"/>
                  <a:pt x="68893" y="78495"/>
                  <a:pt x="71253" y="76384"/>
                </a:cubicBezTo>
                <a:cubicBezTo>
                  <a:pt x="71253" y="76384"/>
                  <a:pt x="71191" y="76384"/>
                  <a:pt x="71129" y="76384"/>
                </a:cubicBezTo>
                <a:lnTo>
                  <a:pt x="70260" y="75763"/>
                </a:lnTo>
                <a:lnTo>
                  <a:pt x="71750" y="75949"/>
                </a:lnTo>
                <a:cubicBezTo>
                  <a:pt x="71750" y="75949"/>
                  <a:pt x="71440" y="76260"/>
                  <a:pt x="71253" y="76384"/>
                </a:cubicBezTo>
                <a:cubicBezTo>
                  <a:pt x="76284" y="77067"/>
                  <a:pt x="81252" y="78557"/>
                  <a:pt x="86344" y="77005"/>
                </a:cubicBezTo>
                <a:cubicBezTo>
                  <a:pt x="88083" y="76446"/>
                  <a:pt x="90071" y="72285"/>
                  <a:pt x="89139" y="70670"/>
                </a:cubicBezTo>
                <a:cubicBezTo>
                  <a:pt x="88270" y="69242"/>
                  <a:pt x="87649" y="67379"/>
                  <a:pt x="86407" y="66447"/>
                </a:cubicBezTo>
                <a:cubicBezTo>
                  <a:pt x="81128" y="62410"/>
                  <a:pt x="79637" y="57629"/>
                  <a:pt x="80817" y="50921"/>
                </a:cubicBezTo>
                <a:cubicBezTo>
                  <a:pt x="81625" y="46326"/>
                  <a:pt x="76035" y="40736"/>
                  <a:pt x="71502" y="40177"/>
                </a:cubicBezTo>
                <a:cubicBezTo>
                  <a:pt x="67279" y="39619"/>
                  <a:pt x="62994" y="39929"/>
                  <a:pt x="58770" y="39432"/>
                </a:cubicBezTo>
                <a:cubicBezTo>
                  <a:pt x="55293" y="38997"/>
                  <a:pt x="52188" y="37507"/>
                  <a:pt x="50946" y="33781"/>
                </a:cubicBezTo>
                <a:cubicBezTo>
                  <a:pt x="49828" y="30551"/>
                  <a:pt x="49145" y="27198"/>
                  <a:pt x="47965" y="23968"/>
                </a:cubicBezTo>
                <a:cubicBezTo>
                  <a:pt x="47095" y="21609"/>
                  <a:pt x="46474" y="18565"/>
                  <a:pt x="44673" y="17199"/>
                </a:cubicBezTo>
                <a:cubicBezTo>
                  <a:pt x="37904" y="12045"/>
                  <a:pt x="32687" y="5089"/>
                  <a:pt x="24489" y="1673"/>
                </a:cubicBezTo>
                <a:cubicBezTo>
                  <a:pt x="17410" y="-1246"/>
                  <a:pt x="11075" y="-314"/>
                  <a:pt x="5300" y="4220"/>
                </a:cubicBezTo>
                <a:cubicBezTo>
                  <a:pt x="1760" y="6952"/>
                  <a:pt x="-973" y="11424"/>
                  <a:pt x="331" y="15398"/>
                </a:cubicBezTo>
                <a:cubicBezTo>
                  <a:pt x="3623" y="25148"/>
                  <a:pt x="5548" y="34961"/>
                  <a:pt x="6355" y="45146"/>
                </a:cubicBezTo>
                <a:cubicBezTo>
                  <a:pt x="6479" y="46450"/>
                  <a:pt x="8094" y="48251"/>
                  <a:pt x="9460" y="48810"/>
                </a:cubicBezTo>
                <a:cubicBezTo>
                  <a:pt x="16478" y="51791"/>
                  <a:pt x="23620" y="54399"/>
                  <a:pt x="30762" y="57194"/>
                </a:cubicBezTo>
                <a:cubicBezTo>
                  <a:pt x="37469" y="59802"/>
                  <a:pt x="37842" y="60423"/>
                  <a:pt x="37779" y="65950"/>
                </a:cubicBezTo>
                <a:cubicBezTo>
                  <a:pt x="37655" y="71043"/>
                  <a:pt x="37407" y="76197"/>
                  <a:pt x="37655" y="81228"/>
                </a:cubicBezTo>
                <a:cubicBezTo>
                  <a:pt x="38090" y="87811"/>
                  <a:pt x="35916" y="93027"/>
                  <a:pt x="30451" y="96630"/>
                </a:cubicBezTo>
                <a:cubicBezTo>
                  <a:pt x="26042" y="99548"/>
                  <a:pt x="23247" y="103833"/>
                  <a:pt x="20266" y="107994"/>
                </a:cubicBezTo>
                <a:cubicBezTo>
                  <a:pt x="12876" y="118304"/>
                  <a:pt x="12069" y="130290"/>
                  <a:pt x="12690" y="142151"/>
                </a:cubicBezTo>
                <a:cubicBezTo>
                  <a:pt x="13125" y="150287"/>
                  <a:pt x="23496" y="149666"/>
                  <a:pt x="27284" y="155379"/>
                </a:cubicBezTo>
                <a:cubicBezTo>
                  <a:pt x="27719" y="156063"/>
                  <a:pt x="28402" y="156684"/>
                  <a:pt x="29023" y="157243"/>
                </a:cubicBezTo>
                <a:cubicBezTo>
                  <a:pt x="34923" y="162459"/>
                  <a:pt x="41195" y="162708"/>
                  <a:pt x="47902" y="158981"/>
                </a:cubicBezTo>
                <a:cubicBezTo>
                  <a:pt x="49393" y="158174"/>
                  <a:pt x="50946" y="157243"/>
                  <a:pt x="52560" y="156932"/>
                </a:cubicBezTo>
                <a:cubicBezTo>
                  <a:pt x="54610" y="156497"/>
                  <a:pt x="55417" y="157739"/>
                  <a:pt x="54982" y="159913"/>
                </a:cubicBezTo>
                <a:cubicBezTo>
                  <a:pt x="54485" y="162397"/>
                  <a:pt x="53243" y="165068"/>
                  <a:pt x="53802" y="167303"/>
                </a:cubicBezTo>
                <a:cubicBezTo>
                  <a:pt x="54610" y="170781"/>
                  <a:pt x="57839" y="172955"/>
                  <a:pt x="61193" y="173762"/>
                </a:cubicBezTo>
                <a:cubicBezTo>
                  <a:pt x="69452" y="175811"/>
                  <a:pt x="77774" y="178792"/>
                  <a:pt x="86158" y="178854"/>
                </a:cubicBezTo>
                <a:cubicBezTo>
                  <a:pt x="102616" y="178979"/>
                  <a:pt x="117458" y="187301"/>
                  <a:pt x="133978" y="186680"/>
                </a:cubicBezTo>
                <a:cubicBezTo>
                  <a:pt x="136959" y="186555"/>
                  <a:pt x="140126" y="189288"/>
                  <a:pt x="143045" y="190965"/>
                </a:cubicBezTo>
                <a:cubicBezTo>
                  <a:pt x="149131" y="194505"/>
                  <a:pt x="155466" y="196306"/>
                  <a:pt x="162607" y="195250"/>
                </a:cubicBezTo>
                <a:cubicBezTo>
                  <a:pt x="167638" y="194505"/>
                  <a:pt x="172855" y="194939"/>
                  <a:pt x="177885" y="194318"/>
                </a:cubicBezTo>
                <a:cubicBezTo>
                  <a:pt x="180307" y="194008"/>
                  <a:pt x="182977" y="193014"/>
                  <a:pt x="184716" y="191399"/>
                </a:cubicBezTo>
                <a:cubicBezTo>
                  <a:pt x="189126" y="187363"/>
                  <a:pt x="193784" y="183761"/>
                  <a:pt x="199311" y="181214"/>
                </a:cubicBezTo>
                <a:cubicBezTo>
                  <a:pt x="202913" y="179538"/>
                  <a:pt x="203844" y="176246"/>
                  <a:pt x="203347" y="172644"/>
                </a:cubicBezTo>
                <a:cubicBezTo>
                  <a:pt x="202851" y="168980"/>
                  <a:pt x="204465" y="166434"/>
                  <a:pt x="206328" y="163391"/>
                </a:cubicBezTo>
                <a:cubicBezTo>
                  <a:pt x="212911" y="152709"/>
                  <a:pt x="211483" y="144511"/>
                  <a:pt x="201857" y="137059"/>
                </a:cubicBezTo>
                <a:close/>
              </a:path>
            </a:pathLst>
          </a:custGeom>
          <a:solidFill>
            <a:schemeClr val="accent4"/>
          </a:solidFill>
          <a:ln w="0" cap="flat">
            <a:noFill/>
            <a:prstDash val="solid"/>
            <a:miter/>
          </a:ln>
        </p:spPr>
        <p:txBody>
          <a:bodyPr rtlCol="0" anchor="ctr"/>
          <a:lstStyle/>
          <a:p>
            <a:endParaRPr lang="en-IN"/>
          </a:p>
        </p:txBody>
      </p:sp>
      <p:sp>
        <p:nvSpPr>
          <p:cNvPr id="43" name="Freeform: Shape 42">
            <a:extLst>
              <a:ext uri="{FF2B5EF4-FFF2-40B4-BE49-F238E27FC236}">
                <a16:creationId xmlns:a16="http://schemas.microsoft.com/office/drawing/2014/main" id="{6FC0EBE1-845F-F1D6-AA68-858E751D183A}"/>
              </a:ext>
            </a:extLst>
          </p:cNvPr>
          <p:cNvSpPr/>
          <p:nvPr/>
        </p:nvSpPr>
        <p:spPr>
          <a:xfrm>
            <a:off x="5944429" y="2078499"/>
            <a:ext cx="207245" cy="130272"/>
          </a:xfrm>
          <a:custGeom>
            <a:avLst/>
            <a:gdLst>
              <a:gd name="connsiteX0" fmla="*/ 133301 w 207245"/>
              <a:gd name="connsiteY0" fmla="*/ 78430 h 130272"/>
              <a:gd name="connsiteX1" fmla="*/ 110820 w 207245"/>
              <a:gd name="connsiteY1" fmla="*/ 73586 h 130272"/>
              <a:gd name="connsiteX2" fmla="*/ 108460 w 207245"/>
              <a:gd name="connsiteY2" fmla="*/ 70046 h 130272"/>
              <a:gd name="connsiteX3" fmla="*/ 109764 w 207245"/>
              <a:gd name="connsiteY3" fmla="*/ 48310 h 130272"/>
              <a:gd name="connsiteX4" fmla="*/ 108522 w 207245"/>
              <a:gd name="connsiteY4" fmla="*/ 29927 h 130272"/>
              <a:gd name="connsiteX5" fmla="*/ 98151 w 207245"/>
              <a:gd name="connsiteY5" fmla="*/ 20177 h 130272"/>
              <a:gd name="connsiteX6" fmla="*/ 93244 w 207245"/>
              <a:gd name="connsiteY6" fmla="*/ 13532 h 130272"/>
              <a:gd name="connsiteX7" fmla="*/ 84115 w 207245"/>
              <a:gd name="connsiteY7" fmla="*/ 800 h 130272"/>
              <a:gd name="connsiteX8" fmla="*/ 69273 w 207245"/>
              <a:gd name="connsiteY8" fmla="*/ 2477 h 130272"/>
              <a:gd name="connsiteX9" fmla="*/ 47164 w 207245"/>
              <a:gd name="connsiteY9" fmla="*/ 14774 h 130272"/>
              <a:gd name="connsiteX10" fmla="*/ 40457 w 207245"/>
              <a:gd name="connsiteY10" fmla="*/ 22350 h 130272"/>
              <a:gd name="connsiteX11" fmla="*/ 32259 w 207245"/>
              <a:gd name="connsiteY11" fmla="*/ 32846 h 130272"/>
              <a:gd name="connsiteX12" fmla="*/ 22819 w 207245"/>
              <a:gd name="connsiteY12" fmla="*/ 41168 h 130272"/>
              <a:gd name="connsiteX13" fmla="*/ 23068 w 207245"/>
              <a:gd name="connsiteY13" fmla="*/ 45825 h 130272"/>
              <a:gd name="connsiteX14" fmla="*/ 31700 w 207245"/>
              <a:gd name="connsiteY14" fmla="*/ 51166 h 130272"/>
              <a:gd name="connsiteX15" fmla="*/ 32756 w 207245"/>
              <a:gd name="connsiteY15" fmla="*/ 54768 h 130272"/>
              <a:gd name="connsiteX16" fmla="*/ 30396 w 207245"/>
              <a:gd name="connsiteY16" fmla="*/ 55389 h 130272"/>
              <a:gd name="connsiteX17" fmla="*/ 12821 w 207245"/>
              <a:gd name="connsiteY17" fmla="*/ 53092 h 130272"/>
              <a:gd name="connsiteX18" fmla="*/ 586 w 207245"/>
              <a:gd name="connsiteY18" fmla="*/ 64394 h 130272"/>
              <a:gd name="connsiteX19" fmla="*/ 4437 w 207245"/>
              <a:gd name="connsiteY19" fmla="*/ 75511 h 130272"/>
              <a:gd name="connsiteX20" fmla="*/ 14559 w 207245"/>
              <a:gd name="connsiteY20" fmla="*/ 83398 h 130272"/>
              <a:gd name="connsiteX21" fmla="*/ 42196 w 207245"/>
              <a:gd name="connsiteY21" fmla="*/ 90043 h 130272"/>
              <a:gd name="connsiteX22" fmla="*/ 47040 w 207245"/>
              <a:gd name="connsiteY22" fmla="*/ 90043 h 130272"/>
              <a:gd name="connsiteX23" fmla="*/ 66788 w 207245"/>
              <a:gd name="connsiteY23" fmla="*/ 94452 h 130272"/>
              <a:gd name="connsiteX24" fmla="*/ 68714 w 207245"/>
              <a:gd name="connsiteY24" fmla="*/ 95757 h 130272"/>
              <a:gd name="connsiteX25" fmla="*/ 66416 w 207245"/>
              <a:gd name="connsiteY25" fmla="*/ 96812 h 130272"/>
              <a:gd name="connsiteX26" fmla="*/ 33625 w 207245"/>
              <a:gd name="connsiteY26" fmla="*/ 102091 h 130272"/>
              <a:gd name="connsiteX27" fmla="*/ 27539 w 207245"/>
              <a:gd name="connsiteY27" fmla="*/ 109357 h 130272"/>
              <a:gd name="connsiteX28" fmla="*/ 35923 w 207245"/>
              <a:gd name="connsiteY28" fmla="*/ 126436 h 130272"/>
              <a:gd name="connsiteX29" fmla="*/ 45549 w 207245"/>
              <a:gd name="connsiteY29" fmla="*/ 129603 h 130272"/>
              <a:gd name="connsiteX30" fmla="*/ 60889 w 207245"/>
              <a:gd name="connsiteY30" fmla="*/ 130038 h 130272"/>
              <a:gd name="connsiteX31" fmla="*/ 87842 w 207245"/>
              <a:gd name="connsiteY31" fmla="*/ 123952 h 130272"/>
              <a:gd name="connsiteX32" fmla="*/ 97157 w 207245"/>
              <a:gd name="connsiteY32" fmla="*/ 120101 h 130272"/>
              <a:gd name="connsiteX33" fmla="*/ 119887 w 207245"/>
              <a:gd name="connsiteY33" fmla="*/ 116748 h 130272"/>
              <a:gd name="connsiteX34" fmla="*/ 124731 w 207245"/>
              <a:gd name="connsiteY34" fmla="*/ 117244 h 130272"/>
              <a:gd name="connsiteX35" fmla="*/ 141250 w 207245"/>
              <a:gd name="connsiteY35" fmla="*/ 123703 h 130272"/>
              <a:gd name="connsiteX36" fmla="*/ 153547 w 207245"/>
              <a:gd name="connsiteY36" fmla="*/ 125442 h 130272"/>
              <a:gd name="connsiteX37" fmla="*/ 163670 w 207245"/>
              <a:gd name="connsiteY37" fmla="*/ 123641 h 130272"/>
              <a:gd name="connsiteX38" fmla="*/ 177022 w 207245"/>
              <a:gd name="connsiteY38" fmla="*/ 116748 h 130272"/>
              <a:gd name="connsiteX39" fmla="*/ 200311 w 207245"/>
              <a:gd name="connsiteY39" fmla="*/ 93210 h 130272"/>
              <a:gd name="connsiteX40" fmla="*/ 205714 w 207245"/>
              <a:gd name="connsiteY40" fmla="*/ 84640 h 130272"/>
              <a:gd name="connsiteX41" fmla="*/ 199566 w 207245"/>
              <a:gd name="connsiteY41" fmla="*/ 64581 h 130272"/>
              <a:gd name="connsiteX42" fmla="*/ 194722 w 207245"/>
              <a:gd name="connsiteY42" fmla="*/ 63897 h 130272"/>
              <a:gd name="connsiteX43" fmla="*/ 186834 w 207245"/>
              <a:gd name="connsiteY43" fmla="*/ 69922 h 130272"/>
              <a:gd name="connsiteX44" fmla="*/ 182798 w 207245"/>
              <a:gd name="connsiteY44" fmla="*/ 71164 h 130272"/>
              <a:gd name="connsiteX45" fmla="*/ 175159 w 207245"/>
              <a:gd name="connsiteY45" fmla="*/ 59364 h 130272"/>
              <a:gd name="connsiteX46" fmla="*/ 174041 w 207245"/>
              <a:gd name="connsiteY46" fmla="*/ 48310 h 130272"/>
              <a:gd name="connsiteX47" fmla="*/ 177457 w 207245"/>
              <a:gd name="connsiteY47" fmla="*/ 38932 h 130272"/>
              <a:gd name="connsiteX48" fmla="*/ 182115 w 207245"/>
              <a:gd name="connsiteY48" fmla="*/ 16761 h 130272"/>
              <a:gd name="connsiteX49" fmla="*/ 180127 w 207245"/>
              <a:gd name="connsiteY49" fmla="*/ 9867 h 130272"/>
              <a:gd name="connsiteX50" fmla="*/ 170812 w 207245"/>
              <a:gd name="connsiteY50" fmla="*/ 9495 h 130272"/>
              <a:gd name="connsiteX51" fmla="*/ 150193 w 207245"/>
              <a:gd name="connsiteY51" fmla="*/ 24648 h 130272"/>
              <a:gd name="connsiteX52" fmla="*/ 146033 w 207245"/>
              <a:gd name="connsiteY52" fmla="*/ 36075 h 130272"/>
              <a:gd name="connsiteX53" fmla="*/ 147585 w 207245"/>
              <a:gd name="connsiteY53" fmla="*/ 43590 h 130272"/>
              <a:gd name="connsiteX54" fmla="*/ 142430 w 207245"/>
              <a:gd name="connsiteY54" fmla="*/ 53899 h 130272"/>
              <a:gd name="connsiteX55" fmla="*/ 140319 w 207245"/>
              <a:gd name="connsiteY55" fmla="*/ 55327 h 130272"/>
              <a:gd name="connsiteX56" fmla="*/ 137027 w 207245"/>
              <a:gd name="connsiteY56" fmla="*/ 66382 h 130272"/>
              <a:gd name="connsiteX57" fmla="*/ 138642 w 207245"/>
              <a:gd name="connsiteY57" fmla="*/ 71226 h 130272"/>
              <a:gd name="connsiteX58" fmla="*/ 133177 w 207245"/>
              <a:gd name="connsiteY58" fmla="*/ 78243 h 13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07245" h="130272">
                <a:moveTo>
                  <a:pt x="133301" y="78430"/>
                </a:moveTo>
                <a:cubicBezTo>
                  <a:pt x="125787" y="76939"/>
                  <a:pt x="118272" y="75387"/>
                  <a:pt x="110820" y="73586"/>
                </a:cubicBezTo>
                <a:cubicBezTo>
                  <a:pt x="109764" y="73337"/>
                  <a:pt x="108149" y="70543"/>
                  <a:pt x="108460" y="70046"/>
                </a:cubicBezTo>
                <a:cubicBezTo>
                  <a:pt x="112993" y="62780"/>
                  <a:pt x="108149" y="55017"/>
                  <a:pt x="109764" y="48310"/>
                </a:cubicBezTo>
                <a:cubicBezTo>
                  <a:pt x="109329" y="41727"/>
                  <a:pt x="109391" y="35765"/>
                  <a:pt x="108522" y="29927"/>
                </a:cubicBezTo>
                <a:cubicBezTo>
                  <a:pt x="107715" y="24275"/>
                  <a:pt x="103740" y="21543"/>
                  <a:pt x="98151" y="20177"/>
                </a:cubicBezTo>
                <a:cubicBezTo>
                  <a:pt x="93120" y="18997"/>
                  <a:pt x="93244" y="18500"/>
                  <a:pt x="93244" y="13532"/>
                </a:cubicBezTo>
                <a:cubicBezTo>
                  <a:pt x="93244" y="5707"/>
                  <a:pt x="90450" y="1794"/>
                  <a:pt x="84115" y="800"/>
                </a:cubicBezTo>
                <a:cubicBezTo>
                  <a:pt x="78961" y="-7"/>
                  <a:pt x="72875" y="-1063"/>
                  <a:pt x="69273" y="2477"/>
                </a:cubicBezTo>
                <a:cubicBezTo>
                  <a:pt x="62814" y="8750"/>
                  <a:pt x="53995" y="9805"/>
                  <a:pt x="47164" y="14774"/>
                </a:cubicBezTo>
                <a:cubicBezTo>
                  <a:pt x="44493" y="16699"/>
                  <a:pt x="42692" y="19804"/>
                  <a:pt x="40457" y="22350"/>
                </a:cubicBezTo>
                <a:cubicBezTo>
                  <a:pt x="41512" y="28871"/>
                  <a:pt x="37351" y="30672"/>
                  <a:pt x="32259" y="32846"/>
                </a:cubicBezTo>
                <a:cubicBezTo>
                  <a:pt x="28595" y="34460"/>
                  <a:pt x="25800" y="38187"/>
                  <a:pt x="22819" y="41168"/>
                </a:cubicBezTo>
                <a:cubicBezTo>
                  <a:pt x="21391" y="42596"/>
                  <a:pt x="21515" y="44645"/>
                  <a:pt x="23068" y="45825"/>
                </a:cubicBezTo>
                <a:cubicBezTo>
                  <a:pt x="25800" y="47813"/>
                  <a:pt x="28781" y="49365"/>
                  <a:pt x="31700" y="51166"/>
                </a:cubicBezTo>
                <a:cubicBezTo>
                  <a:pt x="33501" y="52346"/>
                  <a:pt x="33936" y="53713"/>
                  <a:pt x="32756" y="54768"/>
                </a:cubicBezTo>
                <a:cubicBezTo>
                  <a:pt x="32197" y="55265"/>
                  <a:pt x="31203" y="55514"/>
                  <a:pt x="30396" y="55389"/>
                </a:cubicBezTo>
                <a:cubicBezTo>
                  <a:pt x="24558" y="54644"/>
                  <a:pt x="18658" y="53216"/>
                  <a:pt x="12821" y="53092"/>
                </a:cubicBezTo>
                <a:cubicBezTo>
                  <a:pt x="7231" y="52967"/>
                  <a:pt x="2698" y="57998"/>
                  <a:pt x="586" y="64394"/>
                </a:cubicBezTo>
                <a:cubicBezTo>
                  <a:pt x="-1029" y="69300"/>
                  <a:pt x="835" y="72592"/>
                  <a:pt x="4437" y="75511"/>
                </a:cubicBezTo>
                <a:cubicBezTo>
                  <a:pt x="7790" y="78181"/>
                  <a:pt x="11144" y="80852"/>
                  <a:pt x="14559" y="83398"/>
                </a:cubicBezTo>
                <a:cubicBezTo>
                  <a:pt x="22819" y="89546"/>
                  <a:pt x="31079" y="95570"/>
                  <a:pt x="42196" y="90043"/>
                </a:cubicBezTo>
                <a:cubicBezTo>
                  <a:pt x="43500" y="89360"/>
                  <a:pt x="45860" y="89360"/>
                  <a:pt x="47040" y="90043"/>
                </a:cubicBezTo>
                <a:cubicBezTo>
                  <a:pt x="53188" y="93893"/>
                  <a:pt x="60019" y="93769"/>
                  <a:pt x="66788" y="94452"/>
                </a:cubicBezTo>
                <a:cubicBezTo>
                  <a:pt x="67472" y="94515"/>
                  <a:pt x="68093" y="95322"/>
                  <a:pt x="68714" y="95757"/>
                </a:cubicBezTo>
                <a:cubicBezTo>
                  <a:pt x="67968" y="96129"/>
                  <a:pt x="67223" y="96688"/>
                  <a:pt x="66416" y="96812"/>
                </a:cubicBezTo>
                <a:cubicBezTo>
                  <a:pt x="55486" y="98613"/>
                  <a:pt x="44555" y="100352"/>
                  <a:pt x="33625" y="102091"/>
                </a:cubicBezTo>
                <a:cubicBezTo>
                  <a:pt x="30706" y="102588"/>
                  <a:pt x="27912" y="106004"/>
                  <a:pt x="27539" y="109357"/>
                </a:cubicBezTo>
                <a:cubicBezTo>
                  <a:pt x="26670" y="117244"/>
                  <a:pt x="29464" y="123268"/>
                  <a:pt x="35923" y="126436"/>
                </a:cubicBezTo>
                <a:cubicBezTo>
                  <a:pt x="38966" y="127926"/>
                  <a:pt x="42258" y="129230"/>
                  <a:pt x="45549" y="129603"/>
                </a:cubicBezTo>
                <a:cubicBezTo>
                  <a:pt x="50642" y="130162"/>
                  <a:pt x="55796" y="129541"/>
                  <a:pt x="60889" y="130038"/>
                </a:cubicBezTo>
                <a:cubicBezTo>
                  <a:pt x="70639" y="130969"/>
                  <a:pt x="79520" y="129168"/>
                  <a:pt x="87842" y="123952"/>
                </a:cubicBezTo>
                <a:cubicBezTo>
                  <a:pt x="90636" y="122151"/>
                  <a:pt x="93928" y="120474"/>
                  <a:pt x="97157" y="120101"/>
                </a:cubicBezTo>
                <a:cubicBezTo>
                  <a:pt x="104796" y="119232"/>
                  <a:pt x="112497" y="119480"/>
                  <a:pt x="119887" y="116748"/>
                </a:cubicBezTo>
                <a:cubicBezTo>
                  <a:pt x="121253" y="116251"/>
                  <a:pt x="123240" y="116748"/>
                  <a:pt x="124731" y="117244"/>
                </a:cubicBezTo>
                <a:cubicBezTo>
                  <a:pt x="130320" y="119232"/>
                  <a:pt x="135972" y="121095"/>
                  <a:pt x="141250" y="123703"/>
                </a:cubicBezTo>
                <a:cubicBezTo>
                  <a:pt x="145349" y="125753"/>
                  <a:pt x="149200" y="126311"/>
                  <a:pt x="153547" y="125442"/>
                </a:cubicBezTo>
                <a:cubicBezTo>
                  <a:pt x="156901" y="124759"/>
                  <a:pt x="160254" y="124076"/>
                  <a:pt x="163670" y="123641"/>
                </a:cubicBezTo>
                <a:cubicBezTo>
                  <a:pt x="169073" y="123020"/>
                  <a:pt x="173296" y="120412"/>
                  <a:pt x="177022" y="116748"/>
                </a:cubicBezTo>
                <a:cubicBezTo>
                  <a:pt x="184909" y="109047"/>
                  <a:pt x="191865" y="100414"/>
                  <a:pt x="200311" y="93210"/>
                </a:cubicBezTo>
                <a:cubicBezTo>
                  <a:pt x="202795" y="91099"/>
                  <a:pt x="204161" y="87621"/>
                  <a:pt x="205714" y="84640"/>
                </a:cubicBezTo>
                <a:cubicBezTo>
                  <a:pt x="209192" y="77871"/>
                  <a:pt x="206583" y="69114"/>
                  <a:pt x="199566" y="64581"/>
                </a:cubicBezTo>
                <a:cubicBezTo>
                  <a:pt x="198324" y="63773"/>
                  <a:pt x="196274" y="63649"/>
                  <a:pt x="194722" y="63897"/>
                </a:cubicBezTo>
                <a:cubicBezTo>
                  <a:pt x="191182" y="64581"/>
                  <a:pt x="188573" y="66878"/>
                  <a:pt x="186834" y="69922"/>
                </a:cubicBezTo>
                <a:cubicBezTo>
                  <a:pt x="185655" y="71909"/>
                  <a:pt x="184164" y="72778"/>
                  <a:pt x="182798" y="71164"/>
                </a:cubicBezTo>
                <a:cubicBezTo>
                  <a:pt x="179755" y="67624"/>
                  <a:pt x="172985" y="66320"/>
                  <a:pt x="175159" y="59364"/>
                </a:cubicBezTo>
                <a:cubicBezTo>
                  <a:pt x="172426" y="55948"/>
                  <a:pt x="169880" y="52595"/>
                  <a:pt x="174041" y="48310"/>
                </a:cubicBezTo>
                <a:cubicBezTo>
                  <a:pt x="176463" y="45763"/>
                  <a:pt x="177643" y="42472"/>
                  <a:pt x="177457" y="38932"/>
                </a:cubicBezTo>
                <a:cubicBezTo>
                  <a:pt x="177084" y="31107"/>
                  <a:pt x="178513" y="23779"/>
                  <a:pt x="182115" y="16761"/>
                </a:cubicBezTo>
                <a:cubicBezTo>
                  <a:pt x="183357" y="14339"/>
                  <a:pt x="182115" y="11793"/>
                  <a:pt x="180127" y="9867"/>
                </a:cubicBezTo>
                <a:cubicBezTo>
                  <a:pt x="177643" y="7445"/>
                  <a:pt x="174041" y="7197"/>
                  <a:pt x="170812" y="9495"/>
                </a:cubicBezTo>
                <a:cubicBezTo>
                  <a:pt x="163856" y="14463"/>
                  <a:pt x="156963" y="19556"/>
                  <a:pt x="150193" y="24648"/>
                </a:cubicBezTo>
                <a:cubicBezTo>
                  <a:pt x="146405" y="27505"/>
                  <a:pt x="145536" y="31604"/>
                  <a:pt x="146033" y="36075"/>
                </a:cubicBezTo>
                <a:cubicBezTo>
                  <a:pt x="146343" y="38621"/>
                  <a:pt x="146902" y="41106"/>
                  <a:pt x="147585" y="43590"/>
                </a:cubicBezTo>
                <a:cubicBezTo>
                  <a:pt x="149076" y="48682"/>
                  <a:pt x="146343" y="51539"/>
                  <a:pt x="142430" y="53899"/>
                </a:cubicBezTo>
                <a:cubicBezTo>
                  <a:pt x="141685" y="54334"/>
                  <a:pt x="141002" y="54892"/>
                  <a:pt x="140319" y="55327"/>
                </a:cubicBezTo>
                <a:cubicBezTo>
                  <a:pt x="135847" y="57998"/>
                  <a:pt x="135599" y="61972"/>
                  <a:pt x="137027" y="66382"/>
                </a:cubicBezTo>
                <a:cubicBezTo>
                  <a:pt x="137586" y="67996"/>
                  <a:pt x="138270" y="69549"/>
                  <a:pt x="138642" y="71226"/>
                </a:cubicBezTo>
                <a:cubicBezTo>
                  <a:pt x="139387" y="74766"/>
                  <a:pt x="136220" y="78864"/>
                  <a:pt x="133177" y="78243"/>
                </a:cubicBezTo>
                <a:close/>
              </a:path>
            </a:pathLst>
          </a:custGeom>
          <a:solidFill>
            <a:schemeClr val="accent4"/>
          </a:solidFill>
          <a:ln w="0" cap="flat">
            <a:noFill/>
            <a:prstDash val="solid"/>
            <a:miter/>
          </a:ln>
        </p:spPr>
        <p:txBody>
          <a:bodyPr rtlCol="0" anchor="ctr"/>
          <a:lstStyle/>
          <a:p>
            <a:endParaRPr lang="en-IN"/>
          </a:p>
        </p:txBody>
      </p:sp>
      <p:sp>
        <p:nvSpPr>
          <p:cNvPr id="44" name="Freeform: Shape 43">
            <a:extLst>
              <a:ext uri="{FF2B5EF4-FFF2-40B4-BE49-F238E27FC236}">
                <a16:creationId xmlns:a16="http://schemas.microsoft.com/office/drawing/2014/main" id="{AA7B824A-C204-9D6C-278B-72CD6E2A4774}"/>
              </a:ext>
            </a:extLst>
          </p:cNvPr>
          <p:cNvSpPr/>
          <p:nvPr/>
        </p:nvSpPr>
        <p:spPr>
          <a:xfrm>
            <a:off x="11047509" y="5598707"/>
            <a:ext cx="211831" cy="208174"/>
          </a:xfrm>
          <a:custGeom>
            <a:avLst/>
            <a:gdLst>
              <a:gd name="connsiteX0" fmla="*/ 206607 w 211831"/>
              <a:gd name="connsiteY0" fmla="*/ 14901 h 208174"/>
              <a:gd name="connsiteX1" fmla="*/ 196671 w 211831"/>
              <a:gd name="connsiteY1" fmla="*/ 16764 h 208174"/>
              <a:gd name="connsiteX2" fmla="*/ 190957 w 211831"/>
              <a:gd name="connsiteY2" fmla="*/ 6641 h 208174"/>
              <a:gd name="connsiteX3" fmla="*/ 188100 w 211831"/>
              <a:gd name="connsiteY3" fmla="*/ 2356 h 208174"/>
              <a:gd name="connsiteX4" fmla="*/ 178971 w 211831"/>
              <a:gd name="connsiteY4" fmla="*/ 1363 h 208174"/>
              <a:gd name="connsiteX5" fmla="*/ 173320 w 211831"/>
              <a:gd name="connsiteY5" fmla="*/ 6331 h 208174"/>
              <a:gd name="connsiteX6" fmla="*/ 148105 w 211831"/>
              <a:gd name="connsiteY6" fmla="*/ 37569 h 208174"/>
              <a:gd name="connsiteX7" fmla="*/ 141833 w 211831"/>
              <a:gd name="connsiteY7" fmla="*/ 45394 h 208174"/>
              <a:gd name="connsiteX8" fmla="*/ 136058 w 211831"/>
              <a:gd name="connsiteY8" fmla="*/ 56759 h 208174"/>
              <a:gd name="connsiteX9" fmla="*/ 117178 w 211831"/>
              <a:gd name="connsiteY9" fmla="*/ 76818 h 208174"/>
              <a:gd name="connsiteX10" fmla="*/ 88424 w 211831"/>
              <a:gd name="connsiteY10" fmla="*/ 93586 h 208174"/>
              <a:gd name="connsiteX11" fmla="*/ 64080 w 211831"/>
              <a:gd name="connsiteY11" fmla="*/ 106690 h 208174"/>
              <a:gd name="connsiteX12" fmla="*/ 57559 w 211831"/>
              <a:gd name="connsiteY12" fmla="*/ 110478 h 208174"/>
              <a:gd name="connsiteX13" fmla="*/ 21415 w 211831"/>
              <a:gd name="connsiteY13" fmla="*/ 142896 h 208174"/>
              <a:gd name="connsiteX14" fmla="*/ 547 w 211831"/>
              <a:gd name="connsiteY14" fmla="*/ 174569 h 208174"/>
              <a:gd name="connsiteX15" fmla="*/ 4833 w 211831"/>
              <a:gd name="connsiteY15" fmla="*/ 185499 h 208174"/>
              <a:gd name="connsiteX16" fmla="*/ 25886 w 211831"/>
              <a:gd name="connsiteY16" fmla="*/ 199038 h 208174"/>
              <a:gd name="connsiteX17" fmla="*/ 29239 w 211831"/>
              <a:gd name="connsiteY17" fmla="*/ 202950 h 208174"/>
              <a:gd name="connsiteX18" fmla="*/ 50417 w 211831"/>
              <a:gd name="connsiteY18" fmla="*/ 206180 h 208174"/>
              <a:gd name="connsiteX19" fmla="*/ 83642 w 211831"/>
              <a:gd name="connsiteY19" fmla="*/ 182518 h 208174"/>
              <a:gd name="connsiteX20" fmla="*/ 94510 w 211831"/>
              <a:gd name="connsiteY20" fmla="*/ 165316 h 208174"/>
              <a:gd name="connsiteX21" fmla="*/ 102211 w 211831"/>
              <a:gd name="connsiteY21" fmla="*/ 155193 h 208174"/>
              <a:gd name="connsiteX22" fmla="*/ 112334 w 211831"/>
              <a:gd name="connsiteY22" fmla="*/ 140536 h 208174"/>
              <a:gd name="connsiteX23" fmla="*/ 137299 w 211831"/>
              <a:gd name="connsiteY23" fmla="*/ 116627 h 208174"/>
              <a:gd name="connsiteX24" fmla="*/ 152142 w 211831"/>
              <a:gd name="connsiteY24" fmla="*/ 114080 h 208174"/>
              <a:gd name="connsiteX25" fmla="*/ 160154 w 211831"/>
              <a:gd name="connsiteY25" fmla="*/ 106566 h 208174"/>
              <a:gd name="connsiteX26" fmla="*/ 168475 w 211831"/>
              <a:gd name="connsiteY26" fmla="*/ 87624 h 208174"/>
              <a:gd name="connsiteX27" fmla="*/ 176114 w 211831"/>
              <a:gd name="connsiteY27" fmla="*/ 80979 h 208174"/>
              <a:gd name="connsiteX28" fmla="*/ 204930 w 211831"/>
              <a:gd name="connsiteY28" fmla="*/ 48437 h 208174"/>
              <a:gd name="connsiteX29" fmla="*/ 208905 w 211831"/>
              <a:gd name="connsiteY29" fmla="*/ 39246 h 208174"/>
              <a:gd name="connsiteX30" fmla="*/ 209464 w 211831"/>
              <a:gd name="connsiteY30" fmla="*/ 30924 h 208174"/>
              <a:gd name="connsiteX31" fmla="*/ 210582 w 211831"/>
              <a:gd name="connsiteY31" fmla="*/ 26577 h 208174"/>
              <a:gd name="connsiteX32" fmla="*/ 211699 w 211831"/>
              <a:gd name="connsiteY32" fmla="*/ 21546 h 208174"/>
              <a:gd name="connsiteX33" fmla="*/ 211823 w 211831"/>
              <a:gd name="connsiteY33" fmla="*/ 18938 h 208174"/>
              <a:gd name="connsiteX34" fmla="*/ 206545 w 211831"/>
              <a:gd name="connsiteY34" fmla="*/ 14715 h 208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11831" h="208174">
                <a:moveTo>
                  <a:pt x="206607" y="14901"/>
                </a:moveTo>
                <a:cubicBezTo>
                  <a:pt x="203253" y="15460"/>
                  <a:pt x="199838" y="17199"/>
                  <a:pt x="196671" y="16764"/>
                </a:cubicBezTo>
                <a:cubicBezTo>
                  <a:pt x="191268" y="15957"/>
                  <a:pt x="193813" y="9560"/>
                  <a:pt x="190957" y="6641"/>
                </a:cubicBezTo>
                <a:cubicBezTo>
                  <a:pt x="189777" y="5461"/>
                  <a:pt x="189094" y="3784"/>
                  <a:pt x="188100" y="2356"/>
                </a:cubicBezTo>
                <a:cubicBezTo>
                  <a:pt x="186237" y="-314"/>
                  <a:pt x="182014" y="-811"/>
                  <a:pt x="178971" y="1363"/>
                </a:cubicBezTo>
                <a:cubicBezTo>
                  <a:pt x="176921" y="2853"/>
                  <a:pt x="174189" y="4281"/>
                  <a:pt x="173320" y="6331"/>
                </a:cubicBezTo>
                <a:cubicBezTo>
                  <a:pt x="168041" y="19372"/>
                  <a:pt x="160650" y="30365"/>
                  <a:pt x="148105" y="37569"/>
                </a:cubicBezTo>
                <a:cubicBezTo>
                  <a:pt x="145435" y="39121"/>
                  <a:pt x="143572" y="42537"/>
                  <a:pt x="141833" y="45394"/>
                </a:cubicBezTo>
                <a:cubicBezTo>
                  <a:pt x="139659" y="48996"/>
                  <a:pt x="137672" y="52908"/>
                  <a:pt x="136058" y="56759"/>
                </a:cubicBezTo>
                <a:cubicBezTo>
                  <a:pt x="132207" y="65826"/>
                  <a:pt x="125873" y="72223"/>
                  <a:pt x="117178" y="76818"/>
                </a:cubicBezTo>
                <a:cubicBezTo>
                  <a:pt x="107366" y="82035"/>
                  <a:pt x="98112" y="88183"/>
                  <a:pt x="88424" y="93586"/>
                </a:cubicBezTo>
                <a:cubicBezTo>
                  <a:pt x="80413" y="98057"/>
                  <a:pt x="74513" y="106379"/>
                  <a:pt x="64080" y="106690"/>
                </a:cubicBezTo>
                <a:cubicBezTo>
                  <a:pt x="61843" y="106690"/>
                  <a:pt x="59546" y="108925"/>
                  <a:pt x="57559" y="110478"/>
                </a:cubicBezTo>
                <a:cubicBezTo>
                  <a:pt x="44827" y="120539"/>
                  <a:pt x="32842" y="131407"/>
                  <a:pt x="21415" y="142896"/>
                </a:cubicBezTo>
                <a:cubicBezTo>
                  <a:pt x="12223" y="152087"/>
                  <a:pt x="6386" y="163328"/>
                  <a:pt x="547" y="174569"/>
                </a:cubicBezTo>
                <a:cubicBezTo>
                  <a:pt x="-1067" y="177798"/>
                  <a:pt x="1045" y="183947"/>
                  <a:pt x="4833" y="185499"/>
                </a:cubicBezTo>
                <a:cubicBezTo>
                  <a:pt x="12782" y="188729"/>
                  <a:pt x="20855" y="191399"/>
                  <a:pt x="25886" y="199038"/>
                </a:cubicBezTo>
                <a:cubicBezTo>
                  <a:pt x="26818" y="200466"/>
                  <a:pt x="28060" y="201708"/>
                  <a:pt x="29239" y="202950"/>
                </a:cubicBezTo>
                <a:cubicBezTo>
                  <a:pt x="35139" y="208788"/>
                  <a:pt x="42902" y="209533"/>
                  <a:pt x="50417" y="206180"/>
                </a:cubicBezTo>
                <a:cubicBezTo>
                  <a:pt x="63148" y="200528"/>
                  <a:pt x="71408" y="188729"/>
                  <a:pt x="83642" y="182518"/>
                </a:cubicBezTo>
                <a:cubicBezTo>
                  <a:pt x="87244" y="176805"/>
                  <a:pt x="90722" y="170967"/>
                  <a:pt x="94510" y="165316"/>
                </a:cubicBezTo>
                <a:cubicBezTo>
                  <a:pt x="96870" y="161776"/>
                  <a:pt x="99230" y="158112"/>
                  <a:pt x="102211" y="155193"/>
                </a:cubicBezTo>
                <a:cubicBezTo>
                  <a:pt x="106621" y="150970"/>
                  <a:pt x="109539" y="145877"/>
                  <a:pt x="112334" y="140536"/>
                </a:cubicBezTo>
                <a:cubicBezTo>
                  <a:pt x="122271" y="121222"/>
                  <a:pt x="119973" y="126315"/>
                  <a:pt x="137299" y="116627"/>
                </a:cubicBezTo>
                <a:cubicBezTo>
                  <a:pt x="142081" y="113956"/>
                  <a:pt x="146988" y="114080"/>
                  <a:pt x="152142" y="114080"/>
                </a:cubicBezTo>
                <a:cubicBezTo>
                  <a:pt x="157732" y="114080"/>
                  <a:pt x="161271" y="110975"/>
                  <a:pt x="160154" y="106566"/>
                </a:cubicBezTo>
                <a:cubicBezTo>
                  <a:pt x="158042" y="97809"/>
                  <a:pt x="160092" y="91661"/>
                  <a:pt x="168475" y="87624"/>
                </a:cubicBezTo>
                <a:cubicBezTo>
                  <a:pt x="171456" y="86196"/>
                  <a:pt x="174189" y="83650"/>
                  <a:pt x="176114" y="80979"/>
                </a:cubicBezTo>
                <a:cubicBezTo>
                  <a:pt x="184746" y="69242"/>
                  <a:pt x="195056" y="59057"/>
                  <a:pt x="204930" y="48437"/>
                </a:cubicBezTo>
                <a:cubicBezTo>
                  <a:pt x="207290" y="45829"/>
                  <a:pt x="208656" y="42786"/>
                  <a:pt x="208905" y="39246"/>
                </a:cubicBezTo>
                <a:cubicBezTo>
                  <a:pt x="209091" y="35830"/>
                  <a:pt x="209339" y="32414"/>
                  <a:pt x="209464" y="30924"/>
                </a:cubicBezTo>
                <a:cubicBezTo>
                  <a:pt x="210147" y="28253"/>
                  <a:pt x="210395" y="27384"/>
                  <a:pt x="210582" y="26577"/>
                </a:cubicBezTo>
                <a:cubicBezTo>
                  <a:pt x="211016" y="24900"/>
                  <a:pt x="211389" y="23223"/>
                  <a:pt x="211699" y="21546"/>
                </a:cubicBezTo>
                <a:cubicBezTo>
                  <a:pt x="211823" y="20739"/>
                  <a:pt x="211699" y="19807"/>
                  <a:pt x="211823" y="18938"/>
                </a:cubicBezTo>
                <a:cubicBezTo>
                  <a:pt x="212010" y="17075"/>
                  <a:pt x="208718" y="14280"/>
                  <a:pt x="206545" y="14715"/>
                </a:cubicBezTo>
                <a:close/>
              </a:path>
            </a:pathLst>
          </a:custGeom>
          <a:solidFill>
            <a:schemeClr val="accent6"/>
          </a:solidFill>
          <a:ln w="0" cap="flat">
            <a:noFill/>
            <a:prstDash val="solid"/>
            <a:miter/>
          </a:ln>
        </p:spPr>
        <p:txBody>
          <a:bodyPr rtlCol="0" anchor="ctr"/>
          <a:lstStyle/>
          <a:p>
            <a:endParaRPr lang="en-IN"/>
          </a:p>
        </p:txBody>
      </p:sp>
      <p:sp>
        <p:nvSpPr>
          <p:cNvPr id="45" name="Freeform: Shape 44">
            <a:extLst>
              <a:ext uri="{FF2B5EF4-FFF2-40B4-BE49-F238E27FC236}">
                <a16:creationId xmlns:a16="http://schemas.microsoft.com/office/drawing/2014/main" id="{EC887035-3F61-60CD-B5EB-5EA69A74B4C3}"/>
              </a:ext>
            </a:extLst>
          </p:cNvPr>
          <p:cNvSpPr/>
          <p:nvPr/>
        </p:nvSpPr>
        <p:spPr>
          <a:xfrm>
            <a:off x="7303900" y="2798239"/>
            <a:ext cx="180992" cy="112827"/>
          </a:xfrm>
          <a:custGeom>
            <a:avLst/>
            <a:gdLst>
              <a:gd name="connsiteX0" fmla="*/ 93094 w 180992"/>
              <a:gd name="connsiteY0" fmla="*/ 111943 h 112827"/>
              <a:gd name="connsiteX1" fmla="*/ 130356 w 180992"/>
              <a:gd name="connsiteY1" fmla="*/ 95609 h 112827"/>
              <a:gd name="connsiteX2" fmla="*/ 136629 w 180992"/>
              <a:gd name="connsiteY2" fmla="*/ 91324 h 112827"/>
              <a:gd name="connsiteX3" fmla="*/ 158862 w 180992"/>
              <a:gd name="connsiteY3" fmla="*/ 79338 h 112827"/>
              <a:gd name="connsiteX4" fmla="*/ 166873 w 180992"/>
              <a:gd name="connsiteY4" fmla="*/ 73563 h 112827"/>
              <a:gd name="connsiteX5" fmla="*/ 175319 w 180992"/>
              <a:gd name="connsiteY5" fmla="*/ 64185 h 112827"/>
              <a:gd name="connsiteX6" fmla="*/ 176872 w 180992"/>
              <a:gd name="connsiteY6" fmla="*/ 59652 h 112827"/>
              <a:gd name="connsiteX7" fmla="*/ 180536 w 180992"/>
              <a:gd name="connsiteY7" fmla="*/ 40710 h 112827"/>
              <a:gd name="connsiteX8" fmla="*/ 180908 w 180992"/>
              <a:gd name="connsiteY8" fmla="*/ 38350 h 112827"/>
              <a:gd name="connsiteX9" fmla="*/ 179418 w 180992"/>
              <a:gd name="connsiteY9" fmla="*/ 36301 h 112827"/>
              <a:gd name="connsiteX10" fmla="*/ 170724 w 180992"/>
              <a:gd name="connsiteY10" fmla="*/ 30960 h 112827"/>
              <a:gd name="connsiteX11" fmla="*/ 167556 w 180992"/>
              <a:gd name="connsiteY11" fmla="*/ 19284 h 112827"/>
              <a:gd name="connsiteX12" fmla="*/ 161905 w 180992"/>
              <a:gd name="connsiteY12" fmla="*/ 8044 h 112827"/>
              <a:gd name="connsiteX13" fmla="*/ 157620 w 180992"/>
              <a:gd name="connsiteY13" fmla="*/ 6553 h 112827"/>
              <a:gd name="connsiteX14" fmla="*/ 148304 w 180992"/>
              <a:gd name="connsiteY14" fmla="*/ 4628 h 112827"/>
              <a:gd name="connsiteX15" fmla="*/ 135200 w 180992"/>
              <a:gd name="connsiteY15" fmla="*/ 4814 h 112827"/>
              <a:gd name="connsiteX16" fmla="*/ 109614 w 180992"/>
              <a:gd name="connsiteY16" fmla="*/ 11211 h 112827"/>
              <a:gd name="connsiteX17" fmla="*/ 99615 w 180992"/>
              <a:gd name="connsiteY17" fmla="*/ 11397 h 112827"/>
              <a:gd name="connsiteX18" fmla="*/ 83158 w 180992"/>
              <a:gd name="connsiteY18" fmla="*/ 18912 h 112827"/>
              <a:gd name="connsiteX19" fmla="*/ 78997 w 180992"/>
              <a:gd name="connsiteY19" fmla="*/ 18912 h 112827"/>
              <a:gd name="connsiteX20" fmla="*/ 74463 w 180992"/>
              <a:gd name="connsiteY20" fmla="*/ 12950 h 112827"/>
              <a:gd name="connsiteX21" fmla="*/ 67818 w 180992"/>
              <a:gd name="connsiteY21" fmla="*/ 14006 h 112827"/>
              <a:gd name="connsiteX22" fmla="*/ 66390 w 180992"/>
              <a:gd name="connsiteY22" fmla="*/ 23756 h 112827"/>
              <a:gd name="connsiteX23" fmla="*/ 60241 w 180992"/>
              <a:gd name="connsiteY23" fmla="*/ 33444 h 112827"/>
              <a:gd name="connsiteX24" fmla="*/ 55646 w 180992"/>
              <a:gd name="connsiteY24" fmla="*/ 35369 h 112827"/>
              <a:gd name="connsiteX25" fmla="*/ 56143 w 180992"/>
              <a:gd name="connsiteY25" fmla="*/ 36114 h 112827"/>
              <a:gd name="connsiteX26" fmla="*/ 54280 w 180992"/>
              <a:gd name="connsiteY26" fmla="*/ 36860 h 112827"/>
              <a:gd name="connsiteX27" fmla="*/ 55459 w 180992"/>
              <a:gd name="connsiteY27" fmla="*/ 35431 h 112827"/>
              <a:gd name="connsiteX28" fmla="*/ 55584 w 180992"/>
              <a:gd name="connsiteY28" fmla="*/ 35369 h 112827"/>
              <a:gd name="connsiteX29" fmla="*/ 52168 w 180992"/>
              <a:gd name="connsiteY29" fmla="*/ 22203 h 112827"/>
              <a:gd name="connsiteX30" fmla="*/ 46517 w 180992"/>
              <a:gd name="connsiteY30" fmla="*/ 9037 h 112827"/>
              <a:gd name="connsiteX31" fmla="*/ 40989 w 180992"/>
              <a:gd name="connsiteY31" fmla="*/ 3945 h 112827"/>
              <a:gd name="connsiteX32" fmla="*/ 24594 w 180992"/>
              <a:gd name="connsiteY32" fmla="*/ 4255 h 112827"/>
              <a:gd name="connsiteX33" fmla="*/ 24905 w 180992"/>
              <a:gd name="connsiteY33" fmla="*/ 5311 h 112827"/>
              <a:gd name="connsiteX34" fmla="*/ 23911 w 180992"/>
              <a:gd name="connsiteY34" fmla="*/ 4690 h 112827"/>
              <a:gd name="connsiteX35" fmla="*/ 24594 w 180992"/>
              <a:gd name="connsiteY35" fmla="*/ 4255 h 112827"/>
              <a:gd name="connsiteX36" fmla="*/ 24594 w 180992"/>
              <a:gd name="connsiteY36" fmla="*/ 4069 h 112827"/>
              <a:gd name="connsiteX37" fmla="*/ 13167 w 180992"/>
              <a:gd name="connsiteY37" fmla="*/ 9286 h 112827"/>
              <a:gd name="connsiteX38" fmla="*/ 312 w 180992"/>
              <a:gd name="connsiteY38" fmla="*/ 28103 h 112827"/>
              <a:gd name="connsiteX39" fmla="*/ 5466 w 180992"/>
              <a:gd name="connsiteY39" fmla="*/ 35493 h 112827"/>
              <a:gd name="connsiteX40" fmla="*/ 12856 w 180992"/>
              <a:gd name="connsiteY40" fmla="*/ 34375 h 112827"/>
              <a:gd name="connsiteX41" fmla="*/ 29935 w 180992"/>
              <a:gd name="connsiteY41" fmla="*/ 36114 h 112827"/>
              <a:gd name="connsiteX42" fmla="*/ 30929 w 180992"/>
              <a:gd name="connsiteY42" fmla="*/ 40275 h 112827"/>
              <a:gd name="connsiteX43" fmla="*/ 22420 w 180992"/>
              <a:gd name="connsiteY43" fmla="*/ 48349 h 112827"/>
              <a:gd name="connsiteX44" fmla="*/ 4845 w 180992"/>
              <a:gd name="connsiteY44" fmla="*/ 51516 h 112827"/>
              <a:gd name="connsiteX45" fmla="*/ 3044 w 180992"/>
              <a:gd name="connsiteY45" fmla="*/ 55553 h 112827"/>
              <a:gd name="connsiteX46" fmla="*/ 5528 w 180992"/>
              <a:gd name="connsiteY46" fmla="*/ 59652 h 112827"/>
              <a:gd name="connsiteX47" fmla="*/ 17949 w 180992"/>
              <a:gd name="connsiteY47" fmla="*/ 62446 h 112827"/>
              <a:gd name="connsiteX48" fmla="*/ 24532 w 180992"/>
              <a:gd name="connsiteY48" fmla="*/ 65738 h 112827"/>
              <a:gd name="connsiteX49" fmla="*/ 30929 w 180992"/>
              <a:gd name="connsiteY49" fmla="*/ 76606 h 112827"/>
              <a:gd name="connsiteX50" fmla="*/ 29500 w 180992"/>
              <a:gd name="connsiteY50" fmla="*/ 81077 h 112827"/>
              <a:gd name="connsiteX51" fmla="*/ 25153 w 180992"/>
              <a:gd name="connsiteY51" fmla="*/ 83313 h 112827"/>
              <a:gd name="connsiteX52" fmla="*/ 19377 w 180992"/>
              <a:gd name="connsiteY52" fmla="*/ 90082 h 112827"/>
              <a:gd name="connsiteX53" fmla="*/ 27575 w 180992"/>
              <a:gd name="connsiteY53" fmla="*/ 97907 h 112827"/>
              <a:gd name="connsiteX54" fmla="*/ 35214 w 180992"/>
              <a:gd name="connsiteY54" fmla="*/ 98404 h 112827"/>
              <a:gd name="connsiteX55" fmla="*/ 58875 w 180992"/>
              <a:gd name="connsiteY55" fmla="*/ 104863 h 112827"/>
              <a:gd name="connsiteX56" fmla="*/ 83033 w 180992"/>
              <a:gd name="connsiteY56" fmla="*/ 112377 h 112827"/>
              <a:gd name="connsiteX57" fmla="*/ 93032 w 180992"/>
              <a:gd name="connsiteY57" fmla="*/ 111694 h 112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80992" h="112827">
                <a:moveTo>
                  <a:pt x="93094" y="111943"/>
                </a:moveTo>
                <a:cubicBezTo>
                  <a:pt x="105639" y="106850"/>
                  <a:pt x="117128" y="99211"/>
                  <a:pt x="130356" y="95609"/>
                </a:cubicBezTo>
                <a:cubicBezTo>
                  <a:pt x="132716" y="94988"/>
                  <a:pt x="134828" y="93063"/>
                  <a:pt x="136629" y="91324"/>
                </a:cubicBezTo>
                <a:cubicBezTo>
                  <a:pt x="142901" y="85176"/>
                  <a:pt x="150478" y="81512"/>
                  <a:pt x="158862" y="79338"/>
                </a:cubicBezTo>
                <a:cubicBezTo>
                  <a:pt x="162402" y="78469"/>
                  <a:pt x="164761" y="76357"/>
                  <a:pt x="166873" y="73563"/>
                </a:cubicBezTo>
                <a:cubicBezTo>
                  <a:pt x="169419" y="70271"/>
                  <a:pt x="172649" y="67477"/>
                  <a:pt x="175319" y="64185"/>
                </a:cubicBezTo>
                <a:cubicBezTo>
                  <a:pt x="176313" y="63005"/>
                  <a:pt x="177368" y="60707"/>
                  <a:pt x="176872" y="59652"/>
                </a:cubicBezTo>
                <a:cubicBezTo>
                  <a:pt x="173394" y="52323"/>
                  <a:pt x="176499" y="46486"/>
                  <a:pt x="180536" y="40710"/>
                </a:cubicBezTo>
                <a:cubicBezTo>
                  <a:pt x="180971" y="40089"/>
                  <a:pt x="181095" y="39033"/>
                  <a:pt x="180908" y="38350"/>
                </a:cubicBezTo>
                <a:cubicBezTo>
                  <a:pt x="180722" y="37605"/>
                  <a:pt x="180101" y="36735"/>
                  <a:pt x="179418" y="36301"/>
                </a:cubicBezTo>
                <a:cubicBezTo>
                  <a:pt x="176561" y="34438"/>
                  <a:pt x="173580" y="32823"/>
                  <a:pt x="170724" y="30960"/>
                </a:cubicBezTo>
                <a:cubicBezTo>
                  <a:pt x="166190" y="28041"/>
                  <a:pt x="168985" y="23073"/>
                  <a:pt x="167556" y="19284"/>
                </a:cubicBezTo>
                <a:cubicBezTo>
                  <a:pt x="166128" y="15372"/>
                  <a:pt x="163892" y="11770"/>
                  <a:pt x="161905" y="8044"/>
                </a:cubicBezTo>
                <a:cubicBezTo>
                  <a:pt x="161035" y="6429"/>
                  <a:pt x="159545" y="5932"/>
                  <a:pt x="157620" y="6553"/>
                </a:cubicBezTo>
                <a:cubicBezTo>
                  <a:pt x="154142" y="7671"/>
                  <a:pt x="150975" y="7423"/>
                  <a:pt x="148304" y="4628"/>
                </a:cubicBezTo>
                <a:cubicBezTo>
                  <a:pt x="143833" y="-30"/>
                  <a:pt x="139610" y="591"/>
                  <a:pt x="135200" y="4814"/>
                </a:cubicBezTo>
                <a:cubicBezTo>
                  <a:pt x="127934" y="11708"/>
                  <a:pt x="119736" y="14689"/>
                  <a:pt x="109614" y="11211"/>
                </a:cubicBezTo>
                <a:cubicBezTo>
                  <a:pt x="106633" y="10217"/>
                  <a:pt x="102534" y="12453"/>
                  <a:pt x="99615" y="11397"/>
                </a:cubicBezTo>
                <a:cubicBezTo>
                  <a:pt x="91231" y="8354"/>
                  <a:pt x="86760" y="12080"/>
                  <a:pt x="83158" y="18912"/>
                </a:cubicBezTo>
                <a:cubicBezTo>
                  <a:pt x="82847" y="19533"/>
                  <a:pt x="79804" y="19719"/>
                  <a:pt x="78997" y="18912"/>
                </a:cubicBezTo>
                <a:cubicBezTo>
                  <a:pt x="77196" y="17297"/>
                  <a:pt x="76078" y="14875"/>
                  <a:pt x="74463" y="12950"/>
                </a:cubicBezTo>
                <a:cubicBezTo>
                  <a:pt x="72911" y="11087"/>
                  <a:pt x="69122" y="12018"/>
                  <a:pt x="67818" y="14006"/>
                </a:cubicBezTo>
                <a:cubicBezTo>
                  <a:pt x="65831" y="17111"/>
                  <a:pt x="65707" y="20402"/>
                  <a:pt x="66390" y="23756"/>
                </a:cubicBezTo>
                <a:cubicBezTo>
                  <a:pt x="67445" y="29035"/>
                  <a:pt x="64340" y="31519"/>
                  <a:pt x="60241" y="33444"/>
                </a:cubicBezTo>
                <a:cubicBezTo>
                  <a:pt x="58751" y="34127"/>
                  <a:pt x="57198" y="34748"/>
                  <a:pt x="55646" y="35369"/>
                </a:cubicBezTo>
                <a:cubicBezTo>
                  <a:pt x="55832" y="35617"/>
                  <a:pt x="55956" y="35866"/>
                  <a:pt x="56143" y="36114"/>
                </a:cubicBezTo>
                <a:cubicBezTo>
                  <a:pt x="55522" y="36363"/>
                  <a:pt x="54900" y="36611"/>
                  <a:pt x="54280" y="36860"/>
                </a:cubicBezTo>
                <a:cubicBezTo>
                  <a:pt x="54714" y="36363"/>
                  <a:pt x="55087" y="35866"/>
                  <a:pt x="55459" y="35431"/>
                </a:cubicBezTo>
                <a:cubicBezTo>
                  <a:pt x="55459" y="35431"/>
                  <a:pt x="55584" y="35431"/>
                  <a:pt x="55584" y="35369"/>
                </a:cubicBezTo>
                <a:cubicBezTo>
                  <a:pt x="52665" y="31519"/>
                  <a:pt x="51609" y="27234"/>
                  <a:pt x="52168" y="22203"/>
                </a:cubicBezTo>
                <a:cubicBezTo>
                  <a:pt x="52727" y="17049"/>
                  <a:pt x="50926" y="12391"/>
                  <a:pt x="46517" y="9037"/>
                </a:cubicBezTo>
                <a:cubicBezTo>
                  <a:pt x="44529" y="7547"/>
                  <a:pt x="42852" y="5684"/>
                  <a:pt x="40989" y="3945"/>
                </a:cubicBezTo>
                <a:cubicBezTo>
                  <a:pt x="35152" y="-1396"/>
                  <a:pt x="32605" y="-1334"/>
                  <a:pt x="24594" y="4255"/>
                </a:cubicBezTo>
                <a:lnTo>
                  <a:pt x="24905" y="5311"/>
                </a:lnTo>
                <a:lnTo>
                  <a:pt x="23911" y="4690"/>
                </a:lnTo>
                <a:cubicBezTo>
                  <a:pt x="23911" y="4690"/>
                  <a:pt x="24346" y="4442"/>
                  <a:pt x="24594" y="4255"/>
                </a:cubicBezTo>
                <a:lnTo>
                  <a:pt x="24594" y="4069"/>
                </a:lnTo>
                <a:cubicBezTo>
                  <a:pt x="20371" y="5063"/>
                  <a:pt x="15838" y="5684"/>
                  <a:pt x="13167" y="9286"/>
                </a:cubicBezTo>
                <a:cubicBezTo>
                  <a:pt x="8571" y="15372"/>
                  <a:pt x="4535" y="21768"/>
                  <a:pt x="312" y="28103"/>
                </a:cubicBezTo>
                <a:cubicBezTo>
                  <a:pt x="-1117" y="30277"/>
                  <a:pt x="2671" y="35680"/>
                  <a:pt x="5466" y="35493"/>
                </a:cubicBezTo>
                <a:cubicBezTo>
                  <a:pt x="7950" y="35307"/>
                  <a:pt x="10745" y="35493"/>
                  <a:pt x="12856" y="34375"/>
                </a:cubicBezTo>
                <a:cubicBezTo>
                  <a:pt x="19067" y="31270"/>
                  <a:pt x="24408" y="33817"/>
                  <a:pt x="29935" y="36114"/>
                </a:cubicBezTo>
                <a:cubicBezTo>
                  <a:pt x="32109" y="37046"/>
                  <a:pt x="32171" y="38350"/>
                  <a:pt x="30929" y="40275"/>
                </a:cubicBezTo>
                <a:cubicBezTo>
                  <a:pt x="28693" y="43629"/>
                  <a:pt x="27948" y="47976"/>
                  <a:pt x="22420" y="48349"/>
                </a:cubicBezTo>
                <a:cubicBezTo>
                  <a:pt x="16521" y="48721"/>
                  <a:pt x="10683" y="50150"/>
                  <a:pt x="4845" y="51516"/>
                </a:cubicBezTo>
                <a:cubicBezTo>
                  <a:pt x="3914" y="51764"/>
                  <a:pt x="2920" y="54186"/>
                  <a:pt x="3044" y="55553"/>
                </a:cubicBezTo>
                <a:cubicBezTo>
                  <a:pt x="3231" y="57043"/>
                  <a:pt x="4348" y="59279"/>
                  <a:pt x="5528" y="59652"/>
                </a:cubicBezTo>
                <a:cubicBezTo>
                  <a:pt x="9565" y="60956"/>
                  <a:pt x="13850" y="61328"/>
                  <a:pt x="17949" y="62446"/>
                </a:cubicBezTo>
                <a:cubicBezTo>
                  <a:pt x="20309" y="63067"/>
                  <a:pt x="23104" y="63999"/>
                  <a:pt x="24532" y="65738"/>
                </a:cubicBezTo>
                <a:cubicBezTo>
                  <a:pt x="27140" y="68967"/>
                  <a:pt x="29190" y="72755"/>
                  <a:pt x="30929" y="76606"/>
                </a:cubicBezTo>
                <a:cubicBezTo>
                  <a:pt x="31425" y="77662"/>
                  <a:pt x="30494" y="79959"/>
                  <a:pt x="29500" y="81077"/>
                </a:cubicBezTo>
                <a:cubicBezTo>
                  <a:pt x="28506" y="82257"/>
                  <a:pt x="26706" y="83189"/>
                  <a:pt x="25153" y="83313"/>
                </a:cubicBezTo>
                <a:cubicBezTo>
                  <a:pt x="20992" y="83810"/>
                  <a:pt x="19191" y="86046"/>
                  <a:pt x="19377" y="90082"/>
                </a:cubicBezTo>
                <a:cubicBezTo>
                  <a:pt x="19564" y="94864"/>
                  <a:pt x="22234" y="97473"/>
                  <a:pt x="27575" y="97907"/>
                </a:cubicBezTo>
                <a:cubicBezTo>
                  <a:pt x="30121" y="98156"/>
                  <a:pt x="32667" y="98590"/>
                  <a:pt x="35214" y="98404"/>
                </a:cubicBezTo>
                <a:cubicBezTo>
                  <a:pt x="43908" y="97659"/>
                  <a:pt x="52354" y="97845"/>
                  <a:pt x="58875" y="104863"/>
                </a:cubicBezTo>
                <a:cubicBezTo>
                  <a:pt x="66949" y="107409"/>
                  <a:pt x="74898" y="110328"/>
                  <a:pt x="83033" y="112377"/>
                </a:cubicBezTo>
                <a:cubicBezTo>
                  <a:pt x="86138" y="113185"/>
                  <a:pt x="90051" y="112874"/>
                  <a:pt x="93032" y="111694"/>
                </a:cubicBezTo>
                <a:close/>
              </a:path>
            </a:pathLst>
          </a:custGeom>
          <a:solidFill>
            <a:schemeClr val="accent4"/>
          </a:solidFill>
          <a:ln w="0" cap="flat">
            <a:noFill/>
            <a:prstDash val="solid"/>
            <a:miter/>
          </a:ln>
        </p:spPr>
        <p:txBody>
          <a:bodyPr rtlCol="0" anchor="ctr"/>
          <a:lstStyle/>
          <a:p>
            <a:endParaRPr lang="en-IN"/>
          </a:p>
        </p:txBody>
      </p:sp>
      <p:sp>
        <p:nvSpPr>
          <p:cNvPr id="46" name="Freeform: Shape 45">
            <a:extLst>
              <a:ext uri="{FF2B5EF4-FFF2-40B4-BE49-F238E27FC236}">
                <a16:creationId xmlns:a16="http://schemas.microsoft.com/office/drawing/2014/main" id="{60904AD0-C0EE-4146-C813-22A245D1E968}"/>
              </a:ext>
            </a:extLst>
          </p:cNvPr>
          <p:cNvSpPr/>
          <p:nvPr/>
        </p:nvSpPr>
        <p:spPr>
          <a:xfrm>
            <a:off x="8912939" y="1878115"/>
            <a:ext cx="172264" cy="150624"/>
          </a:xfrm>
          <a:custGeom>
            <a:avLst/>
            <a:gdLst>
              <a:gd name="connsiteX0" fmla="*/ 5403 w 172264"/>
              <a:gd name="connsiteY0" fmla="*/ 76543 h 150624"/>
              <a:gd name="connsiteX1" fmla="*/ 9812 w 172264"/>
              <a:gd name="connsiteY1" fmla="*/ 81387 h 150624"/>
              <a:gd name="connsiteX2" fmla="*/ 17017 w 172264"/>
              <a:gd name="connsiteY2" fmla="*/ 82629 h 150624"/>
              <a:gd name="connsiteX3" fmla="*/ 33474 w 172264"/>
              <a:gd name="connsiteY3" fmla="*/ 88715 h 150624"/>
              <a:gd name="connsiteX4" fmla="*/ 35710 w 172264"/>
              <a:gd name="connsiteY4" fmla="*/ 89709 h 150624"/>
              <a:gd name="connsiteX5" fmla="*/ 33598 w 172264"/>
              <a:gd name="connsiteY5" fmla="*/ 92069 h 150624"/>
              <a:gd name="connsiteX6" fmla="*/ 23537 w 172264"/>
              <a:gd name="connsiteY6" fmla="*/ 93683 h 150624"/>
              <a:gd name="connsiteX7" fmla="*/ 15029 w 172264"/>
              <a:gd name="connsiteY7" fmla="*/ 98838 h 150624"/>
              <a:gd name="connsiteX8" fmla="*/ 18880 w 172264"/>
              <a:gd name="connsiteY8" fmla="*/ 107222 h 150624"/>
              <a:gd name="connsiteX9" fmla="*/ 33846 w 172264"/>
              <a:gd name="connsiteY9" fmla="*/ 120885 h 150624"/>
              <a:gd name="connsiteX10" fmla="*/ 38504 w 172264"/>
              <a:gd name="connsiteY10" fmla="*/ 122189 h 150624"/>
              <a:gd name="connsiteX11" fmla="*/ 53036 w 172264"/>
              <a:gd name="connsiteY11" fmla="*/ 99211 h 150624"/>
              <a:gd name="connsiteX12" fmla="*/ 51608 w 172264"/>
              <a:gd name="connsiteY12" fmla="*/ 92255 h 150624"/>
              <a:gd name="connsiteX13" fmla="*/ 53347 w 172264"/>
              <a:gd name="connsiteY13" fmla="*/ 90516 h 150624"/>
              <a:gd name="connsiteX14" fmla="*/ 55769 w 172264"/>
              <a:gd name="connsiteY14" fmla="*/ 90516 h 150624"/>
              <a:gd name="connsiteX15" fmla="*/ 62228 w 172264"/>
              <a:gd name="connsiteY15" fmla="*/ 106539 h 150624"/>
              <a:gd name="connsiteX16" fmla="*/ 60986 w 172264"/>
              <a:gd name="connsiteY16" fmla="*/ 116662 h 150624"/>
              <a:gd name="connsiteX17" fmla="*/ 67445 w 172264"/>
              <a:gd name="connsiteY17" fmla="*/ 126039 h 150624"/>
              <a:gd name="connsiteX18" fmla="*/ 82536 w 172264"/>
              <a:gd name="connsiteY18" fmla="*/ 133616 h 150624"/>
              <a:gd name="connsiteX19" fmla="*/ 104024 w 172264"/>
              <a:gd name="connsiteY19" fmla="*/ 144857 h 150624"/>
              <a:gd name="connsiteX20" fmla="*/ 146813 w 172264"/>
              <a:gd name="connsiteY20" fmla="*/ 150073 h 150624"/>
              <a:gd name="connsiteX21" fmla="*/ 154265 w 172264"/>
              <a:gd name="connsiteY21" fmla="*/ 150011 h 150624"/>
              <a:gd name="connsiteX22" fmla="*/ 170785 w 172264"/>
              <a:gd name="connsiteY22" fmla="*/ 138398 h 150624"/>
              <a:gd name="connsiteX23" fmla="*/ 171157 w 172264"/>
              <a:gd name="connsiteY23" fmla="*/ 128710 h 150624"/>
              <a:gd name="connsiteX24" fmla="*/ 167928 w 172264"/>
              <a:gd name="connsiteY24" fmla="*/ 124859 h 150624"/>
              <a:gd name="connsiteX25" fmla="*/ 159792 w 172264"/>
              <a:gd name="connsiteY25" fmla="*/ 118649 h 150624"/>
              <a:gd name="connsiteX26" fmla="*/ 156190 w 172264"/>
              <a:gd name="connsiteY26" fmla="*/ 110079 h 150624"/>
              <a:gd name="connsiteX27" fmla="*/ 148800 w 172264"/>
              <a:gd name="connsiteY27" fmla="*/ 91510 h 150624"/>
              <a:gd name="connsiteX28" fmla="*/ 126318 w 172264"/>
              <a:gd name="connsiteY28" fmla="*/ 65116 h 150624"/>
              <a:gd name="connsiteX29" fmla="*/ 111849 w 172264"/>
              <a:gd name="connsiteY29" fmla="*/ 64557 h 150624"/>
              <a:gd name="connsiteX30" fmla="*/ 100484 w 172264"/>
              <a:gd name="connsiteY30" fmla="*/ 64122 h 150624"/>
              <a:gd name="connsiteX31" fmla="*/ 83902 w 172264"/>
              <a:gd name="connsiteY31" fmla="*/ 64867 h 150624"/>
              <a:gd name="connsiteX32" fmla="*/ 80051 w 172264"/>
              <a:gd name="connsiteY32" fmla="*/ 66979 h 150624"/>
              <a:gd name="connsiteX33" fmla="*/ 80051 w 172264"/>
              <a:gd name="connsiteY33" fmla="*/ 67973 h 150624"/>
              <a:gd name="connsiteX34" fmla="*/ 78747 w 172264"/>
              <a:gd name="connsiteY34" fmla="*/ 67973 h 150624"/>
              <a:gd name="connsiteX35" fmla="*/ 67382 w 172264"/>
              <a:gd name="connsiteY35" fmla="*/ 79275 h 150624"/>
              <a:gd name="connsiteX36" fmla="*/ 63470 w 172264"/>
              <a:gd name="connsiteY36" fmla="*/ 78716 h 150624"/>
              <a:gd name="connsiteX37" fmla="*/ 63718 w 172264"/>
              <a:gd name="connsiteY37" fmla="*/ 76543 h 150624"/>
              <a:gd name="connsiteX38" fmla="*/ 78747 w 172264"/>
              <a:gd name="connsiteY38" fmla="*/ 67973 h 150624"/>
              <a:gd name="connsiteX39" fmla="*/ 79430 w 172264"/>
              <a:gd name="connsiteY39" fmla="*/ 67289 h 150624"/>
              <a:gd name="connsiteX40" fmla="*/ 80051 w 172264"/>
              <a:gd name="connsiteY40" fmla="*/ 66917 h 150624"/>
              <a:gd name="connsiteX41" fmla="*/ 72847 w 172264"/>
              <a:gd name="connsiteY41" fmla="*/ 47540 h 150624"/>
              <a:gd name="connsiteX42" fmla="*/ 64774 w 172264"/>
              <a:gd name="connsiteY42" fmla="*/ 29530 h 150624"/>
              <a:gd name="connsiteX43" fmla="*/ 58253 w 172264"/>
              <a:gd name="connsiteY43" fmla="*/ 22699 h 150624"/>
              <a:gd name="connsiteX44" fmla="*/ 32605 w 172264"/>
              <a:gd name="connsiteY44" fmla="*/ 7360 h 150624"/>
              <a:gd name="connsiteX45" fmla="*/ 22047 w 172264"/>
              <a:gd name="connsiteY45" fmla="*/ 528 h 150624"/>
              <a:gd name="connsiteX46" fmla="*/ 13290 w 172264"/>
              <a:gd name="connsiteY46" fmla="*/ 3633 h 150624"/>
              <a:gd name="connsiteX47" fmla="*/ 5527 w 172264"/>
              <a:gd name="connsiteY47" fmla="*/ 22389 h 150624"/>
              <a:gd name="connsiteX48" fmla="*/ 2422 w 172264"/>
              <a:gd name="connsiteY48" fmla="*/ 51701 h 150624"/>
              <a:gd name="connsiteX49" fmla="*/ 5279 w 172264"/>
              <a:gd name="connsiteY49" fmla="*/ 76481 h 15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2264" h="150624">
                <a:moveTo>
                  <a:pt x="5403" y="76543"/>
                </a:moveTo>
                <a:cubicBezTo>
                  <a:pt x="4906" y="79213"/>
                  <a:pt x="6521" y="80828"/>
                  <a:pt x="9812" y="81387"/>
                </a:cubicBezTo>
                <a:cubicBezTo>
                  <a:pt x="12234" y="81759"/>
                  <a:pt x="15277" y="81387"/>
                  <a:pt x="17017" y="82629"/>
                </a:cubicBezTo>
                <a:cubicBezTo>
                  <a:pt x="21985" y="86417"/>
                  <a:pt x="27450" y="88156"/>
                  <a:pt x="33474" y="88715"/>
                </a:cubicBezTo>
                <a:cubicBezTo>
                  <a:pt x="34281" y="88777"/>
                  <a:pt x="35151" y="89150"/>
                  <a:pt x="35710" y="89709"/>
                </a:cubicBezTo>
                <a:cubicBezTo>
                  <a:pt x="36828" y="90827"/>
                  <a:pt x="36020" y="91696"/>
                  <a:pt x="33598" y="92069"/>
                </a:cubicBezTo>
                <a:cubicBezTo>
                  <a:pt x="30245" y="92565"/>
                  <a:pt x="26829" y="93062"/>
                  <a:pt x="23537" y="93683"/>
                </a:cubicBezTo>
                <a:cubicBezTo>
                  <a:pt x="20122" y="94366"/>
                  <a:pt x="17141" y="95733"/>
                  <a:pt x="15029" y="98838"/>
                </a:cubicBezTo>
                <a:cubicBezTo>
                  <a:pt x="13663" y="100887"/>
                  <a:pt x="14843" y="103558"/>
                  <a:pt x="18880" y="107222"/>
                </a:cubicBezTo>
                <a:cubicBezTo>
                  <a:pt x="23848" y="111755"/>
                  <a:pt x="28692" y="116475"/>
                  <a:pt x="33846" y="120885"/>
                </a:cubicBezTo>
                <a:cubicBezTo>
                  <a:pt x="34965" y="121878"/>
                  <a:pt x="37076" y="122437"/>
                  <a:pt x="38504" y="122189"/>
                </a:cubicBezTo>
                <a:cubicBezTo>
                  <a:pt x="48751" y="120202"/>
                  <a:pt x="55583" y="109520"/>
                  <a:pt x="53036" y="99211"/>
                </a:cubicBezTo>
                <a:cubicBezTo>
                  <a:pt x="52416" y="96913"/>
                  <a:pt x="50428" y="94925"/>
                  <a:pt x="51608" y="92255"/>
                </a:cubicBezTo>
                <a:cubicBezTo>
                  <a:pt x="51919" y="91572"/>
                  <a:pt x="52602" y="90827"/>
                  <a:pt x="53347" y="90516"/>
                </a:cubicBezTo>
                <a:cubicBezTo>
                  <a:pt x="54092" y="90206"/>
                  <a:pt x="55521" y="90081"/>
                  <a:pt x="55769" y="90516"/>
                </a:cubicBezTo>
                <a:cubicBezTo>
                  <a:pt x="59309" y="95298"/>
                  <a:pt x="63159" y="99956"/>
                  <a:pt x="62228" y="106539"/>
                </a:cubicBezTo>
                <a:cubicBezTo>
                  <a:pt x="61793" y="109892"/>
                  <a:pt x="61420" y="113308"/>
                  <a:pt x="60986" y="116662"/>
                </a:cubicBezTo>
                <a:cubicBezTo>
                  <a:pt x="59744" y="125294"/>
                  <a:pt x="59682" y="125791"/>
                  <a:pt x="67445" y="126039"/>
                </a:cubicBezTo>
                <a:cubicBezTo>
                  <a:pt x="73841" y="126288"/>
                  <a:pt x="79182" y="127778"/>
                  <a:pt x="82536" y="133616"/>
                </a:cubicBezTo>
                <a:cubicBezTo>
                  <a:pt x="87256" y="141876"/>
                  <a:pt x="94894" y="144670"/>
                  <a:pt x="104024" y="144857"/>
                </a:cubicBezTo>
                <a:cubicBezTo>
                  <a:pt x="118432" y="145105"/>
                  <a:pt x="132839" y="145788"/>
                  <a:pt x="146813" y="150073"/>
                </a:cubicBezTo>
                <a:cubicBezTo>
                  <a:pt x="149111" y="150756"/>
                  <a:pt x="152092" y="150881"/>
                  <a:pt x="154265" y="150011"/>
                </a:cubicBezTo>
                <a:cubicBezTo>
                  <a:pt x="160600" y="147403"/>
                  <a:pt x="166313" y="143801"/>
                  <a:pt x="170785" y="138398"/>
                </a:cubicBezTo>
                <a:cubicBezTo>
                  <a:pt x="172523" y="136286"/>
                  <a:pt x="172834" y="130759"/>
                  <a:pt x="171157" y="128710"/>
                </a:cubicBezTo>
                <a:cubicBezTo>
                  <a:pt x="170101" y="127406"/>
                  <a:pt x="169170" y="125915"/>
                  <a:pt x="167928" y="124859"/>
                </a:cubicBezTo>
                <a:cubicBezTo>
                  <a:pt x="165320" y="122686"/>
                  <a:pt x="162711" y="120326"/>
                  <a:pt x="159792" y="118649"/>
                </a:cubicBezTo>
                <a:cubicBezTo>
                  <a:pt x="156190" y="116600"/>
                  <a:pt x="155631" y="113743"/>
                  <a:pt x="156190" y="110079"/>
                </a:cubicBezTo>
                <a:cubicBezTo>
                  <a:pt x="157495" y="102440"/>
                  <a:pt x="150166" y="98155"/>
                  <a:pt x="148800" y="91510"/>
                </a:cubicBezTo>
                <a:cubicBezTo>
                  <a:pt x="146192" y="78592"/>
                  <a:pt x="136752" y="71388"/>
                  <a:pt x="126318" y="65116"/>
                </a:cubicBezTo>
                <a:cubicBezTo>
                  <a:pt x="121661" y="62321"/>
                  <a:pt x="116320" y="61265"/>
                  <a:pt x="111849" y="64557"/>
                </a:cubicBezTo>
                <a:cubicBezTo>
                  <a:pt x="107439" y="67848"/>
                  <a:pt x="104272" y="66668"/>
                  <a:pt x="100484" y="64122"/>
                </a:cubicBezTo>
                <a:cubicBezTo>
                  <a:pt x="94832" y="60334"/>
                  <a:pt x="89305" y="60893"/>
                  <a:pt x="83902" y="64867"/>
                </a:cubicBezTo>
                <a:cubicBezTo>
                  <a:pt x="82722" y="65737"/>
                  <a:pt x="81418" y="66296"/>
                  <a:pt x="80051" y="66979"/>
                </a:cubicBezTo>
                <a:cubicBezTo>
                  <a:pt x="80051" y="67289"/>
                  <a:pt x="80051" y="67600"/>
                  <a:pt x="80051" y="67973"/>
                </a:cubicBezTo>
                <a:cubicBezTo>
                  <a:pt x="79617" y="67973"/>
                  <a:pt x="79244" y="68035"/>
                  <a:pt x="78747" y="67973"/>
                </a:cubicBezTo>
                <a:cubicBezTo>
                  <a:pt x="75021" y="71761"/>
                  <a:pt x="71233" y="75549"/>
                  <a:pt x="67382" y="79275"/>
                </a:cubicBezTo>
                <a:cubicBezTo>
                  <a:pt x="65892" y="80704"/>
                  <a:pt x="64339" y="80393"/>
                  <a:pt x="63470" y="78716"/>
                </a:cubicBezTo>
                <a:cubicBezTo>
                  <a:pt x="63159" y="78157"/>
                  <a:pt x="63345" y="77040"/>
                  <a:pt x="63718" y="76543"/>
                </a:cubicBezTo>
                <a:cubicBezTo>
                  <a:pt x="67507" y="71326"/>
                  <a:pt x="72040" y="67600"/>
                  <a:pt x="78747" y="67973"/>
                </a:cubicBezTo>
                <a:cubicBezTo>
                  <a:pt x="78996" y="67724"/>
                  <a:pt x="79244" y="67538"/>
                  <a:pt x="79430" y="67289"/>
                </a:cubicBezTo>
                <a:cubicBezTo>
                  <a:pt x="79679" y="67165"/>
                  <a:pt x="79865" y="67041"/>
                  <a:pt x="80051" y="66917"/>
                </a:cubicBezTo>
                <a:cubicBezTo>
                  <a:pt x="80797" y="59402"/>
                  <a:pt x="79865" y="52633"/>
                  <a:pt x="72847" y="47540"/>
                </a:cubicBezTo>
                <a:cubicBezTo>
                  <a:pt x="66948" y="43255"/>
                  <a:pt x="65085" y="36734"/>
                  <a:pt x="64774" y="29530"/>
                </a:cubicBezTo>
                <a:cubicBezTo>
                  <a:pt x="64588" y="25928"/>
                  <a:pt x="61731" y="23010"/>
                  <a:pt x="58253" y="22699"/>
                </a:cubicBezTo>
                <a:cubicBezTo>
                  <a:pt x="47137" y="21581"/>
                  <a:pt x="39684" y="15122"/>
                  <a:pt x="32605" y="7360"/>
                </a:cubicBezTo>
                <a:cubicBezTo>
                  <a:pt x="29872" y="4379"/>
                  <a:pt x="25773" y="2578"/>
                  <a:pt x="22047" y="528"/>
                </a:cubicBezTo>
                <a:cubicBezTo>
                  <a:pt x="19439" y="-962"/>
                  <a:pt x="14036" y="901"/>
                  <a:pt x="13290" y="3633"/>
                </a:cubicBezTo>
                <a:cubicBezTo>
                  <a:pt x="11365" y="10216"/>
                  <a:pt x="9502" y="16675"/>
                  <a:pt x="5527" y="22389"/>
                </a:cubicBezTo>
                <a:cubicBezTo>
                  <a:pt x="-807" y="31642"/>
                  <a:pt x="-1490" y="42075"/>
                  <a:pt x="2422" y="51701"/>
                </a:cubicBezTo>
                <a:cubicBezTo>
                  <a:pt x="5838" y="60085"/>
                  <a:pt x="6831" y="67910"/>
                  <a:pt x="5279" y="76481"/>
                </a:cubicBezTo>
                <a:close/>
              </a:path>
            </a:pathLst>
          </a:custGeom>
          <a:solidFill>
            <a:schemeClr val="accent6"/>
          </a:solidFill>
          <a:ln w="0" cap="flat">
            <a:noFill/>
            <a:prstDash val="solid"/>
            <a:miter/>
          </a:ln>
        </p:spPr>
        <p:txBody>
          <a:bodyPr rtlCol="0" anchor="ctr"/>
          <a:lstStyle/>
          <a:p>
            <a:endParaRPr lang="en-IN"/>
          </a:p>
        </p:txBody>
      </p:sp>
      <p:sp>
        <p:nvSpPr>
          <p:cNvPr id="47" name="Freeform: Shape 46">
            <a:extLst>
              <a:ext uri="{FF2B5EF4-FFF2-40B4-BE49-F238E27FC236}">
                <a16:creationId xmlns:a16="http://schemas.microsoft.com/office/drawing/2014/main" id="{81E87682-B6DA-2C4A-82D6-0C36B7A8990D}"/>
              </a:ext>
            </a:extLst>
          </p:cNvPr>
          <p:cNvSpPr/>
          <p:nvPr/>
        </p:nvSpPr>
        <p:spPr>
          <a:xfrm>
            <a:off x="11267824" y="5387504"/>
            <a:ext cx="115814" cy="247695"/>
          </a:xfrm>
          <a:custGeom>
            <a:avLst/>
            <a:gdLst>
              <a:gd name="connsiteX0" fmla="*/ 111679 w 115814"/>
              <a:gd name="connsiteY0" fmla="*/ 118230 h 247695"/>
              <a:gd name="connsiteX1" fmla="*/ 104413 w 115814"/>
              <a:gd name="connsiteY1" fmla="*/ 118291 h 247695"/>
              <a:gd name="connsiteX2" fmla="*/ 100127 w 115814"/>
              <a:gd name="connsiteY2" fmla="*/ 121086 h 247695"/>
              <a:gd name="connsiteX3" fmla="*/ 79882 w 115814"/>
              <a:gd name="connsiteY3" fmla="*/ 120341 h 247695"/>
              <a:gd name="connsiteX4" fmla="*/ 72492 w 115814"/>
              <a:gd name="connsiteY4" fmla="*/ 107548 h 247695"/>
              <a:gd name="connsiteX5" fmla="*/ 69697 w 115814"/>
              <a:gd name="connsiteY5" fmla="*/ 89848 h 247695"/>
              <a:gd name="connsiteX6" fmla="*/ 66902 w 115814"/>
              <a:gd name="connsiteY6" fmla="*/ 82768 h 247695"/>
              <a:gd name="connsiteX7" fmla="*/ 63114 w 115814"/>
              <a:gd name="connsiteY7" fmla="*/ 80719 h 247695"/>
              <a:gd name="connsiteX8" fmla="*/ 61437 w 115814"/>
              <a:gd name="connsiteY8" fmla="*/ 82271 h 247695"/>
              <a:gd name="connsiteX9" fmla="*/ 59574 w 115814"/>
              <a:gd name="connsiteY9" fmla="*/ 87054 h 247695"/>
              <a:gd name="connsiteX10" fmla="*/ 56469 w 115814"/>
              <a:gd name="connsiteY10" fmla="*/ 90345 h 247695"/>
              <a:gd name="connsiteX11" fmla="*/ 51749 w 115814"/>
              <a:gd name="connsiteY11" fmla="*/ 85253 h 247695"/>
              <a:gd name="connsiteX12" fmla="*/ 55662 w 115814"/>
              <a:gd name="connsiteY12" fmla="*/ 50102 h 247695"/>
              <a:gd name="connsiteX13" fmla="*/ 52122 w 115814"/>
              <a:gd name="connsiteY13" fmla="*/ 31036 h 247695"/>
              <a:gd name="connsiteX14" fmla="*/ 34671 w 115814"/>
              <a:gd name="connsiteY14" fmla="*/ 9486 h 247695"/>
              <a:gd name="connsiteX15" fmla="*/ 30944 w 115814"/>
              <a:gd name="connsiteY15" fmla="*/ 2966 h 247695"/>
              <a:gd name="connsiteX16" fmla="*/ 29391 w 115814"/>
              <a:gd name="connsiteY16" fmla="*/ 978 h 247695"/>
              <a:gd name="connsiteX17" fmla="*/ 25231 w 115814"/>
              <a:gd name="connsiteY17" fmla="*/ 978 h 247695"/>
              <a:gd name="connsiteX18" fmla="*/ 24113 w 115814"/>
              <a:gd name="connsiteY18" fmla="*/ 3090 h 247695"/>
              <a:gd name="connsiteX19" fmla="*/ 26970 w 115814"/>
              <a:gd name="connsiteY19" fmla="*/ 22901 h 247695"/>
              <a:gd name="connsiteX20" fmla="*/ 27529 w 115814"/>
              <a:gd name="connsiteY20" fmla="*/ 37743 h 247695"/>
              <a:gd name="connsiteX21" fmla="*/ 33490 w 115814"/>
              <a:gd name="connsiteY21" fmla="*/ 59977 h 247695"/>
              <a:gd name="connsiteX22" fmla="*/ 35664 w 115814"/>
              <a:gd name="connsiteY22" fmla="*/ 82271 h 247695"/>
              <a:gd name="connsiteX23" fmla="*/ 37341 w 115814"/>
              <a:gd name="connsiteY23" fmla="*/ 89538 h 247695"/>
              <a:gd name="connsiteX24" fmla="*/ 40570 w 115814"/>
              <a:gd name="connsiteY24" fmla="*/ 98543 h 247695"/>
              <a:gd name="connsiteX25" fmla="*/ 35788 w 115814"/>
              <a:gd name="connsiteY25" fmla="*/ 121707 h 247695"/>
              <a:gd name="connsiteX26" fmla="*/ 26225 w 115814"/>
              <a:gd name="connsiteY26" fmla="*/ 145369 h 247695"/>
              <a:gd name="connsiteX27" fmla="*/ 17468 w 115814"/>
              <a:gd name="connsiteY27" fmla="*/ 153939 h 247695"/>
              <a:gd name="connsiteX28" fmla="*/ 5793 w 115814"/>
              <a:gd name="connsiteY28" fmla="*/ 159032 h 247695"/>
              <a:gd name="connsiteX29" fmla="*/ 2625 w 115814"/>
              <a:gd name="connsiteY29" fmla="*/ 176855 h 247695"/>
              <a:gd name="connsiteX30" fmla="*/ 15357 w 115814"/>
              <a:gd name="connsiteY30" fmla="*/ 189462 h 247695"/>
              <a:gd name="connsiteX31" fmla="*/ 19704 w 115814"/>
              <a:gd name="connsiteY31" fmla="*/ 203560 h 247695"/>
              <a:gd name="connsiteX32" fmla="*/ 15170 w 115814"/>
              <a:gd name="connsiteY32" fmla="*/ 215359 h 247695"/>
              <a:gd name="connsiteX33" fmla="*/ 700 w 115814"/>
              <a:gd name="connsiteY33" fmla="*/ 233183 h 247695"/>
              <a:gd name="connsiteX34" fmla="*/ 886 w 115814"/>
              <a:gd name="connsiteY34" fmla="*/ 237965 h 247695"/>
              <a:gd name="connsiteX35" fmla="*/ 9767 w 115814"/>
              <a:gd name="connsiteY35" fmla="*/ 246908 h 247695"/>
              <a:gd name="connsiteX36" fmla="*/ 14487 w 115814"/>
              <a:gd name="connsiteY36" fmla="*/ 247405 h 247695"/>
              <a:gd name="connsiteX37" fmla="*/ 31006 w 115814"/>
              <a:gd name="connsiteY37" fmla="*/ 235605 h 247695"/>
              <a:gd name="connsiteX38" fmla="*/ 55662 w 115814"/>
              <a:gd name="connsiteY38" fmla="*/ 209708 h 247695"/>
              <a:gd name="connsiteX39" fmla="*/ 69573 w 115814"/>
              <a:gd name="connsiteY39" fmla="*/ 180271 h 247695"/>
              <a:gd name="connsiteX40" fmla="*/ 81994 w 115814"/>
              <a:gd name="connsiteY40" fmla="*/ 169341 h 247695"/>
              <a:gd name="connsiteX41" fmla="*/ 87086 w 115814"/>
              <a:gd name="connsiteY41" fmla="*/ 169341 h 247695"/>
              <a:gd name="connsiteX42" fmla="*/ 91434 w 115814"/>
              <a:gd name="connsiteY42" fmla="*/ 167415 h 247695"/>
              <a:gd name="connsiteX43" fmla="*/ 105717 w 115814"/>
              <a:gd name="connsiteY43" fmla="*/ 149964 h 247695"/>
              <a:gd name="connsiteX44" fmla="*/ 110933 w 115814"/>
              <a:gd name="connsiteY44" fmla="*/ 141270 h 247695"/>
              <a:gd name="connsiteX45" fmla="*/ 115591 w 115814"/>
              <a:gd name="connsiteY45" fmla="*/ 126676 h 247695"/>
              <a:gd name="connsiteX46" fmla="*/ 111617 w 115814"/>
              <a:gd name="connsiteY46" fmla="*/ 118230 h 247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5814" h="247695">
                <a:moveTo>
                  <a:pt x="111679" y="118230"/>
                </a:moveTo>
                <a:cubicBezTo>
                  <a:pt x="109257" y="116739"/>
                  <a:pt x="106773" y="117174"/>
                  <a:pt x="104413" y="118291"/>
                </a:cubicBezTo>
                <a:cubicBezTo>
                  <a:pt x="102922" y="119037"/>
                  <a:pt x="101618" y="120217"/>
                  <a:pt x="100127" y="121086"/>
                </a:cubicBezTo>
                <a:cubicBezTo>
                  <a:pt x="90191" y="127173"/>
                  <a:pt x="87769" y="127048"/>
                  <a:pt x="79882" y="120341"/>
                </a:cubicBezTo>
                <a:cubicBezTo>
                  <a:pt x="75845" y="116925"/>
                  <a:pt x="72864" y="113261"/>
                  <a:pt x="72492" y="107548"/>
                </a:cubicBezTo>
                <a:cubicBezTo>
                  <a:pt x="72119" y="101586"/>
                  <a:pt x="70877" y="95686"/>
                  <a:pt x="69697" y="89848"/>
                </a:cubicBezTo>
                <a:cubicBezTo>
                  <a:pt x="69200" y="87364"/>
                  <a:pt x="68206" y="84942"/>
                  <a:pt x="66902" y="82768"/>
                </a:cubicBezTo>
                <a:cubicBezTo>
                  <a:pt x="66281" y="81713"/>
                  <a:pt x="64542" y="81154"/>
                  <a:pt x="63114" y="80719"/>
                </a:cubicBezTo>
                <a:cubicBezTo>
                  <a:pt x="62742" y="80595"/>
                  <a:pt x="61686" y="81588"/>
                  <a:pt x="61437" y="82271"/>
                </a:cubicBezTo>
                <a:cubicBezTo>
                  <a:pt x="60692" y="83824"/>
                  <a:pt x="60443" y="85563"/>
                  <a:pt x="59574" y="87054"/>
                </a:cubicBezTo>
                <a:cubicBezTo>
                  <a:pt x="58829" y="88358"/>
                  <a:pt x="57711" y="89600"/>
                  <a:pt x="56469" y="90345"/>
                </a:cubicBezTo>
                <a:cubicBezTo>
                  <a:pt x="55102" y="91214"/>
                  <a:pt x="51376" y="87364"/>
                  <a:pt x="51749" y="85253"/>
                </a:cubicBezTo>
                <a:cubicBezTo>
                  <a:pt x="53736" y="73577"/>
                  <a:pt x="52742" y="61591"/>
                  <a:pt x="55662" y="50102"/>
                </a:cubicBezTo>
                <a:cubicBezTo>
                  <a:pt x="57462" y="43084"/>
                  <a:pt x="57090" y="37184"/>
                  <a:pt x="52122" y="31036"/>
                </a:cubicBezTo>
                <a:cubicBezTo>
                  <a:pt x="46284" y="23894"/>
                  <a:pt x="42434" y="15200"/>
                  <a:pt x="34671" y="9486"/>
                </a:cubicBezTo>
                <a:cubicBezTo>
                  <a:pt x="32807" y="8120"/>
                  <a:pt x="32187" y="5139"/>
                  <a:pt x="30944" y="2966"/>
                </a:cubicBezTo>
                <a:cubicBezTo>
                  <a:pt x="30510" y="2220"/>
                  <a:pt x="30013" y="1537"/>
                  <a:pt x="29391" y="978"/>
                </a:cubicBezTo>
                <a:cubicBezTo>
                  <a:pt x="27963" y="-326"/>
                  <a:pt x="26473" y="-326"/>
                  <a:pt x="25231" y="978"/>
                </a:cubicBezTo>
                <a:cubicBezTo>
                  <a:pt x="24672" y="1537"/>
                  <a:pt x="24113" y="2406"/>
                  <a:pt x="24113" y="3090"/>
                </a:cubicBezTo>
                <a:cubicBezTo>
                  <a:pt x="24175" y="9797"/>
                  <a:pt x="30013" y="15759"/>
                  <a:pt x="26970" y="22901"/>
                </a:cubicBezTo>
                <a:cubicBezTo>
                  <a:pt x="24734" y="27993"/>
                  <a:pt x="25728" y="32713"/>
                  <a:pt x="27529" y="37743"/>
                </a:cubicBezTo>
                <a:cubicBezTo>
                  <a:pt x="30013" y="45009"/>
                  <a:pt x="32000" y="52462"/>
                  <a:pt x="33490" y="59977"/>
                </a:cubicBezTo>
                <a:cubicBezTo>
                  <a:pt x="34981" y="67243"/>
                  <a:pt x="39142" y="74260"/>
                  <a:pt x="35664" y="82271"/>
                </a:cubicBezTo>
                <a:cubicBezTo>
                  <a:pt x="34857" y="84134"/>
                  <a:pt x="36596" y="87116"/>
                  <a:pt x="37341" y="89538"/>
                </a:cubicBezTo>
                <a:cubicBezTo>
                  <a:pt x="38397" y="92767"/>
                  <a:pt x="39639" y="95872"/>
                  <a:pt x="40570" y="98543"/>
                </a:cubicBezTo>
                <a:cubicBezTo>
                  <a:pt x="39391" y="106865"/>
                  <a:pt x="38893" y="114503"/>
                  <a:pt x="35788" y="121707"/>
                </a:cubicBezTo>
                <a:cubicBezTo>
                  <a:pt x="32435" y="129532"/>
                  <a:pt x="29391" y="137482"/>
                  <a:pt x="26225" y="145369"/>
                </a:cubicBezTo>
                <a:cubicBezTo>
                  <a:pt x="24548" y="149530"/>
                  <a:pt x="21877" y="152448"/>
                  <a:pt x="17468" y="153939"/>
                </a:cubicBezTo>
                <a:cubicBezTo>
                  <a:pt x="13431" y="155305"/>
                  <a:pt x="9456" y="156982"/>
                  <a:pt x="5793" y="159032"/>
                </a:cubicBezTo>
                <a:cubicBezTo>
                  <a:pt x="-293" y="162509"/>
                  <a:pt x="-1970" y="171949"/>
                  <a:pt x="2625" y="176855"/>
                </a:cubicBezTo>
                <a:cubicBezTo>
                  <a:pt x="6724" y="181202"/>
                  <a:pt x="11071" y="185239"/>
                  <a:pt x="15357" y="189462"/>
                </a:cubicBezTo>
                <a:cubicBezTo>
                  <a:pt x="19393" y="193375"/>
                  <a:pt x="20076" y="198281"/>
                  <a:pt x="19704" y="203560"/>
                </a:cubicBezTo>
                <a:cubicBezTo>
                  <a:pt x="19393" y="207969"/>
                  <a:pt x="17902" y="211881"/>
                  <a:pt x="15170" y="215359"/>
                </a:cubicBezTo>
                <a:cubicBezTo>
                  <a:pt x="10326" y="221321"/>
                  <a:pt x="5296" y="227097"/>
                  <a:pt x="700" y="233183"/>
                </a:cubicBezTo>
                <a:cubicBezTo>
                  <a:pt x="-46" y="234239"/>
                  <a:pt x="79" y="236971"/>
                  <a:pt x="886" y="237965"/>
                </a:cubicBezTo>
                <a:cubicBezTo>
                  <a:pt x="3557" y="241194"/>
                  <a:pt x="6538" y="244237"/>
                  <a:pt x="9767" y="246908"/>
                </a:cubicBezTo>
                <a:cubicBezTo>
                  <a:pt x="10823" y="247777"/>
                  <a:pt x="13120" y="247902"/>
                  <a:pt x="14487" y="247405"/>
                </a:cubicBezTo>
                <a:cubicBezTo>
                  <a:pt x="21194" y="245169"/>
                  <a:pt x="26225" y="240449"/>
                  <a:pt x="31006" y="235605"/>
                </a:cubicBezTo>
                <a:cubicBezTo>
                  <a:pt x="39453" y="227159"/>
                  <a:pt x="47899" y="218713"/>
                  <a:pt x="55662" y="209708"/>
                </a:cubicBezTo>
                <a:cubicBezTo>
                  <a:pt x="62927" y="201262"/>
                  <a:pt x="69076" y="192381"/>
                  <a:pt x="69573" y="180271"/>
                </a:cubicBezTo>
                <a:cubicBezTo>
                  <a:pt x="69821" y="174123"/>
                  <a:pt x="75162" y="169900"/>
                  <a:pt x="81994" y="169341"/>
                </a:cubicBezTo>
                <a:cubicBezTo>
                  <a:pt x="83671" y="169216"/>
                  <a:pt x="85409" y="169651"/>
                  <a:pt x="87086" y="169341"/>
                </a:cubicBezTo>
                <a:cubicBezTo>
                  <a:pt x="88638" y="169030"/>
                  <a:pt x="91185" y="168409"/>
                  <a:pt x="91434" y="167415"/>
                </a:cubicBezTo>
                <a:cubicBezTo>
                  <a:pt x="93420" y="159156"/>
                  <a:pt x="100065" y="155119"/>
                  <a:pt x="105717" y="149964"/>
                </a:cubicBezTo>
                <a:cubicBezTo>
                  <a:pt x="108139" y="147791"/>
                  <a:pt x="109692" y="144375"/>
                  <a:pt x="110933" y="141270"/>
                </a:cubicBezTo>
                <a:cubicBezTo>
                  <a:pt x="112797" y="136488"/>
                  <a:pt x="114101" y="131519"/>
                  <a:pt x="115591" y="126676"/>
                </a:cubicBezTo>
                <a:cubicBezTo>
                  <a:pt x="116461" y="123757"/>
                  <a:pt x="114722" y="120217"/>
                  <a:pt x="111617" y="118230"/>
                </a:cubicBezTo>
                <a:close/>
              </a:path>
            </a:pathLst>
          </a:custGeom>
          <a:solidFill>
            <a:schemeClr val="accent6"/>
          </a:solidFill>
          <a:ln w="0" cap="flat">
            <a:noFill/>
            <a:prstDash val="solid"/>
            <a:miter/>
          </a:ln>
        </p:spPr>
        <p:txBody>
          <a:bodyPr rtlCol="0" anchor="ctr"/>
          <a:lstStyle/>
          <a:p>
            <a:endParaRPr lang="en-IN"/>
          </a:p>
        </p:txBody>
      </p:sp>
      <p:sp>
        <p:nvSpPr>
          <p:cNvPr id="48" name="Freeform: Shape 47">
            <a:extLst>
              <a:ext uri="{FF2B5EF4-FFF2-40B4-BE49-F238E27FC236}">
                <a16:creationId xmlns:a16="http://schemas.microsoft.com/office/drawing/2014/main" id="{52A94334-D7DB-4405-F58E-AB6A11E6E48A}"/>
              </a:ext>
            </a:extLst>
          </p:cNvPr>
          <p:cNvSpPr/>
          <p:nvPr/>
        </p:nvSpPr>
        <p:spPr>
          <a:xfrm>
            <a:off x="9739961" y="1959794"/>
            <a:ext cx="146017" cy="102812"/>
          </a:xfrm>
          <a:custGeom>
            <a:avLst/>
            <a:gdLst>
              <a:gd name="connsiteX0" fmla="*/ 11748 w 146017"/>
              <a:gd name="connsiteY0" fmla="*/ 59451 h 102812"/>
              <a:gd name="connsiteX1" fmla="*/ 20754 w 146017"/>
              <a:gd name="connsiteY1" fmla="*/ 76964 h 102812"/>
              <a:gd name="connsiteX2" fmla="*/ 25535 w 146017"/>
              <a:gd name="connsiteY2" fmla="*/ 82553 h 102812"/>
              <a:gd name="connsiteX3" fmla="*/ 39136 w 146017"/>
              <a:gd name="connsiteY3" fmla="*/ 89261 h 102812"/>
              <a:gd name="connsiteX4" fmla="*/ 54289 w 146017"/>
              <a:gd name="connsiteY4" fmla="*/ 98079 h 102812"/>
              <a:gd name="connsiteX5" fmla="*/ 68138 w 146017"/>
              <a:gd name="connsiteY5" fmla="*/ 102613 h 102812"/>
              <a:gd name="connsiteX6" fmla="*/ 80745 w 146017"/>
              <a:gd name="connsiteY6" fmla="*/ 102489 h 102812"/>
              <a:gd name="connsiteX7" fmla="*/ 86397 w 146017"/>
              <a:gd name="connsiteY7" fmla="*/ 98079 h 102812"/>
              <a:gd name="connsiteX8" fmla="*/ 92856 w 146017"/>
              <a:gd name="connsiteY8" fmla="*/ 87832 h 102812"/>
              <a:gd name="connsiteX9" fmla="*/ 100867 w 146017"/>
              <a:gd name="connsiteY9" fmla="*/ 78144 h 102812"/>
              <a:gd name="connsiteX10" fmla="*/ 120367 w 146017"/>
              <a:gd name="connsiteY10" fmla="*/ 69760 h 102812"/>
              <a:gd name="connsiteX11" fmla="*/ 127447 w 146017"/>
              <a:gd name="connsiteY11" fmla="*/ 68145 h 102812"/>
              <a:gd name="connsiteX12" fmla="*/ 132974 w 146017"/>
              <a:gd name="connsiteY12" fmla="*/ 62991 h 102812"/>
              <a:gd name="connsiteX13" fmla="*/ 134651 w 146017"/>
              <a:gd name="connsiteY13" fmla="*/ 58457 h 102812"/>
              <a:gd name="connsiteX14" fmla="*/ 138564 w 146017"/>
              <a:gd name="connsiteY14" fmla="*/ 52619 h 102812"/>
              <a:gd name="connsiteX15" fmla="*/ 142290 w 146017"/>
              <a:gd name="connsiteY15" fmla="*/ 49204 h 102812"/>
              <a:gd name="connsiteX16" fmla="*/ 145643 w 146017"/>
              <a:gd name="connsiteY16" fmla="*/ 42435 h 102812"/>
              <a:gd name="connsiteX17" fmla="*/ 145457 w 146017"/>
              <a:gd name="connsiteY17" fmla="*/ 32436 h 102812"/>
              <a:gd name="connsiteX18" fmla="*/ 140799 w 146017"/>
              <a:gd name="connsiteY18" fmla="*/ 20760 h 102812"/>
              <a:gd name="connsiteX19" fmla="*/ 131918 w 146017"/>
              <a:gd name="connsiteY19" fmla="*/ 8774 h 102812"/>
              <a:gd name="connsiteX20" fmla="*/ 99501 w 146017"/>
              <a:gd name="connsiteY20" fmla="*/ 2191 h 102812"/>
              <a:gd name="connsiteX21" fmla="*/ 97016 w 146017"/>
              <a:gd name="connsiteY21" fmla="*/ 2191 h 102812"/>
              <a:gd name="connsiteX22" fmla="*/ 90868 w 146017"/>
              <a:gd name="connsiteY22" fmla="*/ 5856 h 102812"/>
              <a:gd name="connsiteX23" fmla="*/ 90930 w 146017"/>
              <a:gd name="connsiteY23" fmla="*/ 10451 h 102812"/>
              <a:gd name="connsiteX24" fmla="*/ 97824 w 146017"/>
              <a:gd name="connsiteY24" fmla="*/ 34547 h 102812"/>
              <a:gd name="connsiteX25" fmla="*/ 98817 w 146017"/>
              <a:gd name="connsiteY25" fmla="*/ 40944 h 102812"/>
              <a:gd name="connsiteX26" fmla="*/ 99687 w 146017"/>
              <a:gd name="connsiteY26" fmla="*/ 41441 h 102812"/>
              <a:gd name="connsiteX27" fmla="*/ 100618 w 146017"/>
              <a:gd name="connsiteY27" fmla="*/ 43180 h 102812"/>
              <a:gd name="connsiteX28" fmla="*/ 99004 w 146017"/>
              <a:gd name="connsiteY28" fmla="*/ 42062 h 102812"/>
              <a:gd name="connsiteX29" fmla="*/ 98755 w 146017"/>
              <a:gd name="connsiteY29" fmla="*/ 40944 h 102812"/>
              <a:gd name="connsiteX30" fmla="*/ 95526 w 146017"/>
              <a:gd name="connsiteY30" fmla="*/ 38646 h 102812"/>
              <a:gd name="connsiteX31" fmla="*/ 84658 w 146017"/>
              <a:gd name="connsiteY31" fmla="*/ 13184 h 102812"/>
              <a:gd name="connsiteX32" fmla="*/ 74970 w 146017"/>
              <a:gd name="connsiteY32" fmla="*/ 3123 h 102812"/>
              <a:gd name="connsiteX33" fmla="*/ 60003 w 146017"/>
              <a:gd name="connsiteY33" fmla="*/ 18 h 102812"/>
              <a:gd name="connsiteX34" fmla="*/ 55904 w 146017"/>
              <a:gd name="connsiteY34" fmla="*/ 2378 h 102812"/>
              <a:gd name="connsiteX35" fmla="*/ 52302 w 146017"/>
              <a:gd name="connsiteY35" fmla="*/ 11755 h 102812"/>
              <a:gd name="connsiteX36" fmla="*/ 52426 w 146017"/>
              <a:gd name="connsiteY36" fmla="*/ 26163 h 102812"/>
              <a:gd name="connsiteX37" fmla="*/ 53109 w 146017"/>
              <a:gd name="connsiteY37" fmla="*/ 26412 h 102812"/>
              <a:gd name="connsiteX38" fmla="*/ 55345 w 146017"/>
              <a:gd name="connsiteY38" fmla="*/ 29207 h 102812"/>
              <a:gd name="connsiteX39" fmla="*/ 52426 w 146017"/>
              <a:gd name="connsiteY39" fmla="*/ 27033 h 102812"/>
              <a:gd name="connsiteX40" fmla="*/ 52426 w 146017"/>
              <a:gd name="connsiteY40" fmla="*/ 26163 h 102812"/>
              <a:gd name="connsiteX41" fmla="*/ 32926 w 146017"/>
              <a:gd name="connsiteY41" fmla="*/ 16786 h 102812"/>
              <a:gd name="connsiteX42" fmla="*/ 14854 w 146017"/>
              <a:gd name="connsiteY42" fmla="*/ 7843 h 102812"/>
              <a:gd name="connsiteX43" fmla="*/ 6842 w 146017"/>
              <a:gd name="connsiteY43" fmla="*/ 12501 h 102812"/>
              <a:gd name="connsiteX44" fmla="*/ 508 w 146017"/>
              <a:gd name="connsiteY44" fmla="*/ 31815 h 102812"/>
              <a:gd name="connsiteX45" fmla="*/ 1129 w 146017"/>
              <a:gd name="connsiteY45" fmla="*/ 39143 h 102812"/>
              <a:gd name="connsiteX46" fmla="*/ 11686 w 146017"/>
              <a:gd name="connsiteY46" fmla="*/ 59389 h 102812"/>
              <a:gd name="connsiteX47" fmla="*/ 104655 w 146017"/>
              <a:gd name="connsiteY47" fmla="*/ 46906 h 102812"/>
              <a:gd name="connsiteX48" fmla="*/ 105525 w 146017"/>
              <a:gd name="connsiteY48" fmla="*/ 47962 h 102812"/>
              <a:gd name="connsiteX49" fmla="*/ 104034 w 146017"/>
              <a:gd name="connsiteY49" fmla="*/ 47527 h 102812"/>
              <a:gd name="connsiteX50" fmla="*/ 103102 w 146017"/>
              <a:gd name="connsiteY50" fmla="*/ 45850 h 102812"/>
              <a:gd name="connsiteX51" fmla="*/ 104655 w 146017"/>
              <a:gd name="connsiteY51" fmla="*/ 46906 h 102812"/>
              <a:gd name="connsiteX52" fmla="*/ 59009 w 146017"/>
              <a:gd name="connsiteY52" fmla="*/ 30883 h 102812"/>
              <a:gd name="connsiteX53" fmla="*/ 59195 w 146017"/>
              <a:gd name="connsiteY53" fmla="*/ 32187 h 102812"/>
              <a:gd name="connsiteX54" fmla="*/ 58512 w 146017"/>
              <a:gd name="connsiteY54" fmla="*/ 31504 h 102812"/>
              <a:gd name="connsiteX55" fmla="*/ 55780 w 146017"/>
              <a:gd name="connsiteY55" fmla="*/ 29455 h 102812"/>
              <a:gd name="connsiteX56" fmla="*/ 59071 w 146017"/>
              <a:gd name="connsiteY56" fmla="*/ 30945 h 102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46017" h="102812">
                <a:moveTo>
                  <a:pt x="11748" y="59451"/>
                </a:moveTo>
                <a:cubicBezTo>
                  <a:pt x="15723" y="64916"/>
                  <a:pt x="20505" y="69512"/>
                  <a:pt x="20754" y="76964"/>
                </a:cubicBezTo>
                <a:cubicBezTo>
                  <a:pt x="20815" y="78951"/>
                  <a:pt x="23486" y="81311"/>
                  <a:pt x="25535" y="82553"/>
                </a:cubicBezTo>
                <a:cubicBezTo>
                  <a:pt x="29883" y="85224"/>
                  <a:pt x="34354" y="88018"/>
                  <a:pt x="39136" y="89261"/>
                </a:cubicBezTo>
                <a:cubicBezTo>
                  <a:pt x="45222" y="90813"/>
                  <a:pt x="50128" y="93608"/>
                  <a:pt x="54289" y="98079"/>
                </a:cubicBezTo>
                <a:cubicBezTo>
                  <a:pt x="58077" y="102054"/>
                  <a:pt x="62611" y="103358"/>
                  <a:pt x="68138" y="102613"/>
                </a:cubicBezTo>
                <a:cubicBezTo>
                  <a:pt x="72237" y="102054"/>
                  <a:pt x="76647" y="103172"/>
                  <a:pt x="80745" y="102489"/>
                </a:cubicBezTo>
                <a:cubicBezTo>
                  <a:pt x="82857" y="102178"/>
                  <a:pt x="85341" y="100067"/>
                  <a:pt x="86397" y="98079"/>
                </a:cubicBezTo>
                <a:cubicBezTo>
                  <a:pt x="88322" y="94477"/>
                  <a:pt x="88508" y="90441"/>
                  <a:pt x="92856" y="87832"/>
                </a:cubicBezTo>
                <a:cubicBezTo>
                  <a:pt x="96271" y="85845"/>
                  <a:pt x="98507" y="81622"/>
                  <a:pt x="100867" y="78144"/>
                </a:cubicBezTo>
                <a:cubicBezTo>
                  <a:pt x="105649" y="71251"/>
                  <a:pt x="111424" y="67338"/>
                  <a:pt x="120367" y="69760"/>
                </a:cubicBezTo>
                <a:cubicBezTo>
                  <a:pt x="122417" y="70319"/>
                  <a:pt x="125398" y="69263"/>
                  <a:pt x="127447" y="68145"/>
                </a:cubicBezTo>
                <a:cubicBezTo>
                  <a:pt x="129621" y="66965"/>
                  <a:pt x="131422" y="64916"/>
                  <a:pt x="132974" y="62991"/>
                </a:cubicBezTo>
                <a:cubicBezTo>
                  <a:pt x="133968" y="61749"/>
                  <a:pt x="134775" y="59948"/>
                  <a:pt x="134651" y="58457"/>
                </a:cubicBezTo>
                <a:cubicBezTo>
                  <a:pt x="134465" y="55290"/>
                  <a:pt x="136638" y="54172"/>
                  <a:pt x="138564" y="52619"/>
                </a:cubicBezTo>
                <a:cubicBezTo>
                  <a:pt x="139930" y="51626"/>
                  <a:pt x="141358" y="50508"/>
                  <a:pt x="142290" y="49204"/>
                </a:cubicBezTo>
                <a:cubicBezTo>
                  <a:pt x="143656" y="47092"/>
                  <a:pt x="145271" y="44794"/>
                  <a:pt x="145643" y="42435"/>
                </a:cubicBezTo>
                <a:cubicBezTo>
                  <a:pt x="146140" y="39205"/>
                  <a:pt x="146202" y="35603"/>
                  <a:pt x="145457" y="32436"/>
                </a:cubicBezTo>
                <a:cubicBezTo>
                  <a:pt x="144464" y="28399"/>
                  <a:pt x="142414" y="24673"/>
                  <a:pt x="140799" y="20760"/>
                </a:cubicBezTo>
                <a:cubicBezTo>
                  <a:pt x="143284" y="12749"/>
                  <a:pt x="138439" y="10079"/>
                  <a:pt x="131918" y="8774"/>
                </a:cubicBezTo>
                <a:cubicBezTo>
                  <a:pt x="121113" y="6539"/>
                  <a:pt x="110307" y="4365"/>
                  <a:pt x="99501" y="2191"/>
                </a:cubicBezTo>
                <a:cubicBezTo>
                  <a:pt x="98693" y="2005"/>
                  <a:pt x="97699" y="1881"/>
                  <a:pt x="97016" y="2191"/>
                </a:cubicBezTo>
                <a:cubicBezTo>
                  <a:pt x="94843" y="3247"/>
                  <a:pt x="92483" y="4241"/>
                  <a:pt x="90868" y="5856"/>
                </a:cubicBezTo>
                <a:cubicBezTo>
                  <a:pt x="90061" y="6663"/>
                  <a:pt x="90185" y="9271"/>
                  <a:pt x="90930" y="10451"/>
                </a:cubicBezTo>
                <a:cubicBezTo>
                  <a:pt x="95526" y="17904"/>
                  <a:pt x="98196" y="25729"/>
                  <a:pt x="97824" y="34547"/>
                </a:cubicBezTo>
                <a:cubicBezTo>
                  <a:pt x="97699" y="36659"/>
                  <a:pt x="98321" y="38833"/>
                  <a:pt x="98817" y="40944"/>
                </a:cubicBezTo>
                <a:cubicBezTo>
                  <a:pt x="99128" y="41130"/>
                  <a:pt x="99438" y="41255"/>
                  <a:pt x="99687" y="41441"/>
                </a:cubicBezTo>
                <a:cubicBezTo>
                  <a:pt x="99935" y="42062"/>
                  <a:pt x="100308" y="42621"/>
                  <a:pt x="100618" y="43180"/>
                </a:cubicBezTo>
                <a:cubicBezTo>
                  <a:pt x="100059" y="42807"/>
                  <a:pt x="99625" y="42435"/>
                  <a:pt x="99004" y="42062"/>
                </a:cubicBezTo>
                <a:cubicBezTo>
                  <a:pt x="98942" y="41689"/>
                  <a:pt x="98817" y="41317"/>
                  <a:pt x="98755" y="40944"/>
                </a:cubicBezTo>
                <a:cubicBezTo>
                  <a:pt x="97513" y="40261"/>
                  <a:pt x="96209" y="39702"/>
                  <a:pt x="95526" y="38646"/>
                </a:cubicBezTo>
                <a:cubicBezTo>
                  <a:pt x="90309" y="30821"/>
                  <a:pt x="85341" y="22810"/>
                  <a:pt x="84658" y="13184"/>
                </a:cubicBezTo>
                <a:cubicBezTo>
                  <a:pt x="84161" y="6849"/>
                  <a:pt x="80124" y="4427"/>
                  <a:pt x="74970" y="3123"/>
                </a:cubicBezTo>
                <a:cubicBezTo>
                  <a:pt x="70063" y="1819"/>
                  <a:pt x="65033" y="763"/>
                  <a:pt x="60003" y="18"/>
                </a:cubicBezTo>
                <a:cubicBezTo>
                  <a:pt x="58761" y="-168"/>
                  <a:pt x="56587" y="1136"/>
                  <a:pt x="55904" y="2378"/>
                </a:cubicBezTo>
                <a:cubicBezTo>
                  <a:pt x="54289" y="5297"/>
                  <a:pt x="52612" y="8526"/>
                  <a:pt x="52302" y="11755"/>
                </a:cubicBezTo>
                <a:cubicBezTo>
                  <a:pt x="51805" y="16475"/>
                  <a:pt x="52302" y="21381"/>
                  <a:pt x="52426" y="26163"/>
                </a:cubicBezTo>
                <a:cubicBezTo>
                  <a:pt x="52674" y="26226"/>
                  <a:pt x="52923" y="26288"/>
                  <a:pt x="53109" y="26412"/>
                </a:cubicBezTo>
                <a:cubicBezTo>
                  <a:pt x="53854" y="27405"/>
                  <a:pt x="54537" y="28399"/>
                  <a:pt x="55345" y="29207"/>
                </a:cubicBezTo>
                <a:cubicBezTo>
                  <a:pt x="54351" y="28461"/>
                  <a:pt x="53420" y="27778"/>
                  <a:pt x="52426" y="27033"/>
                </a:cubicBezTo>
                <a:cubicBezTo>
                  <a:pt x="52426" y="26784"/>
                  <a:pt x="52426" y="26474"/>
                  <a:pt x="52426" y="26163"/>
                </a:cubicBezTo>
                <a:cubicBezTo>
                  <a:pt x="45657" y="23741"/>
                  <a:pt x="38266" y="23369"/>
                  <a:pt x="32926" y="16786"/>
                </a:cubicBezTo>
                <a:cubicBezTo>
                  <a:pt x="28703" y="11569"/>
                  <a:pt x="21374" y="9892"/>
                  <a:pt x="14854" y="7843"/>
                </a:cubicBezTo>
                <a:cubicBezTo>
                  <a:pt x="12059" y="6973"/>
                  <a:pt x="7898" y="9395"/>
                  <a:pt x="6842" y="12501"/>
                </a:cubicBezTo>
                <a:cubicBezTo>
                  <a:pt x="4731" y="18959"/>
                  <a:pt x="2806" y="25418"/>
                  <a:pt x="508" y="31815"/>
                </a:cubicBezTo>
                <a:cubicBezTo>
                  <a:pt x="-424" y="34485"/>
                  <a:pt x="11" y="36907"/>
                  <a:pt x="1129" y="39143"/>
                </a:cubicBezTo>
                <a:cubicBezTo>
                  <a:pt x="4482" y="45974"/>
                  <a:pt x="7277" y="53303"/>
                  <a:pt x="11686" y="59389"/>
                </a:cubicBezTo>
                <a:close/>
                <a:moveTo>
                  <a:pt x="104655" y="46906"/>
                </a:moveTo>
                <a:lnTo>
                  <a:pt x="105525" y="47962"/>
                </a:lnTo>
                <a:lnTo>
                  <a:pt x="104034" y="47527"/>
                </a:lnTo>
                <a:cubicBezTo>
                  <a:pt x="103910" y="46782"/>
                  <a:pt x="103413" y="46409"/>
                  <a:pt x="103102" y="45850"/>
                </a:cubicBezTo>
                <a:cubicBezTo>
                  <a:pt x="103599" y="46223"/>
                  <a:pt x="103972" y="46720"/>
                  <a:pt x="104655" y="46906"/>
                </a:cubicBezTo>
                <a:close/>
                <a:moveTo>
                  <a:pt x="59009" y="30883"/>
                </a:moveTo>
                <a:lnTo>
                  <a:pt x="59195" y="32187"/>
                </a:lnTo>
                <a:lnTo>
                  <a:pt x="58512" y="31504"/>
                </a:lnTo>
                <a:cubicBezTo>
                  <a:pt x="57581" y="30821"/>
                  <a:pt x="56649" y="30138"/>
                  <a:pt x="55780" y="29455"/>
                </a:cubicBezTo>
                <a:cubicBezTo>
                  <a:pt x="56649" y="30262"/>
                  <a:pt x="57643" y="30821"/>
                  <a:pt x="59071" y="30945"/>
                </a:cubicBezTo>
                <a:close/>
              </a:path>
            </a:pathLst>
          </a:custGeom>
          <a:solidFill>
            <a:schemeClr val="accent6"/>
          </a:solidFill>
          <a:ln w="0" cap="flat">
            <a:noFill/>
            <a:prstDash val="solid"/>
            <a:miter/>
          </a:ln>
        </p:spPr>
        <p:txBody>
          <a:bodyPr rtlCol="0" anchor="ctr"/>
          <a:lstStyle/>
          <a:p>
            <a:endParaRPr lang="en-IN"/>
          </a:p>
        </p:txBody>
      </p:sp>
      <p:sp>
        <p:nvSpPr>
          <p:cNvPr id="49" name="Freeform: Shape 48">
            <a:extLst>
              <a:ext uri="{FF2B5EF4-FFF2-40B4-BE49-F238E27FC236}">
                <a16:creationId xmlns:a16="http://schemas.microsoft.com/office/drawing/2014/main" id="{9738FF68-EF40-720E-9947-072AB2879A4A}"/>
              </a:ext>
            </a:extLst>
          </p:cNvPr>
          <p:cNvSpPr/>
          <p:nvPr/>
        </p:nvSpPr>
        <p:spPr>
          <a:xfrm>
            <a:off x="6094056" y="2286771"/>
            <a:ext cx="118436" cy="143866"/>
          </a:xfrm>
          <a:custGeom>
            <a:avLst/>
            <a:gdLst>
              <a:gd name="connsiteX0" fmla="*/ 114899 w 118436"/>
              <a:gd name="connsiteY0" fmla="*/ 27715 h 143866"/>
              <a:gd name="connsiteX1" fmla="*/ 118067 w 118436"/>
              <a:gd name="connsiteY1" fmla="*/ 18834 h 143866"/>
              <a:gd name="connsiteX2" fmla="*/ 110738 w 118436"/>
              <a:gd name="connsiteY2" fmla="*/ 12437 h 143866"/>
              <a:gd name="connsiteX3" fmla="*/ 92977 w 118436"/>
              <a:gd name="connsiteY3" fmla="*/ 10822 h 143866"/>
              <a:gd name="connsiteX4" fmla="*/ 84220 w 118436"/>
              <a:gd name="connsiteY4" fmla="*/ 7655 h 143866"/>
              <a:gd name="connsiteX5" fmla="*/ 84220 w 118436"/>
              <a:gd name="connsiteY5" fmla="*/ 7531 h 143866"/>
              <a:gd name="connsiteX6" fmla="*/ 83475 w 118436"/>
              <a:gd name="connsiteY6" fmla="*/ 7345 h 143866"/>
              <a:gd name="connsiteX7" fmla="*/ 84034 w 118436"/>
              <a:gd name="connsiteY7" fmla="*/ 8028 h 143866"/>
              <a:gd name="connsiteX8" fmla="*/ 78693 w 118436"/>
              <a:gd name="connsiteY8" fmla="*/ 2625 h 143866"/>
              <a:gd name="connsiteX9" fmla="*/ 71986 w 118436"/>
              <a:gd name="connsiteY9" fmla="*/ 16 h 143866"/>
              <a:gd name="connsiteX10" fmla="*/ 59627 w 118436"/>
              <a:gd name="connsiteY10" fmla="*/ 2873 h 143866"/>
              <a:gd name="connsiteX11" fmla="*/ 53789 w 118436"/>
              <a:gd name="connsiteY11" fmla="*/ 7220 h 143866"/>
              <a:gd name="connsiteX12" fmla="*/ 42114 w 118436"/>
              <a:gd name="connsiteY12" fmla="*/ 19952 h 143866"/>
              <a:gd name="connsiteX13" fmla="*/ 40375 w 118436"/>
              <a:gd name="connsiteY13" fmla="*/ 26969 h 143866"/>
              <a:gd name="connsiteX14" fmla="*/ 42983 w 118436"/>
              <a:gd name="connsiteY14" fmla="*/ 34173 h 143866"/>
              <a:gd name="connsiteX15" fmla="*/ 41058 w 118436"/>
              <a:gd name="connsiteY15" fmla="*/ 58145 h 143866"/>
              <a:gd name="connsiteX16" fmla="*/ 34537 w 118436"/>
              <a:gd name="connsiteY16" fmla="*/ 59139 h 143866"/>
              <a:gd name="connsiteX17" fmla="*/ 26712 w 118436"/>
              <a:gd name="connsiteY17" fmla="*/ 43178 h 143866"/>
              <a:gd name="connsiteX18" fmla="*/ 18453 w 118436"/>
              <a:gd name="connsiteY18" fmla="*/ 38459 h 143866"/>
              <a:gd name="connsiteX19" fmla="*/ 1498 w 118436"/>
              <a:gd name="connsiteY19" fmla="*/ 53984 h 143866"/>
              <a:gd name="connsiteX20" fmla="*/ 8 w 118436"/>
              <a:gd name="connsiteY20" fmla="*/ 74354 h 143866"/>
              <a:gd name="connsiteX21" fmla="*/ 3858 w 118436"/>
              <a:gd name="connsiteY21" fmla="*/ 80316 h 143866"/>
              <a:gd name="connsiteX22" fmla="*/ 15099 w 118436"/>
              <a:gd name="connsiteY22" fmla="*/ 93482 h 143866"/>
              <a:gd name="connsiteX23" fmla="*/ 22738 w 118436"/>
              <a:gd name="connsiteY23" fmla="*/ 125590 h 143866"/>
              <a:gd name="connsiteX24" fmla="*/ 30004 w 118436"/>
              <a:gd name="connsiteY24" fmla="*/ 141488 h 143866"/>
              <a:gd name="connsiteX25" fmla="*/ 39133 w 118436"/>
              <a:gd name="connsiteY25" fmla="*/ 142606 h 143866"/>
              <a:gd name="connsiteX26" fmla="*/ 50622 w 118436"/>
              <a:gd name="connsiteY26" fmla="*/ 132607 h 143866"/>
              <a:gd name="connsiteX27" fmla="*/ 64906 w 118436"/>
              <a:gd name="connsiteY27" fmla="*/ 127639 h 143866"/>
              <a:gd name="connsiteX28" fmla="*/ 78569 w 118436"/>
              <a:gd name="connsiteY28" fmla="*/ 120746 h 143866"/>
              <a:gd name="connsiteX29" fmla="*/ 83413 w 118436"/>
              <a:gd name="connsiteY29" fmla="*/ 115156 h 143866"/>
              <a:gd name="connsiteX30" fmla="*/ 96454 w 118436"/>
              <a:gd name="connsiteY30" fmla="*/ 93606 h 143866"/>
              <a:gd name="connsiteX31" fmla="*/ 99932 w 118436"/>
              <a:gd name="connsiteY31" fmla="*/ 76714 h 143866"/>
              <a:gd name="connsiteX32" fmla="*/ 96020 w 118436"/>
              <a:gd name="connsiteY32" fmla="*/ 64542 h 143866"/>
              <a:gd name="connsiteX33" fmla="*/ 86270 w 118436"/>
              <a:gd name="connsiteY33" fmla="*/ 53301 h 143866"/>
              <a:gd name="connsiteX34" fmla="*/ 86580 w 118436"/>
              <a:gd name="connsiteY34" fmla="*/ 49637 h 143866"/>
              <a:gd name="connsiteX35" fmla="*/ 100802 w 118436"/>
              <a:gd name="connsiteY35" fmla="*/ 43986 h 143866"/>
              <a:gd name="connsiteX36" fmla="*/ 107136 w 118436"/>
              <a:gd name="connsiteY36" fmla="*/ 36658 h 143866"/>
              <a:gd name="connsiteX37" fmla="*/ 114775 w 118436"/>
              <a:gd name="connsiteY37" fmla="*/ 27652 h 14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8436" h="143866">
                <a:moveTo>
                  <a:pt x="114899" y="27715"/>
                </a:moveTo>
                <a:cubicBezTo>
                  <a:pt x="118067" y="25603"/>
                  <a:pt x="119060" y="21815"/>
                  <a:pt x="118067" y="18834"/>
                </a:cubicBezTo>
                <a:cubicBezTo>
                  <a:pt x="116887" y="15294"/>
                  <a:pt x="114092" y="12934"/>
                  <a:pt x="110738" y="12437"/>
                </a:cubicBezTo>
                <a:cubicBezTo>
                  <a:pt x="104901" y="11444"/>
                  <a:pt x="98877" y="11692"/>
                  <a:pt x="92977" y="10822"/>
                </a:cubicBezTo>
                <a:cubicBezTo>
                  <a:pt x="89996" y="10388"/>
                  <a:pt x="87139" y="8835"/>
                  <a:pt x="84220" y="7655"/>
                </a:cubicBezTo>
                <a:cubicBezTo>
                  <a:pt x="84220" y="7655"/>
                  <a:pt x="84220" y="7593"/>
                  <a:pt x="84220" y="7531"/>
                </a:cubicBezTo>
                <a:cubicBezTo>
                  <a:pt x="83972" y="7469"/>
                  <a:pt x="83723" y="7407"/>
                  <a:pt x="83475" y="7345"/>
                </a:cubicBezTo>
                <a:lnTo>
                  <a:pt x="84034" y="8028"/>
                </a:lnTo>
                <a:cubicBezTo>
                  <a:pt x="82233" y="6165"/>
                  <a:pt x="80742" y="4053"/>
                  <a:pt x="78693" y="2625"/>
                </a:cubicBezTo>
                <a:cubicBezTo>
                  <a:pt x="76768" y="1259"/>
                  <a:pt x="74159" y="-170"/>
                  <a:pt x="71986" y="16"/>
                </a:cubicBezTo>
                <a:cubicBezTo>
                  <a:pt x="67825" y="327"/>
                  <a:pt x="63602" y="1445"/>
                  <a:pt x="59627" y="2873"/>
                </a:cubicBezTo>
                <a:cubicBezTo>
                  <a:pt x="57391" y="3681"/>
                  <a:pt x="54535" y="5295"/>
                  <a:pt x="53789" y="7220"/>
                </a:cubicBezTo>
                <a:cubicBezTo>
                  <a:pt x="51554" y="13182"/>
                  <a:pt x="46896" y="16536"/>
                  <a:pt x="42114" y="19952"/>
                </a:cubicBezTo>
                <a:cubicBezTo>
                  <a:pt x="39878" y="21566"/>
                  <a:pt x="39692" y="24361"/>
                  <a:pt x="40375" y="26969"/>
                </a:cubicBezTo>
                <a:cubicBezTo>
                  <a:pt x="40996" y="29453"/>
                  <a:pt x="41617" y="32062"/>
                  <a:pt x="42983" y="34173"/>
                </a:cubicBezTo>
                <a:cubicBezTo>
                  <a:pt x="48511" y="42744"/>
                  <a:pt x="45530" y="50444"/>
                  <a:pt x="41058" y="58145"/>
                </a:cubicBezTo>
                <a:cubicBezTo>
                  <a:pt x="39816" y="60319"/>
                  <a:pt x="35966" y="60816"/>
                  <a:pt x="34537" y="59139"/>
                </a:cubicBezTo>
                <a:cubicBezTo>
                  <a:pt x="30438" y="54543"/>
                  <a:pt x="28824" y="48768"/>
                  <a:pt x="26712" y="43178"/>
                </a:cubicBezTo>
                <a:cubicBezTo>
                  <a:pt x="25346" y="39638"/>
                  <a:pt x="22055" y="38396"/>
                  <a:pt x="18453" y="38459"/>
                </a:cubicBezTo>
                <a:cubicBezTo>
                  <a:pt x="8578" y="38707"/>
                  <a:pt x="2306" y="44483"/>
                  <a:pt x="1498" y="53984"/>
                </a:cubicBezTo>
                <a:cubicBezTo>
                  <a:pt x="939" y="60754"/>
                  <a:pt x="318" y="67523"/>
                  <a:pt x="8" y="74354"/>
                </a:cubicBezTo>
                <a:cubicBezTo>
                  <a:pt x="-116" y="76963"/>
                  <a:pt x="1250" y="79260"/>
                  <a:pt x="3858" y="80316"/>
                </a:cubicBezTo>
                <a:cubicBezTo>
                  <a:pt x="9944" y="82738"/>
                  <a:pt x="13298" y="87707"/>
                  <a:pt x="15099" y="93482"/>
                </a:cubicBezTo>
                <a:cubicBezTo>
                  <a:pt x="18390" y="103978"/>
                  <a:pt x="23048" y="114101"/>
                  <a:pt x="22738" y="125590"/>
                </a:cubicBezTo>
                <a:cubicBezTo>
                  <a:pt x="22614" y="131552"/>
                  <a:pt x="25532" y="137079"/>
                  <a:pt x="30004" y="141488"/>
                </a:cubicBezTo>
                <a:cubicBezTo>
                  <a:pt x="32488" y="143972"/>
                  <a:pt x="36587" y="144780"/>
                  <a:pt x="39133" y="142606"/>
                </a:cubicBezTo>
                <a:cubicBezTo>
                  <a:pt x="42983" y="139315"/>
                  <a:pt x="46337" y="135092"/>
                  <a:pt x="50622" y="132607"/>
                </a:cubicBezTo>
                <a:cubicBezTo>
                  <a:pt x="54907" y="130123"/>
                  <a:pt x="60248" y="129564"/>
                  <a:pt x="64906" y="127639"/>
                </a:cubicBezTo>
                <a:cubicBezTo>
                  <a:pt x="69626" y="125714"/>
                  <a:pt x="74221" y="123416"/>
                  <a:pt x="78569" y="120746"/>
                </a:cubicBezTo>
                <a:cubicBezTo>
                  <a:pt x="80618" y="119504"/>
                  <a:pt x="82730" y="117330"/>
                  <a:pt x="83413" y="115156"/>
                </a:cubicBezTo>
                <a:cubicBezTo>
                  <a:pt x="86021" y="106834"/>
                  <a:pt x="90368" y="99879"/>
                  <a:pt x="96454" y="93606"/>
                </a:cubicBezTo>
                <a:cubicBezTo>
                  <a:pt x="100802" y="89135"/>
                  <a:pt x="101423" y="82800"/>
                  <a:pt x="99932" y="76714"/>
                </a:cubicBezTo>
                <a:cubicBezTo>
                  <a:pt x="98939" y="72553"/>
                  <a:pt x="97200" y="68641"/>
                  <a:pt x="96020" y="64542"/>
                </a:cubicBezTo>
                <a:cubicBezTo>
                  <a:pt x="94529" y="59201"/>
                  <a:pt x="90927" y="55847"/>
                  <a:pt x="86270" y="53301"/>
                </a:cubicBezTo>
                <a:cubicBezTo>
                  <a:pt x="84220" y="52183"/>
                  <a:pt x="84282" y="50631"/>
                  <a:pt x="86580" y="49637"/>
                </a:cubicBezTo>
                <a:cubicBezTo>
                  <a:pt x="91300" y="47588"/>
                  <a:pt x="96082" y="45911"/>
                  <a:pt x="100802" y="43986"/>
                </a:cubicBezTo>
                <a:cubicBezTo>
                  <a:pt x="104217" y="42619"/>
                  <a:pt x="106950" y="40073"/>
                  <a:pt x="107136" y="36658"/>
                </a:cubicBezTo>
                <a:cubicBezTo>
                  <a:pt x="107447" y="31317"/>
                  <a:pt x="111359" y="30012"/>
                  <a:pt x="114775" y="27652"/>
                </a:cubicBezTo>
                <a:close/>
              </a:path>
            </a:pathLst>
          </a:custGeom>
          <a:solidFill>
            <a:schemeClr val="accent4"/>
          </a:solidFill>
          <a:ln w="0" cap="flat">
            <a:noFill/>
            <a:prstDash val="solid"/>
            <a:miter/>
          </a:ln>
        </p:spPr>
        <p:txBody>
          <a:bodyPr rtlCol="0" anchor="ctr"/>
          <a:lstStyle/>
          <a:p>
            <a:endParaRPr lang="en-IN"/>
          </a:p>
        </p:txBody>
      </p:sp>
      <p:sp>
        <p:nvSpPr>
          <p:cNvPr id="50" name="Freeform: Shape 49">
            <a:extLst>
              <a:ext uri="{FF2B5EF4-FFF2-40B4-BE49-F238E27FC236}">
                <a16:creationId xmlns:a16="http://schemas.microsoft.com/office/drawing/2014/main" id="{7FFACC0A-2268-F143-5970-49D8181F2E44}"/>
              </a:ext>
            </a:extLst>
          </p:cNvPr>
          <p:cNvSpPr/>
          <p:nvPr/>
        </p:nvSpPr>
        <p:spPr>
          <a:xfrm>
            <a:off x="10248801" y="4464387"/>
            <a:ext cx="139563" cy="158199"/>
          </a:xfrm>
          <a:custGeom>
            <a:avLst/>
            <a:gdLst>
              <a:gd name="connsiteX0" fmla="*/ 42587 w 139563"/>
              <a:gd name="connsiteY0" fmla="*/ 28687 h 158199"/>
              <a:gd name="connsiteX1" fmla="*/ 98667 w 139563"/>
              <a:gd name="connsiteY1" fmla="*/ 29743 h 158199"/>
              <a:gd name="connsiteX2" fmla="*/ 138910 w 139563"/>
              <a:gd name="connsiteY2" fmla="*/ 9063 h 158199"/>
              <a:gd name="connsiteX3" fmla="*/ 137544 w 139563"/>
              <a:gd name="connsiteY3" fmla="*/ 2107 h 158199"/>
              <a:gd name="connsiteX4" fmla="*/ 130588 w 139563"/>
              <a:gd name="connsiteY4" fmla="*/ 679 h 158199"/>
              <a:gd name="connsiteX5" fmla="*/ 121086 w 139563"/>
              <a:gd name="connsiteY5" fmla="*/ 9125 h 158199"/>
              <a:gd name="connsiteX6" fmla="*/ 102269 w 139563"/>
              <a:gd name="connsiteY6" fmla="*/ 14963 h 158199"/>
              <a:gd name="connsiteX7" fmla="*/ 71714 w 139563"/>
              <a:gd name="connsiteY7" fmla="*/ 11547 h 158199"/>
              <a:gd name="connsiteX8" fmla="*/ 51779 w 139563"/>
              <a:gd name="connsiteY8" fmla="*/ 7510 h 158199"/>
              <a:gd name="connsiteX9" fmla="*/ 31906 w 139563"/>
              <a:gd name="connsiteY9" fmla="*/ 18006 h 158199"/>
              <a:gd name="connsiteX10" fmla="*/ 29546 w 139563"/>
              <a:gd name="connsiteY10" fmla="*/ 18937 h 158199"/>
              <a:gd name="connsiteX11" fmla="*/ 21038 w 139563"/>
              <a:gd name="connsiteY11" fmla="*/ 31172 h 158199"/>
              <a:gd name="connsiteX12" fmla="*/ 20292 w 139563"/>
              <a:gd name="connsiteY12" fmla="*/ 41419 h 158199"/>
              <a:gd name="connsiteX13" fmla="*/ 16877 w 139563"/>
              <a:gd name="connsiteY13" fmla="*/ 50858 h 158199"/>
              <a:gd name="connsiteX14" fmla="*/ 9921 w 139563"/>
              <a:gd name="connsiteY14" fmla="*/ 69614 h 158199"/>
              <a:gd name="connsiteX15" fmla="*/ 5449 w 139563"/>
              <a:gd name="connsiteY15" fmla="*/ 86878 h 158199"/>
              <a:gd name="connsiteX16" fmla="*/ 605 w 139563"/>
              <a:gd name="connsiteY16" fmla="*/ 98678 h 158199"/>
              <a:gd name="connsiteX17" fmla="*/ 4270 w 139563"/>
              <a:gd name="connsiteY17" fmla="*/ 112776 h 158199"/>
              <a:gd name="connsiteX18" fmla="*/ 10418 w 139563"/>
              <a:gd name="connsiteY18" fmla="*/ 117247 h 158199"/>
              <a:gd name="connsiteX19" fmla="*/ 14889 w 139563"/>
              <a:gd name="connsiteY19" fmla="*/ 131096 h 158199"/>
              <a:gd name="connsiteX20" fmla="*/ 11598 w 139563"/>
              <a:gd name="connsiteY20" fmla="*/ 148547 h 158199"/>
              <a:gd name="connsiteX21" fmla="*/ 14765 w 139563"/>
              <a:gd name="connsiteY21" fmla="*/ 155192 h 158199"/>
              <a:gd name="connsiteX22" fmla="*/ 31657 w 139563"/>
              <a:gd name="connsiteY22" fmla="*/ 156124 h 158199"/>
              <a:gd name="connsiteX23" fmla="*/ 34203 w 139563"/>
              <a:gd name="connsiteY23" fmla="*/ 147243 h 158199"/>
              <a:gd name="connsiteX24" fmla="*/ 39109 w 139563"/>
              <a:gd name="connsiteY24" fmla="*/ 101659 h 158199"/>
              <a:gd name="connsiteX25" fmla="*/ 42898 w 139563"/>
              <a:gd name="connsiteY25" fmla="*/ 99051 h 158199"/>
              <a:gd name="connsiteX26" fmla="*/ 46252 w 139563"/>
              <a:gd name="connsiteY26" fmla="*/ 101783 h 158199"/>
              <a:gd name="connsiteX27" fmla="*/ 53704 w 139563"/>
              <a:gd name="connsiteY27" fmla="*/ 124886 h 158199"/>
              <a:gd name="connsiteX28" fmla="*/ 56623 w 139563"/>
              <a:gd name="connsiteY28" fmla="*/ 134450 h 158199"/>
              <a:gd name="connsiteX29" fmla="*/ 68236 w 139563"/>
              <a:gd name="connsiteY29" fmla="*/ 141902 h 158199"/>
              <a:gd name="connsiteX30" fmla="*/ 72894 w 139563"/>
              <a:gd name="connsiteY30" fmla="*/ 141591 h 158199"/>
              <a:gd name="connsiteX31" fmla="*/ 72770 w 139563"/>
              <a:gd name="connsiteY31" fmla="*/ 140971 h 158199"/>
              <a:gd name="connsiteX32" fmla="*/ 74260 w 139563"/>
              <a:gd name="connsiteY32" fmla="*/ 140287 h 158199"/>
              <a:gd name="connsiteX33" fmla="*/ 73391 w 139563"/>
              <a:gd name="connsiteY33" fmla="*/ 141591 h 158199"/>
              <a:gd name="connsiteX34" fmla="*/ 72956 w 139563"/>
              <a:gd name="connsiteY34" fmla="*/ 141591 h 158199"/>
              <a:gd name="connsiteX35" fmla="*/ 80595 w 139563"/>
              <a:gd name="connsiteY35" fmla="*/ 152957 h 158199"/>
              <a:gd name="connsiteX36" fmla="*/ 82768 w 139563"/>
              <a:gd name="connsiteY36" fmla="*/ 154261 h 158199"/>
              <a:gd name="connsiteX37" fmla="*/ 93077 w 139563"/>
              <a:gd name="connsiteY37" fmla="*/ 150472 h 158199"/>
              <a:gd name="connsiteX38" fmla="*/ 94133 w 139563"/>
              <a:gd name="connsiteY38" fmla="*/ 130102 h 158199"/>
              <a:gd name="connsiteX39" fmla="*/ 88482 w 139563"/>
              <a:gd name="connsiteY39" fmla="*/ 122091 h 158199"/>
              <a:gd name="connsiteX40" fmla="*/ 81899 w 139563"/>
              <a:gd name="connsiteY40" fmla="*/ 118179 h 158199"/>
              <a:gd name="connsiteX41" fmla="*/ 78111 w 139563"/>
              <a:gd name="connsiteY41" fmla="*/ 109484 h 158199"/>
              <a:gd name="connsiteX42" fmla="*/ 75254 w 139563"/>
              <a:gd name="connsiteY42" fmla="*/ 97436 h 158199"/>
              <a:gd name="connsiteX43" fmla="*/ 66249 w 139563"/>
              <a:gd name="connsiteY43" fmla="*/ 85077 h 158199"/>
              <a:gd name="connsiteX44" fmla="*/ 67801 w 139563"/>
              <a:gd name="connsiteY44" fmla="*/ 78184 h 158199"/>
              <a:gd name="connsiteX45" fmla="*/ 80533 w 139563"/>
              <a:gd name="connsiteY45" fmla="*/ 69738 h 158199"/>
              <a:gd name="connsiteX46" fmla="*/ 90345 w 139563"/>
              <a:gd name="connsiteY46" fmla="*/ 69427 h 158199"/>
              <a:gd name="connsiteX47" fmla="*/ 97859 w 139563"/>
              <a:gd name="connsiteY47" fmla="*/ 69738 h 158199"/>
              <a:gd name="connsiteX48" fmla="*/ 101896 w 139563"/>
              <a:gd name="connsiteY48" fmla="*/ 67192 h 158199"/>
              <a:gd name="connsiteX49" fmla="*/ 102703 w 139563"/>
              <a:gd name="connsiteY49" fmla="*/ 52163 h 158199"/>
              <a:gd name="connsiteX50" fmla="*/ 99723 w 139563"/>
              <a:gd name="connsiteY50" fmla="*/ 48747 h 158199"/>
              <a:gd name="connsiteX51" fmla="*/ 89724 w 139563"/>
              <a:gd name="connsiteY51" fmla="*/ 48188 h 158199"/>
              <a:gd name="connsiteX52" fmla="*/ 69851 w 139563"/>
              <a:gd name="connsiteY52" fmla="*/ 52908 h 158199"/>
              <a:gd name="connsiteX53" fmla="*/ 49543 w 139563"/>
              <a:gd name="connsiteY53" fmla="*/ 61727 h 158199"/>
              <a:gd name="connsiteX54" fmla="*/ 44761 w 139563"/>
              <a:gd name="connsiteY54" fmla="*/ 62161 h 158199"/>
              <a:gd name="connsiteX55" fmla="*/ 30353 w 139563"/>
              <a:gd name="connsiteY55" fmla="*/ 45269 h 158199"/>
              <a:gd name="connsiteX56" fmla="*/ 42587 w 139563"/>
              <a:gd name="connsiteY56" fmla="*/ 28874 h 158199"/>
              <a:gd name="connsiteX57" fmla="*/ 78545 w 139563"/>
              <a:gd name="connsiteY57" fmla="*/ 135505 h 158199"/>
              <a:gd name="connsiteX58" fmla="*/ 79415 w 139563"/>
              <a:gd name="connsiteY58" fmla="*/ 135754 h 158199"/>
              <a:gd name="connsiteX59" fmla="*/ 84507 w 139563"/>
              <a:gd name="connsiteY59" fmla="*/ 132897 h 158199"/>
              <a:gd name="connsiteX60" fmla="*/ 86681 w 139563"/>
              <a:gd name="connsiteY60" fmla="*/ 136127 h 158199"/>
              <a:gd name="connsiteX61" fmla="*/ 85066 w 139563"/>
              <a:gd name="connsiteY61" fmla="*/ 137555 h 158199"/>
              <a:gd name="connsiteX62" fmla="*/ 79415 w 139563"/>
              <a:gd name="connsiteY62" fmla="*/ 135754 h 158199"/>
              <a:gd name="connsiteX63" fmla="*/ 79166 w 139563"/>
              <a:gd name="connsiteY63" fmla="*/ 136064 h 158199"/>
              <a:gd name="connsiteX64" fmla="*/ 77800 w 139563"/>
              <a:gd name="connsiteY64" fmla="*/ 136872 h 158199"/>
              <a:gd name="connsiteX65" fmla="*/ 78608 w 139563"/>
              <a:gd name="connsiteY65" fmla="*/ 135505 h 15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39563" h="158199">
                <a:moveTo>
                  <a:pt x="42587" y="28687"/>
                </a:moveTo>
                <a:cubicBezTo>
                  <a:pt x="61343" y="27073"/>
                  <a:pt x="79974" y="27135"/>
                  <a:pt x="98667" y="29743"/>
                </a:cubicBezTo>
                <a:cubicBezTo>
                  <a:pt x="116739" y="32227"/>
                  <a:pt x="129781" y="25396"/>
                  <a:pt x="138910" y="9063"/>
                </a:cubicBezTo>
                <a:cubicBezTo>
                  <a:pt x="140276" y="6641"/>
                  <a:pt x="139345" y="4157"/>
                  <a:pt x="137544" y="2107"/>
                </a:cubicBezTo>
                <a:cubicBezTo>
                  <a:pt x="135805" y="120"/>
                  <a:pt x="132141" y="-687"/>
                  <a:pt x="130588" y="679"/>
                </a:cubicBezTo>
                <a:cubicBezTo>
                  <a:pt x="127359" y="3411"/>
                  <a:pt x="124440" y="6516"/>
                  <a:pt x="121086" y="9125"/>
                </a:cubicBezTo>
                <a:cubicBezTo>
                  <a:pt x="115621" y="13472"/>
                  <a:pt x="109970" y="16329"/>
                  <a:pt x="102269" y="14963"/>
                </a:cubicBezTo>
                <a:cubicBezTo>
                  <a:pt x="92208" y="13224"/>
                  <a:pt x="81837" y="12975"/>
                  <a:pt x="71714" y="11547"/>
                </a:cubicBezTo>
                <a:cubicBezTo>
                  <a:pt x="65007" y="10615"/>
                  <a:pt x="58486" y="7696"/>
                  <a:pt x="51779" y="7510"/>
                </a:cubicBezTo>
                <a:cubicBezTo>
                  <a:pt x="43705" y="7200"/>
                  <a:pt x="40414" y="17881"/>
                  <a:pt x="31906" y="18006"/>
                </a:cubicBezTo>
                <a:cubicBezTo>
                  <a:pt x="31098" y="18006"/>
                  <a:pt x="30291" y="18503"/>
                  <a:pt x="29546" y="18937"/>
                </a:cubicBezTo>
                <a:cubicBezTo>
                  <a:pt x="24888" y="21732"/>
                  <a:pt x="22031" y="25893"/>
                  <a:pt x="21038" y="31172"/>
                </a:cubicBezTo>
                <a:cubicBezTo>
                  <a:pt x="20478" y="34525"/>
                  <a:pt x="20975" y="38065"/>
                  <a:pt x="20292" y="41419"/>
                </a:cubicBezTo>
                <a:cubicBezTo>
                  <a:pt x="19609" y="44648"/>
                  <a:pt x="18926" y="48498"/>
                  <a:pt x="16877" y="50858"/>
                </a:cubicBezTo>
                <a:cubicBezTo>
                  <a:pt x="12032" y="56324"/>
                  <a:pt x="9921" y="62534"/>
                  <a:pt x="9921" y="69614"/>
                </a:cubicBezTo>
                <a:cubicBezTo>
                  <a:pt x="9921" y="75762"/>
                  <a:pt x="7872" y="81351"/>
                  <a:pt x="5449" y="86878"/>
                </a:cubicBezTo>
                <a:cubicBezTo>
                  <a:pt x="3773" y="90791"/>
                  <a:pt x="1661" y="94579"/>
                  <a:pt x="605" y="98678"/>
                </a:cubicBezTo>
                <a:cubicBezTo>
                  <a:pt x="-699" y="103771"/>
                  <a:pt x="-78" y="108925"/>
                  <a:pt x="4270" y="112776"/>
                </a:cubicBezTo>
                <a:cubicBezTo>
                  <a:pt x="6133" y="114452"/>
                  <a:pt x="8555" y="115570"/>
                  <a:pt x="10418" y="117247"/>
                </a:cubicBezTo>
                <a:cubicBezTo>
                  <a:pt x="14579" y="120973"/>
                  <a:pt x="16193" y="125755"/>
                  <a:pt x="14889" y="131096"/>
                </a:cubicBezTo>
                <a:cubicBezTo>
                  <a:pt x="13523" y="136872"/>
                  <a:pt x="10480" y="142399"/>
                  <a:pt x="11598" y="148547"/>
                </a:cubicBezTo>
                <a:cubicBezTo>
                  <a:pt x="12032" y="150907"/>
                  <a:pt x="13026" y="153702"/>
                  <a:pt x="14765" y="155192"/>
                </a:cubicBezTo>
                <a:cubicBezTo>
                  <a:pt x="19920" y="159726"/>
                  <a:pt x="26006" y="158360"/>
                  <a:pt x="31657" y="156124"/>
                </a:cubicBezTo>
                <a:cubicBezTo>
                  <a:pt x="35632" y="154509"/>
                  <a:pt x="34266" y="150534"/>
                  <a:pt x="34203" y="147243"/>
                </a:cubicBezTo>
                <a:cubicBezTo>
                  <a:pt x="34141" y="131841"/>
                  <a:pt x="37681" y="116874"/>
                  <a:pt x="39109" y="101659"/>
                </a:cubicBezTo>
                <a:cubicBezTo>
                  <a:pt x="39234" y="100603"/>
                  <a:pt x="41532" y="99051"/>
                  <a:pt x="42898" y="99051"/>
                </a:cubicBezTo>
                <a:cubicBezTo>
                  <a:pt x="44016" y="99051"/>
                  <a:pt x="46252" y="100852"/>
                  <a:pt x="46252" y="101783"/>
                </a:cubicBezTo>
                <a:cubicBezTo>
                  <a:pt x="45817" y="110478"/>
                  <a:pt x="46252" y="118489"/>
                  <a:pt x="53704" y="124886"/>
                </a:cubicBezTo>
                <a:cubicBezTo>
                  <a:pt x="55815" y="126749"/>
                  <a:pt x="55629" y="131220"/>
                  <a:pt x="56623" y="134450"/>
                </a:cubicBezTo>
                <a:cubicBezTo>
                  <a:pt x="58486" y="140350"/>
                  <a:pt x="60535" y="141654"/>
                  <a:pt x="68236" y="141902"/>
                </a:cubicBezTo>
                <a:cubicBezTo>
                  <a:pt x="69789" y="141964"/>
                  <a:pt x="71341" y="141778"/>
                  <a:pt x="72894" y="141591"/>
                </a:cubicBezTo>
                <a:cubicBezTo>
                  <a:pt x="72894" y="141405"/>
                  <a:pt x="72832" y="141157"/>
                  <a:pt x="72770" y="140971"/>
                </a:cubicBezTo>
                <a:cubicBezTo>
                  <a:pt x="73391" y="140846"/>
                  <a:pt x="73701" y="140474"/>
                  <a:pt x="74260" y="140287"/>
                </a:cubicBezTo>
                <a:cubicBezTo>
                  <a:pt x="74012" y="140722"/>
                  <a:pt x="73577" y="141095"/>
                  <a:pt x="73391" y="141591"/>
                </a:cubicBezTo>
                <a:cubicBezTo>
                  <a:pt x="73204" y="141591"/>
                  <a:pt x="73080" y="141591"/>
                  <a:pt x="72956" y="141591"/>
                </a:cubicBezTo>
                <a:cubicBezTo>
                  <a:pt x="73888" y="146436"/>
                  <a:pt x="74633" y="151342"/>
                  <a:pt x="80595" y="152957"/>
                </a:cubicBezTo>
                <a:cubicBezTo>
                  <a:pt x="81340" y="153205"/>
                  <a:pt x="82023" y="153888"/>
                  <a:pt x="82768" y="154261"/>
                </a:cubicBezTo>
                <a:cubicBezTo>
                  <a:pt x="86557" y="156248"/>
                  <a:pt x="92332" y="154074"/>
                  <a:pt x="93077" y="150472"/>
                </a:cubicBezTo>
                <a:cubicBezTo>
                  <a:pt x="94382" y="143703"/>
                  <a:pt x="95065" y="136934"/>
                  <a:pt x="94133" y="130102"/>
                </a:cubicBezTo>
                <a:cubicBezTo>
                  <a:pt x="93636" y="126563"/>
                  <a:pt x="91960" y="123768"/>
                  <a:pt x="88482" y="122091"/>
                </a:cubicBezTo>
                <a:cubicBezTo>
                  <a:pt x="86184" y="120973"/>
                  <a:pt x="83824" y="119731"/>
                  <a:pt x="81899" y="118179"/>
                </a:cubicBezTo>
                <a:cubicBezTo>
                  <a:pt x="79228" y="116005"/>
                  <a:pt x="77179" y="113459"/>
                  <a:pt x="78111" y="109484"/>
                </a:cubicBezTo>
                <a:cubicBezTo>
                  <a:pt x="79104" y="105075"/>
                  <a:pt x="77986" y="101038"/>
                  <a:pt x="75254" y="97436"/>
                </a:cubicBezTo>
                <a:cubicBezTo>
                  <a:pt x="72211" y="93337"/>
                  <a:pt x="69230" y="89176"/>
                  <a:pt x="66249" y="85077"/>
                </a:cubicBezTo>
                <a:cubicBezTo>
                  <a:pt x="65007" y="83339"/>
                  <a:pt x="65814" y="79612"/>
                  <a:pt x="67801" y="78184"/>
                </a:cubicBezTo>
                <a:cubicBezTo>
                  <a:pt x="71962" y="75327"/>
                  <a:pt x="76185" y="72346"/>
                  <a:pt x="80533" y="69738"/>
                </a:cubicBezTo>
                <a:cubicBezTo>
                  <a:pt x="83638" y="67875"/>
                  <a:pt x="86867" y="68309"/>
                  <a:pt x="90345" y="69427"/>
                </a:cubicBezTo>
                <a:cubicBezTo>
                  <a:pt x="92705" y="70173"/>
                  <a:pt x="95375" y="70048"/>
                  <a:pt x="97859" y="69738"/>
                </a:cubicBezTo>
                <a:cubicBezTo>
                  <a:pt x="99350" y="69552"/>
                  <a:pt x="101710" y="68247"/>
                  <a:pt x="101896" y="67192"/>
                </a:cubicBezTo>
                <a:cubicBezTo>
                  <a:pt x="102579" y="62223"/>
                  <a:pt x="102828" y="57131"/>
                  <a:pt x="102703" y="52163"/>
                </a:cubicBezTo>
                <a:cubicBezTo>
                  <a:pt x="102703" y="50983"/>
                  <a:pt x="100965" y="48933"/>
                  <a:pt x="99723" y="48747"/>
                </a:cubicBezTo>
                <a:cubicBezTo>
                  <a:pt x="96493" y="48126"/>
                  <a:pt x="92891" y="47567"/>
                  <a:pt x="89724" y="48188"/>
                </a:cubicBezTo>
                <a:cubicBezTo>
                  <a:pt x="83017" y="49492"/>
                  <a:pt x="76496" y="52659"/>
                  <a:pt x="69851" y="52908"/>
                </a:cubicBezTo>
                <a:cubicBezTo>
                  <a:pt x="61529" y="53218"/>
                  <a:pt x="54884" y="55144"/>
                  <a:pt x="49543" y="61727"/>
                </a:cubicBezTo>
                <a:cubicBezTo>
                  <a:pt x="48798" y="62596"/>
                  <a:pt x="46065" y="62720"/>
                  <a:pt x="44761" y="62161"/>
                </a:cubicBezTo>
                <a:cubicBezTo>
                  <a:pt x="37433" y="58808"/>
                  <a:pt x="32278" y="53280"/>
                  <a:pt x="30353" y="45269"/>
                </a:cubicBezTo>
                <a:cubicBezTo>
                  <a:pt x="28676" y="38127"/>
                  <a:pt x="35259" y="29495"/>
                  <a:pt x="42587" y="28874"/>
                </a:cubicBezTo>
                <a:close/>
                <a:moveTo>
                  <a:pt x="78545" y="135505"/>
                </a:moveTo>
                <a:cubicBezTo>
                  <a:pt x="78545" y="135505"/>
                  <a:pt x="79104" y="135630"/>
                  <a:pt x="79415" y="135754"/>
                </a:cubicBezTo>
                <a:cubicBezTo>
                  <a:pt x="80408" y="133642"/>
                  <a:pt x="82147" y="132587"/>
                  <a:pt x="84507" y="132897"/>
                </a:cubicBezTo>
                <a:cubicBezTo>
                  <a:pt x="86370" y="133083"/>
                  <a:pt x="87240" y="134450"/>
                  <a:pt x="86681" y="136127"/>
                </a:cubicBezTo>
                <a:cubicBezTo>
                  <a:pt x="86494" y="136747"/>
                  <a:pt x="85501" y="137617"/>
                  <a:pt x="85066" y="137555"/>
                </a:cubicBezTo>
                <a:cubicBezTo>
                  <a:pt x="83141" y="137058"/>
                  <a:pt x="81278" y="136375"/>
                  <a:pt x="79415" y="135754"/>
                </a:cubicBezTo>
                <a:cubicBezTo>
                  <a:pt x="79353" y="135878"/>
                  <a:pt x="79228" y="135940"/>
                  <a:pt x="79166" y="136064"/>
                </a:cubicBezTo>
                <a:cubicBezTo>
                  <a:pt x="78608" y="136251"/>
                  <a:pt x="78235" y="136623"/>
                  <a:pt x="77800" y="136872"/>
                </a:cubicBezTo>
                <a:cubicBezTo>
                  <a:pt x="78048" y="136375"/>
                  <a:pt x="78421" y="136064"/>
                  <a:pt x="78608" y="135505"/>
                </a:cubicBezTo>
                <a:close/>
              </a:path>
            </a:pathLst>
          </a:custGeom>
          <a:solidFill>
            <a:schemeClr val="accent6"/>
          </a:solidFill>
          <a:ln w="0" cap="flat">
            <a:noFill/>
            <a:prstDash val="solid"/>
            <a:miter/>
          </a:ln>
        </p:spPr>
        <p:txBody>
          <a:bodyPr rtlCol="0" anchor="ctr"/>
          <a:lstStyle/>
          <a:p>
            <a:endParaRPr lang="en-IN"/>
          </a:p>
        </p:txBody>
      </p:sp>
      <p:sp>
        <p:nvSpPr>
          <p:cNvPr id="51" name="Freeform: Shape 50">
            <a:extLst>
              <a:ext uri="{FF2B5EF4-FFF2-40B4-BE49-F238E27FC236}">
                <a16:creationId xmlns:a16="http://schemas.microsoft.com/office/drawing/2014/main" id="{7514ED99-89DA-D08C-02F8-3D318314CDA1}"/>
              </a:ext>
            </a:extLst>
          </p:cNvPr>
          <p:cNvSpPr/>
          <p:nvPr/>
        </p:nvSpPr>
        <p:spPr>
          <a:xfrm>
            <a:off x="6696592" y="3367574"/>
            <a:ext cx="558" cy="558"/>
          </a:xfrm>
          <a:custGeom>
            <a:avLst/>
            <a:gdLst>
              <a:gd name="connsiteX0" fmla="*/ 0 w 558"/>
              <a:gd name="connsiteY0" fmla="*/ 0 h 558"/>
              <a:gd name="connsiteX1" fmla="*/ 497 w 558"/>
              <a:gd name="connsiteY1" fmla="*/ 559 h 558"/>
              <a:gd name="connsiteX2" fmla="*/ 559 w 558"/>
              <a:gd name="connsiteY2" fmla="*/ 559 h 558"/>
              <a:gd name="connsiteX3" fmla="*/ 0 w 558"/>
              <a:gd name="connsiteY3" fmla="*/ 0 h 558"/>
            </a:gdLst>
            <a:ahLst/>
            <a:cxnLst>
              <a:cxn ang="0">
                <a:pos x="connsiteX0" y="connsiteY0"/>
              </a:cxn>
              <a:cxn ang="0">
                <a:pos x="connsiteX1" y="connsiteY1"/>
              </a:cxn>
              <a:cxn ang="0">
                <a:pos x="connsiteX2" y="connsiteY2"/>
              </a:cxn>
              <a:cxn ang="0">
                <a:pos x="connsiteX3" y="connsiteY3"/>
              </a:cxn>
            </a:cxnLst>
            <a:rect l="l" t="t" r="r" b="b"/>
            <a:pathLst>
              <a:path w="558" h="558">
                <a:moveTo>
                  <a:pt x="0" y="0"/>
                </a:moveTo>
                <a:cubicBezTo>
                  <a:pt x="0" y="0"/>
                  <a:pt x="310" y="373"/>
                  <a:pt x="497" y="559"/>
                </a:cubicBezTo>
                <a:cubicBezTo>
                  <a:pt x="497" y="559"/>
                  <a:pt x="497" y="559"/>
                  <a:pt x="559" y="559"/>
                </a:cubicBezTo>
                <a:cubicBezTo>
                  <a:pt x="373" y="311"/>
                  <a:pt x="186" y="186"/>
                  <a:pt x="0" y="0"/>
                </a:cubicBezTo>
                <a:close/>
              </a:path>
            </a:pathLst>
          </a:custGeom>
          <a:solidFill>
            <a:schemeClr val="accent4"/>
          </a:solidFill>
          <a:ln w="0" cap="flat">
            <a:noFill/>
            <a:prstDash val="solid"/>
            <a:miter/>
          </a:ln>
        </p:spPr>
        <p:txBody>
          <a:bodyPr rtlCol="0" anchor="ctr"/>
          <a:lstStyle/>
          <a:p>
            <a:endParaRPr lang="en-IN"/>
          </a:p>
        </p:txBody>
      </p:sp>
      <p:sp>
        <p:nvSpPr>
          <p:cNvPr id="52" name="Freeform: Shape 51">
            <a:extLst>
              <a:ext uri="{FF2B5EF4-FFF2-40B4-BE49-F238E27FC236}">
                <a16:creationId xmlns:a16="http://schemas.microsoft.com/office/drawing/2014/main" id="{9B7939F5-269B-E492-D604-36EB18093852}"/>
              </a:ext>
            </a:extLst>
          </p:cNvPr>
          <p:cNvSpPr/>
          <p:nvPr/>
        </p:nvSpPr>
        <p:spPr>
          <a:xfrm>
            <a:off x="6569943" y="3259096"/>
            <a:ext cx="130724" cy="140670"/>
          </a:xfrm>
          <a:custGeom>
            <a:avLst/>
            <a:gdLst>
              <a:gd name="connsiteX0" fmla="*/ 119693 w 130724"/>
              <a:gd name="connsiteY0" fmla="*/ 69974 h 140670"/>
              <a:gd name="connsiteX1" fmla="*/ 118699 w 130724"/>
              <a:gd name="connsiteY1" fmla="*/ 62956 h 140670"/>
              <a:gd name="connsiteX2" fmla="*/ 113296 w 130724"/>
              <a:gd name="connsiteY2" fmla="*/ 57677 h 140670"/>
              <a:gd name="connsiteX3" fmla="*/ 106527 w 130724"/>
              <a:gd name="connsiteY3" fmla="*/ 55939 h 140670"/>
              <a:gd name="connsiteX4" fmla="*/ 99820 w 130724"/>
              <a:gd name="connsiteY4" fmla="*/ 59540 h 140670"/>
              <a:gd name="connsiteX5" fmla="*/ 82617 w 130724"/>
              <a:gd name="connsiteY5" fmla="*/ 60472 h 140670"/>
              <a:gd name="connsiteX6" fmla="*/ 78580 w 130724"/>
              <a:gd name="connsiteY6" fmla="*/ 52709 h 140670"/>
              <a:gd name="connsiteX7" fmla="*/ 79077 w 130724"/>
              <a:gd name="connsiteY7" fmla="*/ 50225 h 140670"/>
              <a:gd name="connsiteX8" fmla="*/ 72432 w 130724"/>
              <a:gd name="connsiteY8" fmla="*/ 41344 h 140670"/>
              <a:gd name="connsiteX9" fmla="*/ 65663 w 130724"/>
              <a:gd name="connsiteY9" fmla="*/ 41158 h 140670"/>
              <a:gd name="connsiteX10" fmla="*/ 65415 w 130724"/>
              <a:gd name="connsiteY10" fmla="*/ 41779 h 140670"/>
              <a:gd name="connsiteX11" fmla="*/ 64545 w 130724"/>
              <a:gd name="connsiteY11" fmla="*/ 42586 h 140670"/>
              <a:gd name="connsiteX12" fmla="*/ 64793 w 130724"/>
              <a:gd name="connsiteY12" fmla="*/ 41220 h 140670"/>
              <a:gd name="connsiteX13" fmla="*/ 65663 w 130724"/>
              <a:gd name="connsiteY13" fmla="*/ 41220 h 140670"/>
              <a:gd name="connsiteX14" fmla="*/ 78580 w 130724"/>
              <a:gd name="connsiteY14" fmla="*/ 23396 h 140670"/>
              <a:gd name="connsiteX15" fmla="*/ 89821 w 130724"/>
              <a:gd name="connsiteY15" fmla="*/ 6628 h 140670"/>
              <a:gd name="connsiteX16" fmla="*/ 90442 w 130724"/>
              <a:gd name="connsiteY16" fmla="*/ 2157 h 140670"/>
              <a:gd name="connsiteX17" fmla="*/ 83549 w 130724"/>
              <a:gd name="connsiteY17" fmla="*/ 170 h 140670"/>
              <a:gd name="connsiteX18" fmla="*/ 61999 w 130724"/>
              <a:gd name="connsiteY18" fmla="*/ 12839 h 140670"/>
              <a:gd name="connsiteX19" fmla="*/ 30637 w 130724"/>
              <a:gd name="connsiteY19" fmla="*/ 59230 h 140670"/>
              <a:gd name="connsiteX20" fmla="*/ 10950 w 130724"/>
              <a:gd name="connsiteY20" fmla="*/ 77737 h 140670"/>
              <a:gd name="connsiteX21" fmla="*/ 9832 w 130724"/>
              <a:gd name="connsiteY21" fmla="*/ 83699 h 140670"/>
              <a:gd name="connsiteX22" fmla="*/ 8776 w 130724"/>
              <a:gd name="connsiteY22" fmla="*/ 92518 h 140670"/>
              <a:gd name="connsiteX23" fmla="*/ 516 w 130724"/>
              <a:gd name="connsiteY23" fmla="*/ 101957 h 140670"/>
              <a:gd name="connsiteX24" fmla="*/ 2752 w 130724"/>
              <a:gd name="connsiteY24" fmla="*/ 108354 h 140670"/>
              <a:gd name="connsiteX25" fmla="*/ 10018 w 130724"/>
              <a:gd name="connsiteY25" fmla="*/ 109969 h 140670"/>
              <a:gd name="connsiteX26" fmla="*/ 35357 w 130724"/>
              <a:gd name="connsiteY26" fmla="*/ 110962 h 140670"/>
              <a:gd name="connsiteX27" fmla="*/ 55416 w 130724"/>
              <a:gd name="connsiteY27" fmla="*/ 111273 h 140670"/>
              <a:gd name="connsiteX28" fmla="*/ 74606 w 130724"/>
              <a:gd name="connsiteY28" fmla="*/ 116738 h 140670"/>
              <a:gd name="connsiteX29" fmla="*/ 74420 w 130724"/>
              <a:gd name="connsiteY29" fmla="*/ 118849 h 140670"/>
              <a:gd name="connsiteX30" fmla="*/ 67588 w 130724"/>
              <a:gd name="connsiteY30" fmla="*/ 126178 h 140670"/>
              <a:gd name="connsiteX31" fmla="*/ 67464 w 130724"/>
              <a:gd name="connsiteY31" fmla="*/ 130649 h 140670"/>
              <a:gd name="connsiteX32" fmla="*/ 71687 w 130724"/>
              <a:gd name="connsiteY32" fmla="*/ 132760 h 140670"/>
              <a:gd name="connsiteX33" fmla="*/ 80319 w 130724"/>
              <a:gd name="connsiteY33" fmla="*/ 128103 h 140670"/>
              <a:gd name="connsiteX34" fmla="*/ 98454 w 130724"/>
              <a:gd name="connsiteY34" fmla="*/ 114564 h 140670"/>
              <a:gd name="connsiteX35" fmla="*/ 100068 w 130724"/>
              <a:gd name="connsiteY35" fmla="*/ 116055 h 140670"/>
              <a:gd name="connsiteX36" fmla="*/ 97957 w 130724"/>
              <a:gd name="connsiteY36" fmla="*/ 128475 h 140670"/>
              <a:gd name="connsiteX37" fmla="*/ 99323 w 130724"/>
              <a:gd name="connsiteY37" fmla="*/ 132947 h 140670"/>
              <a:gd name="connsiteX38" fmla="*/ 115035 w 130724"/>
              <a:gd name="connsiteY38" fmla="*/ 140648 h 140670"/>
              <a:gd name="connsiteX39" fmla="*/ 123730 w 130724"/>
              <a:gd name="connsiteY39" fmla="*/ 136487 h 140670"/>
              <a:gd name="connsiteX40" fmla="*/ 130064 w 130724"/>
              <a:gd name="connsiteY40" fmla="*/ 119905 h 140670"/>
              <a:gd name="connsiteX41" fmla="*/ 127021 w 130724"/>
              <a:gd name="connsiteY41" fmla="*/ 109223 h 140670"/>
              <a:gd name="connsiteX42" fmla="*/ 125841 w 130724"/>
              <a:gd name="connsiteY42" fmla="*/ 109472 h 140670"/>
              <a:gd name="connsiteX43" fmla="*/ 124848 w 130724"/>
              <a:gd name="connsiteY43" fmla="*/ 110838 h 140670"/>
              <a:gd name="connsiteX44" fmla="*/ 125282 w 130724"/>
              <a:gd name="connsiteY44" fmla="*/ 109596 h 140670"/>
              <a:gd name="connsiteX45" fmla="*/ 125841 w 130724"/>
              <a:gd name="connsiteY45" fmla="*/ 109472 h 140670"/>
              <a:gd name="connsiteX46" fmla="*/ 126462 w 130724"/>
              <a:gd name="connsiteY46" fmla="*/ 108602 h 140670"/>
              <a:gd name="connsiteX47" fmla="*/ 115843 w 130724"/>
              <a:gd name="connsiteY47" fmla="*/ 105435 h 140670"/>
              <a:gd name="connsiteX48" fmla="*/ 113669 w 130724"/>
              <a:gd name="connsiteY48" fmla="*/ 102081 h 140670"/>
              <a:gd name="connsiteX49" fmla="*/ 117085 w 130724"/>
              <a:gd name="connsiteY49" fmla="*/ 95436 h 140670"/>
              <a:gd name="connsiteX50" fmla="*/ 124227 w 130724"/>
              <a:gd name="connsiteY50" fmla="*/ 88294 h 140670"/>
              <a:gd name="connsiteX51" fmla="*/ 124475 w 130724"/>
              <a:gd name="connsiteY51" fmla="*/ 86121 h 140670"/>
              <a:gd name="connsiteX52" fmla="*/ 120438 w 130724"/>
              <a:gd name="connsiteY52" fmla="*/ 83823 h 140670"/>
              <a:gd name="connsiteX53" fmla="*/ 113669 w 130724"/>
              <a:gd name="connsiteY53" fmla="*/ 83140 h 140670"/>
              <a:gd name="connsiteX54" fmla="*/ 115221 w 130724"/>
              <a:gd name="connsiteY54" fmla="*/ 76309 h 140670"/>
              <a:gd name="connsiteX55" fmla="*/ 119445 w 130724"/>
              <a:gd name="connsiteY55" fmla="*/ 70098 h 140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30724" h="140670">
                <a:moveTo>
                  <a:pt x="119693" y="69974"/>
                </a:moveTo>
                <a:cubicBezTo>
                  <a:pt x="120252" y="67862"/>
                  <a:pt x="119817" y="64944"/>
                  <a:pt x="118699" y="62956"/>
                </a:cubicBezTo>
                <a:cubicBezTo>
                  <a:pt x="117519" y="60845"/>
                  <a:pt x="115221" y="59292"/>
                  <a:pt x="113296" y="57677"/>
                </a:cubicBezTo>
                <a:cubicBezTo>
                  <a:pt x="111371" y="56063"/>
                  <a:pt x="109260" y="54510"/>
                  <a:pt x="106527" y="55939"/>
                </a:cubicBezTo>
                <a:cubicBezTo>
                  <a:pt x="104291" y="57118"/>
                  <a:pt x="101994" y="58298"/>
                  <a:pt x="99820" y="59540"/>
                </a:cubicBezTo>
                <a:cubicBezTo>
                  <a:pt x="94231" y="62894"/>
                  <a:pt x="88455" y="61900"/>
                  <a:pt x="82617" y="60472"/>
                </a:cubicBezTo>
                <a:cubicBezTo>
                  <a:pt x="79326" y="59665"/>
                  <a:pt x="78084" y="57553"/>
                  <a:pt x="78580" y="52709"/>
                </a:cubicBezTo>
                <a:cubicBezTo>
                  <a:pt x="78705" y="51902"/>
                  <a:pt x="79015" y="51094"/>
                  <a:pt x="79077" y="50225"/>
                </a:cubicBezTo>
                <a:cubicBezTo>
                  <a:pt x="79388" y="45381"/>
                  <a:pt x="77090" y="42089"/>
                  <a:pt x="72432" y="41344"/>
                </a:cubicBezTo>
                <a:cubicBezTo>
                  <a:pt x="70259" y="40972"/>
                  <a:pt x="67961" y="41158"/>
                  <a:pt x="65663" y="41158"/>
                </a:cubicBezTo>
                <a:cubicBezTo>
                  <a:pt x="65601" y="41344"/>
                  <a:pt x="65477" y="41593"/>
                  <a:pt x="65415" y="41779"/>
                </a:cubicBezTo>
                <a:lnTo>
                  <a:pt x="64545" y="42586"/>
                </a:lnTo>
                <a:lnTo>
                  <a:pt x="64793" y="41220"/>
                </a:lnTo>
                <a:cubicBezTo>
                  <a:pt x="64793" y="41220"/>
                  <a:pt x="65352" y="41220"/>
                  <a:pt x="65663" y="41220"/>
                </a:cubicBezTo>
                <a:cubicBezTo>
                  <a:pt x="68147" y="33954"/>
                  <a:pt x="72929" y="28178"/>
                  <a:pt x="78580" y="23396"/>
                </a:cubicBezTo>
                <a:cubicBezTo>
                  <a:pt x="84046" y="18739"/>
                  <a:pt x="86219" y="12280"/>
                  <a:pt x="89821" y="6628"/>
                </a:cubicBezTo>
                <a:cubicBezTo>
                  <a:pt x="90566" y="5510"/>
                  <a:pt x="90380" y="3647"/>
                  <a:pt x="90442" y="2157"/>
                </a:cubicBezTo>
                <a:cubicBezTo>
                  <a:pt x="90442" y="729"/>
                  <a:pt x="85971" y="-451"/>
                  <a:pt x="83549" y="170"/>
                </a:cubicBezTo>
                <a:cubicBezTo>
                  <a:pt x="75041" y="2157"/>
                  <a:pt x="67775" y="6069"/>
                  <a:pt x="61999" y="12839"/>
                </a:cubicBezTo>
                <a:cubicBezTo>
                  <a:pt x="49889" y="27247"/>
                  <a:pt x="39642" y="42835"/>
                  <a:pt x="30637" y="59230"/>
                </a:cubicBezTo>
                <a:cubicBezTo>
                  <a:pt x="25979" y="67738"/>
                  <a:pt x="20265" y="74383"/>
                  <a:pt x="10950" y="77737"/>
                </a:cubicBezTo>
                <a:cubicBezTo>
                  <a:pt x="7969" y="78793"/>
                  <a:pt x="8217" y="81401"/>
                  <a:pt x="9832" y="83699"/>
                </a:cubicBezTo>
                <a:cubicBezTo>
                  <a:pt x="12192" y="86990"/>
                  <a:pt x="11571" y="89723"/>
                  <a:pt x="8776" y="92518"/>
                </a:cubicBezTo>
                <a:cubicBezTo>
                  <a:pt x="5857" y="95498"/>
                  <a:pt x="3125" y="98666"/>
                  <a:pt x="516" y="101957"/>
                </a:cubicBezTo>
                <a:cubicBezTo>
                  <a:pt x="-850" y="103696"/>
                  <a:pt x="703" y="107795"/>
                  <a:pt x="2752" y="108354"/>
                </a:cubicBezTo>
                <a:cubicBezTo>
                  <a:pt x="5174" y="108975"/>
                  <a:pt x="7658" y="110155"/>
                  <a:pt x="10018" y="109969"/>
                </a:cubicBezTo>
                <a:cubicBezTo>
                  <a:pt x="18527" y="109223"/>
                  <a:pt x="27097" y="108727"/>
                  <a:pt x="35357" y="110962"/>
                </a:cubicBezTo>
                <a:cubicBezTo>
                  <a:pt x="42188" y="112763"/>
                  <a:pt x="48647" y="112763"/>
                  <a:pt x="55416" y="111273"/>
                </a:cubicBezTo>
                <a:cubicBezTo>
                  <a:pt x="62620" y="109658"/>
                  <a:pt x="68271" y="114626"/>
                  <a:pt x="74606" y="116738"/>
                </a:cubicBezTo>
                <a:cubicBezTo>
                  <a:pt x="74792" y="116738"/>
                  <a:pt x="74854" y="118415"/>
                  <a:pt x="74420" y="118849"/>
                </a:cubicBezTo>
                <a:cubicBezTo>
                  <a:pt x="72184" y="121334"/>
                  <a:pt x="69576" y="123507"/>
                  <a:pt x="67588" y="126178"/>
                </a:cubicBezTo>
                <a:cubicBezTo>
                  <a:pt x="66843" y="127171"/>
                  <a:pt x="66781" y="129593"/>
                  <a:pt x="67464" y="130649"/>
                </a:cubicBezTo>
                <a:cubicBezTo>
                  <a:pt x="68271" y="131829"/>
                  <a:pt x="70259" y="132823"/>
                  <a:pt x="71687" y="132760"/>
                </a:cubicBezTo>
                <a:cubicBezTo>
                  <a:pt x="75227" y="132760"/>
                  <a:pt x="78394" y="131084"/>
                  <a:pt x="80319" y="128103"/>
                </a:cubicBezTo>
                <a:cubicBezTo>
                  <a:pt x="84667" y="121271"/>
                  <a:pt x="92926" y="119781"/>
                  <a:pt x="98454" y="114564"/>
                </a:cubicBezTo>
                <a:cubicBezTo>
                  <a:pt x="98516" y="114564"/>
                  <a:pt x="100193" y="115620"/>
                  <a:pt x="100068" y="116055"/>
                </a:cubicBezTo>
                <a:cubicBezTo>
                  <a:pt x="99447" y="120216"/>
                  <a:pt x="98454" y="124314"/>
                  <a:pt x="97957" y="128475"/>
                </a:cubicBezTo>
                <a:cubicBezTo>
                  <a:pt x="97770" y="129904"/>
                  <a:pt x="98267" y="132264"/>
                  <a:pt x="99323" y="132947"/>
                </a:cubicBezTo>
                <a:cubicBezTo>
                  <a:pt x="104229" y="136052"/>
                  <a:pt x="108763" y="140089"/>
                  <a:pt x="115035" y="140648"/>
                </a:cubicBezTo>
                <a:cubicBezTo>
                  <a:pt x="118016" y="140896"/>
                  <a:pt x="122674" y="139095"/>
                  <a:pt x="123730" y="136487"/>
                </a:cubicBezTo>
                <a:cubicBezTo>
                  <a:pt x="125965" y="131022"/>
                  <a:pt x="127891" y="125432"/>
                  <a:pt x="130064" y="119905"/>
                </a:cubicBezTo>
                <a:cubicBezTo>
                  <a:pt x="131865" y="115372"/>
                  <a:pt x="129692" y="112266"/>
                  <a:pt x="127021" y="109223"/>
                </a:cubicBezTo>
                <a:cubicBezTo>
                  <a:pt x="126649" y="109285"/>
                  <a:pt x="126276" y="109410"/>
                  <a:pt x="125841" y="109472"/>
                </a:cubicBezTo>
                <a:cubicBezTo>
                  <a:pt x="125531" y="109906"/>
                  <a:pt x="125158" y="110403"/>
                  <a:pt x="124848" y="110838"/>
                </a:cubicBezTo>
                <a:cubicBezTo>
                  <a:pt x="124972" y="110403"/>
                  <a:pt x="124972" y="109782"/>
                  <a:pt x="125282" y="109596"/>
                </a:cubicBezTo>
                <a:cubicBezTo>
                  <a:pt x="125469" y="109472"/>
                  <a:pt x="125655" y="109534"/>
                  <a:pt x="125841" y="109472"/>
                </a:cubicBezTo>
                <a:cubicBezTo>
                  <a:pt x="126090" y="109161"/>
                  <a:pt x="126276" y="108913"/>
                  <a:pt x="126462" y="108602"/>
                </a:cubicBezTo>
                <a:cubicBezTo>
                  <a:pt x="123605" y="105435"/>
                  <a:pt x="120190" y="104441"/>
                  <a:pt x="115843" y="105435"/>
                </a:cubicBezTo>
                <a:cubicBezTo>
                  <a:pt x="114290" y="105808"/>
                  <a:pt x="113048" y="103882"/>
                  <a:pt x="113669" y="102081"/>
                </a:cubicBezTo>
                <a:cubicBezTo>
                  <a:pt x="114476" y="99721"/>
                  <a:pt x="115532" y="97362"/>
                  <a:pt x="117085" y="95436"/>
                </a:cubicBezTo>
                <a:cubicBezTo>
                  <a:pt x="119196" y="92828"/>
                  <a:pt x="121929" y="90716"/>
                  <a:pt x="124227" y="88294"/>
                </a:cubicBezTo>
                <a:cubicBezTo>
                  <a:pt x="124599" y="87860"/>
                  <a:pt x="124661" y="86742"/>
                  <a:pt x="124475" y="86121"/>
                </a:cubicBezTo>
                <a:cubicBezTo>
                  <a:pt x="123916" y="84258"/>
                  <a:pt x="122488" y="83637"/>
                  <a:pt x="120438" y="83823"/>
                </a:cubicBezTo>
                <a:cubicBezTo>
                  <a:pt x="118140" y="84009"/>
                  <a:pt x="115346" y="86059"/>
                  <a:pt x="113669" y="83140"/>
                </a:cubicBezTo>
                <a:cubicBezTo>
                  <a:pt x="112303" y="80718"/>
                  <a:pt x="113793" y="78358"/>
                  <a:pt x="115221" y="76309"/>
                </a:cubicBezTo>
                <a:cubicBezTo>
                  <a:pt x="116650" y="74259"/>
                  <a:pt x="118824" y="72396"/>
                  <a:pt x="119445" y="70098"/>
                </a:cubicBezTo>
                <a:close/>
              </a:path>
            </a:pathLst>
          </a:custGeom>
          <a:solidFill>
            <a:schemeClr val="accent4"/>
          </a:solidFill>
          <a:ln w="0" cap="flat">
            <a:noFill/>
            <a:prstDash val="solid"/>
            <a:miter/>
          </a:ln>
        </p:spPr>
        <p:txBody>
          <a:bodyPr rtlCol="0" anchor="ctr"/>
          <a:lstStyle/>
          <a:p>
            <a:endParaRPr lang="en-IN"/>
          </a:p>
        </p:txBody>
      </p:sp>
      <p:sp>
        <p:nvSpPr>
          <p:cNvPr id="53" name="Freeform: Shape 52">
            <a:extLst>
              <a:ext uri="{FF2B5EF4-FFF2-40B4-BE49-F238E27FC236}">
                <a16:creationId xmlns:a16="http://schemas.microsoft.com/office/drawing/2014/main" id="{6DB1FC08-92A0-E33B-A787-FBB40622439A}"/>
              </a:ext>
            </a:extLst>
          </p:cNvPr>
          <p:cNvSpPr/>
          <p:nvPr/>
        </p:nvSpPr>
        <p:spPr>
          <a:xfrm>
            <a:off x="5898064" y="2002784"/>
            <a:ext cx="158802" cy="87291"/>
          </a:xfrm>
          <a:custGeom>
            <a:avLst/>
            <a:gdLst>
              <a:gd name="connsiteX0" fmla="*/ 3231 w 158802"/>
              <a:gd name="connsiteY0" fmla="*/ 69498 h 87291"/>
              <a:gd name="connsiteX1" fmla="*/ 20993 w 158802"/>
              <a:gd name="connsiteY1" fmla="*/ 76143 h 87291"/>
              <a:gd name="connsiteX2" fmla="*/ 30246 w 158802"/>
              <a:gd name="connsiteY2" fmla="*/ 84402 h 87291"/>
              <a:gd name="connsiteX3" fmla="*/ 41984 w 158802"/>
              <a:gd name="connsiteY3" fmla="*/ 85893 h 87291"/>
              <a:gd name="connsiteX4" fmla="*/ 54032 w 158802"/>
              <a:gd name="connsiteY4" fmla="*/ 76515 h 87291"/>
              <a:gd name="connsiteX5" fmla="*/ 58627 w 158802"/>
              <a:gd name="connsiteY5" fmla="*/ 76453 h 87291"/>
              <a:gd name="connsiteX6" fmla="*/ 65396 w 158802"/>
              <a:gd name="connsiteY6" fmla="*/ 75397 h 87291"/>
              <a:gd name="connsiteX7" fmla="*/ 77072 w 158802"/>
              <a:gd name="connsiteY7" fmla="*/ 58630 h 87291"/>
              <a:gd name="connsiteX8" fmla="*/ 91294 w 158802"/>
              <a:gd name="connsiteY8" fmla="*/ 44159 h 87291"/>
              <a:gd name="connsiteX9" fmla="*/ 95517 w 158802"/>
              <a:gd name="connsiteY9" fmla="*/ 42855 h 87291"/>
              <a:gd name="connsiteX10" fmla="*/ 95517 w 158802"/>
              <a:gd name="connsiteY10" fmla="*/ 49500 h 87291"/>
              <a:gd name="connsiteX11" fmla="*/ 84773 w 158802"/>
              <a:gd name="connsiteY11" fmla="*/ 66889 h 87291"/>
              <a:gd name="connsiteX12" fmla="*/ 84959 w 158802"/>
              <a:gd name="connsiteY12" fmla="*/ 76826 h 87291"/>
              <a:gd name="connsiteX13" fmla="*/ 93467 w 158802"/>
              <a:gd name="connsiteY13" fmla="*/ 80055 h 87291"/>
              <a:gd name="connsiteX14" fmla="*/ 99119 w 158802"/>
              <a:gd name="connsiteY14" fmla="*/ 75211 h 87291"/>
              <a:gd name="connsiteX15" fmla="*/ 113278 w 158802"/>
              <a:gd name="connsiteY15" fmla="*/ 65709 h 87291"/>
              <a:gd name="connsiteX16" fmla="*/ 120482 w 158802"/>
              <a:gd name="connsiteY16" fmla="*/ 63163 h 87291"/>
              <a:gd name="connsiteX17" fmla="*/ 126568 w 158802"/>
              <a:gd name="connsiteY17" fmla="*/ 58754 h 87291"/>
              <a:gd name="connsiteX18" fmla="*/ 142591 w 158802"/>
              <a:gd name="connsiteY18" fmla="*/ 33416 h 87291"/>
              <a:gd name="connsiteX19" fmla="*/ 147870 w 158802"/>
              <a:gd name="connsiteY19" fmla="*/ 28261 h 87291"/>
              <a:gd name="connsiteX20" fmla="*/ 154763 w 158802"/>
              <a:gd name="connsiteY20" fmla="*/ 25094 h 87291"/>
              <a:gd name="connsiteX21" fmla="*/ 158614 w 158802"/>
              <a:gd name="connsiteY21" fmla="*/ 18883 h 87291"/>
              <a:gd name="connsiteX22" fmla="*/ 158614 w 158802"/>
              <a:gd name="connsiteY22" fmla="*/ 8698 h 87291"/>
              <a:gd name="connsiteX23" fmla="*/ 153708 w 158802"/>
              <a:gd name="connsiteY23" fmla="*/ 625 h 87291"/>
              <a:gd name="connsiteX24" fmla="*/ 147063 w 158802"/>
              <a:gd name="connsiteY24" fmla="*/ 3606 h 87291"/>
              <a:gd name="connsiteX25" fmla="*/ 138182 w 158802"/>
              <a:gd name="connsiteY25" fmla="*/ 7022 h 87291"/>
              <a:gd name="connsiteX26" fmla="*/ 116818 w 158802"/>
              <a:gd name="connsiteY26" fmla="*/ 439 h 87291"/>
              <a:gd name="connsiteX27" fmla="*/ 102224 w 158802"/>
              <a:gd name="connsiteY27" fmla="*/ 3668 h 87291"/>
              <a:gd name="connsiteX28" fmla="*/ 45958 w 158802"/>
              <a:gd name="connsiteY28" fmla="*/ 33105 h 87291"/>
              <a:gd name="connsiteX29" fmla="*/ 31861 w 158802"/>
              <a:gd name="connsiteY29" fmla="*/ 38694 h 87291"/>
              <a:gd name="connsiteX30" fmla="*/ 8634 w 158802"/>
              <a:gd name="connsiteY30" fmla="*/ 48693 h 87291"/>
              <a:gd name="connsiteX31" fmla="*/ 2 w 158802"/>
              <a:gd name="connsiteY31" fmla="*/ 66082 h 87291"/>
              <a:gd name="connsiteX32" fmla="*/ 3107 w 158802"/>
              <a:gd name="connsiteY32" fmla="*/ 69498 h 87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8802" h="87291">
                <a:moveTo>
                  <a:pt x="3231" y="69498"/>
                </a:moveTo>
                <a:cubicBezTo>
                  <a:pt x="11801" y="71423"/>
                  <a:pt x="16397" y="73783"/>
                  <a:pt x="20993" y="76143"/>
                </a:cubicBezTo>
                <a:cubicBezTo>
                  <a:pt x="24967" y="78192"/>
                  <a:pt x="27451" y="81297"/>
                  <a:pt x="30246" y="84402"/>
                </a:cubicBezTo>
                <a:cubicBezTo>
                  <a:pt x="33165" y="87632"/>
                  <a:pt x="38692" y="88191"/>
                  <a:pt x="41984" y="85893"/>
                </a:cubicBezTo>
                <a:cubicBezTo>
                  <a:pt x="46144" y="82912"/>
                  <a:pt x="49871" y="79434"/>
                  <a:pt x="54032" y="76515"/>
                </a:cubicBezTo>
                <a:cubicBezTo>
                  <a:pt x="55087" y="75770"/>
                  <a:pt x="57261" y="75894"/>
                  <a:pt x="58627" y="76453"/>
                </a:cubicBezTo>
                <a:cubicBezTo>
                  <a:pt x="61236" y="77509"/>
                  <a:pt x="63658" y="77757"/>
                  <a:pt x="65396" y="75397"/>
                </a:cubicBezTo>
                <a:cubicBezTo>
                  <a:pt x="69371" y="69870"/>
                  <a:pt x="72787" y="63908"/>
                  <a:pt x="77072" y="58630"/>
                </a:cubicBezTo>
                <a:cubicBezTo>
                  <a:pt x="81357" y="53413"/>
                  <a:pt x="86387" y="48817"/>
                  <a:pt x="91294" y="44159"/>
                </a:cubicBezTo>
                <a:cubicBezTo>
                  <a:pt x="92287" y="43228"/>
                  <a:pt x="94088" y="43104"/>
                  <a:pt x="95517" y="42855"/>
                </a:cubicBezTo>
                <a:cubicBezTo>
                  <a:pt x="97690" y="42483"/>
                  <a:pt x="97814" y="45774"/>
                  <a:pt x="95517" y="49500"/>
                </a:cubicBezTo>
                <a:cubicBezTo>
                  <a:pt x="91977" y="55338"/>
                  <a:pt x="88188" y="60989"/>
                  <a:pt x="84773" y="66889"/>
                </a:cubicBezTo>
                <a:cubicBezTo>
                  <a:pt x="82972" y="70057"/>
                  <a:pt x="83779" y="73534"/>
                  <a:pt x="84959" y="76826"/>
                </a:cubicBezTo>
                <a:cubicBezTo>
                  <a:pt x="86077" y="79931"/>
                  <a:pt x="90983" y="81794"/>
                  <a:pt x="93467" y="80055"/>
                </a:cubicBezTo>
                <a:cubicBezTo>
                  <a:pt x="95517" y="78627"/>
                  <a:pt x="98063" y="77261"/>
                  <a:pt x="99119" y="75211"/>
                </a:cubicBezTo>
                <a:cubicBezTo>
                  <a:pt x="102224" y="69373"/>
                  <a:pt x="106757" y="66392"/>
                  <a:pt x="113278" y="65709"/>
                </a:cubicBezTo>
                <a:cubicBezTo>
                  <a:pt x="115762" y="65461"/>
                  <a:pt x="118247" y="64343"/>
                  <a:pt x="120482" y="63163"/>
                </a:cubicBezTo>
                <a:cubicBezTo>
                  <a:pt x="122718" y="61983"/>
                  <a:pt x="125699" y="60741"/>
                  <a:pt x="126568" y="58754"/>
                </a:cubicBezTo>
                <a:cubicBezTo>
                  <a:pt x="130543" y="49438"/>
                  <a:pt x="141287" y="44532"/>
                  <a:pt x="142591" y="33416"/>
                </a:cubicBezTo>
                <a:cubicBezTo>
                  <a:pt x="142839" y="31490"/>
                  <a:pt x="145820" y="29627"/>
                  <a:pt x="147870" y="28261"/>
                </a:cubicBezTo>
                <a:cubicBezTo>
                  <a:pt x="149981" y="26895"/>
                  <a:pt x="152466" y="26149"/>
                  <a:pt x="154763" y="25094"/>
                </a:cubicBezTo>
                <a:cubicBezTo>
                  <a:pt x="157372" y="23852"/>
                  <a:pt x="158365" y="21430"/>
                  <a:pt x="158614" y="18883"/>
                </a:cubicBezTo>
                <a:cubicBezTo>
                  <a:pt x="158924" y="15530"/>
                  <a:pt x="158800" y="12052"/>
                  <a:pt x="158614" y="8698"/>
                </a:cubicBezTo>
                <a:cubicBezTo>
                  <a:pt x="158427" y="5096"/>
                  <a:pt x="155571" y="190"/>
                  <a:pt x="153708" y="625"/>
                </a:cubicBezTo>
                <a:cubicBezTo>
                  <a:pt x="151348" y="1122"/>
                  <a:pt x="148615" y="1991"/>
                  <a:pt x="147063" y="3606"/>
                </a:cubicBezTo>
                <a:cubicBezTo>
                  <a:pt x="143709" y="7084"/>
                  <a:pt x="140728" y="9257"/>
                  <a:pt x="138182" y="7022"/>
                </a:cubicBezTo>
                <a:cubicBezTo>
                  <a:pt x="130729" y="501"/>
                  <a:pt x="123401" y="1929"/>
                  <a:pt x="116818" y="439"/>
                </a:cubicBezTo>
                <a:cubicBezTo>
                  <a:pt x="111664" y="-741"/>
                  <a:pt x="106695" y="501"/>
                  <a:pt x="102224" y="3668"/>
                </a:cubicBezTo>
                <a:cubicBezTo>
                  <a:pt x="84835" y="16027"/>
                  <a:pt x="66887" y="27392"/>
                  <a:pt x="45958" y="33105"/>
                </a:cubicBezTo>
                <a:cubicBezTo>
                  <a:pt x="41114" y="34471"/>
                  <a:pt x="36705" y="38011"/>
                  <a:pt x="31861" y="38694"/>
                </a:cubicBezTo>
                <a:cubicBezTo>
                  <a:pt x="23042" y="39936"/>
                  <a:pt x="15962" y="44159"/>
                  <a:pt x="8634" y="48693"/>
                </a:cubicBezTo>
                <a:cubicBezTo>
                  <a:pt x="1740" y="52978"/>
                  <a:pt x="560" y="59251"/>
                  <a:pt x="2" y="66082"/>
                </a:cubicBezTo>
                <a:cubicBezTo>
                  <a:pt x="-61" y="67138"/>
                  <a:pt x="1803" y="69187"/>
                  <a:pt x="3107" y="69498"/>
                </a:cubicBezTo>
                <a:close/>
              </a:path>
            </a:pathLst>
          </a:custGeom>
          <a:solidFill>
            <a:schemeClr val="accent4"/>
          </a:solidFill>
          <a:ln w="0" cap="flat">
            <a:noFill/>
            <a:prstDash val="solid"/>
            <a:miter/>
          </a:ln>
        </p:spPr>
        <p:txBody>
          <a:bodyPr rtlCol="0" anchor="ctr"/>
          <a:lstStyle/>
          <a:p>
            <a:endParaRPr lang="en-IN"/>
          </a:p>
        </p:txBody>
      </p:sp>
      <p:sp>
        <p:nvSpPr>
          <p:cNvPr id="54" name="Freeform: Shape 53">
            <a:extLst>
              <a:ext uri="{FF2B5EF4-FFF2-40B4-BE49-F238E27FC236}">
                <a16:creationId xmlns:a16="http://schemas.microsoft.com/office/drawing/2014/main" id="{418DA9D1-117E-CF1F-5361-98448AF7E17C}"/>
              </a:ext>
            </a:extLst>
          </p:cNvPr>
          <p:cNvSpPr/>
          <p:nvPr/>
        </p:nvSpPr>
        <p:spPr>
          <a:xfrm>
            <a:off x="7956466" y="2120697"/>
            <a:ext cx="126826" cy="82541"/>
          </a:xfrm>
          <a:custGeom>
            <a:avLst/>
            <a:gdLst>
              <a:gd name="connsiteX0" fmla="*/ 2689 w 126826"/>
              <a:gd name="connsiteY0" fmla="*/ 35487 h 82541"/>
              <a:gd name="connsiteX1" fmla="*/ 21320 w 126826"/>
              <a:gd name="connsiteY1" fmla="*/ 51758 h 82541"/>
              <a:gd name="connsiteX2" fmla="*/ 32498 w 126826"/>
              <a:gd name="connsiteY2" fmla="*/ 50578 h 82541"/>
              <a:gd name="connsiteX3" fmla="*/ 33244 w 126826"/>
              <a:gd name="connsiteY3" fmla="*/ 49770 h 82541"/>
              <a:gd name="connsiteX4" fmla="*/ 35355 w 126826"/>
              <a:gd name="connsiteY4" fmla="*/ 49770 h 82541"/>
              <a:gd name="connsiteX5" fmla="*/ 40572 w 126826"/>
              <a:gd name="connsiteY5" fmla="*/ 47721 h 82541"/>
              <a:gd name="connsiteX6" fmla="*/ 42870 w 126826"/>
              <a:gd name="connsiteY6" fmla="*/ 47783 h 82541"/>
              <a:gd name="connsiteX7" fmla="*/ 40510 w 126826"/>
              <a:gd name="connsiteY7" fmla="*/ 49770 h 82541"/>
              <a:gd name="connsiteX8" fmla="*/ 35355 w 126826"/>
              <a:gd name="connsiteY8" fmla="*/ 49770 h 82541"/>
              <a:gd name="connsiteX9" fmla="*/ 33865 w 126826"/>
              <a:gd name="connsiteY9" fmla="*/ 50329 h 82541"/>
              <a:gd name="connsiteX10" fmla="*/ 32498 w 126826"/>
              <a:gd name="connsiteY10" fmla="*/ 50516 h 82541"/>
              <a:gd name="connsiteX11" fmla="*/ 28151 w 126826"/>
              <a:gd name="connsiteY11" fmla="*/ 54987 h 82541"/>
              <a:gd name="connsiteX12" fmla="*/ 28213 w 126826"/>
              <a:gd name="connsiteY12" fmla="*/ 63185 h 82541"/>
              <a:gd name="connsiteX13" fmla="*/ 41131 w 126826"/>
              <a:gd name="connsiteY13" fmla="*/ 71010 h 82541"/>
              <a:gd name="connsiteX14" fmla="*/ 55477 w 126826"/>
              <a:gd name="connsiteY14" fmla="*/ 73432 h 82541"/>
              <a:gd name="connsiteX15" fmla="*/ 71189 w 126826"/>
              <a:gd name="connsiteY15" fmla="*/ 78214 h 82541"/>
              <a:gd name="connsiteX16" fmla="*/ 88764 w 126826"/>
              <a:gd name="connsiteY16" fmla="*/ 77717 h 82541"/>
              <a:gd name="connsiteX17" fmla="*/ 97086 w 126826"/>
              <a:gd name="connsiteY17" fmla="*/ 72500 h 82541"/>
              <a:gd name="connsiteX18" fmla="*/ 112736 w 126826"/>
              <a:gd name="connsiteY18" fmla="*/ 59583 h 82541"/>
              <a:gd name="connsiteX19" fmla="*/ 119816 w 126826"/>
              <a:gd name="connsiteY19" fmla="*/ 46230 h 82541"/>
              <a:gd name="connsiteX20" fmla="*/ 126585 w 126826"/>
              <a:gd name="connsiteY20" fmla="*/ 20271 h 82541"/>
              <a:gd name="connsiteX21" fmla="*/ 113171 w 126826"/>
              <a:gd name="connsiteY21" fmla="*/ 14806 h 82541"/>
              <a:gd name="connsiteX22" fmla="*/ 86404 w 126826"/>
              <a:gd name="connsiteY22" fmla="*/ 7105 h 82541"/>
              <a:gd name="connsiteX23" fmla="*/ 74915 w 126826"/>
              <a:gd name="connsiteY23" fmla="*/ 9962 h 82541"/>
              <a:gd name="connsiteX24" fmla="*/ 68146 w 126826"/>
              <a:gd name="connsiteY24" fmla="*/ 7664 h 82541"/>
              <a:gd name="connsiteX25" fmla="*/ 66345 w 126826"/>
              <a:gd name="connsiteY25" fmla="*/ 2882 h 82541"/>
              <a:gd name="connsiteX26" fmla="*/ 59948 w 126826"/>
              <a:gd name="connsiteY26" fmla="*/ 398 h 82541"/>
              <a:gd name="connsiteX27" fmla="*/ 56408 w 126826"/>
              <a:gd name="connsiteY27" fmla="*/ 3752 h 82541"/>
              <a:gd name="connsiteX28" fmla="*/ 55228 w 126826"/>
              <a:gd name="connsiteY28" fmla="*/ 11142 h 82541"/>
              <a:gd name="connsiteX29" fmla="*/ 53552 w 126826"/>
              <a:gd name="connsiteY29" fmla="*/ 18222 h 82541"/>
              <a:gd name="connsiteX30" fmla="*/ 47838 w 126826"/>
              <a:gd name="connsiteY30" fmla="*/ 15924 h 82541"/>
              <a:gd name="connsiteX31" fmla="*/ 45478 w 126826"/>
              <a:gd name="connsiteY31" fmla="*/ 14992 h 82541"/>
              <a:gd name="connsiteX32" fmla="*/ 26040 w 126826"/>
              <a:gd name="connsiteY32" fmla="*/ 4807 h 82541"/>
              <a:gd name="connsiteX33" fmla="*/ 21941 w 126826"/>
              <a:gd name="connsiteY33" fmla="*/ 1826 h 82541"/>
              <a:gd name="connsiteX34" fmla="*/ 14923 w 126826"/>
              <a:gd name="connsiteY34" fmla="*/ 5987 h 82541"/>
              <a:gd name="connsiteX35" fmla="*/ 14985 w 126826"/>
              <a:gd name="connsiteY35" fmla="*/ 11080 h 82541"/>
              <a:gd name="connsiteX36" fmla="*/ 12625 w 126826"/>
              <a:gd name="connsiteY36" fmla="*/ 15054 h 82541"/>
              <a:gd name="connsiteX37" fmla="*/ 8402 w 126826"/>
              <a:gd name="connsiteY37" fmla="*/ 13688 h 82541"/>
              <a:gd name="connsiteX38" fmla="*/ 4179 w 126826"/>
              <a:gd name="connsiteY38" fmla="*/ 13875 h 82541"/>
              <a:gd name="connsiteX39" fmla="*/ 143 w 126826"/>
              <a:gd name="connsiteY39" fmla="*/ 25550 h 82541"/>
              <a:gd name="connsiteX40" fmla="*/ 2564 w 126826"/>
              <a:gd name="connsiteY40" fmla="*/ 35424 h 8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6826" h="82541">
                <a:moveTo>
                  <a:pt x="2689" y="35487"/>
                </a:moveTo>
                <a:cubicBezTo>
                  <a:pt x="5546" y="48094"/>
                  <a:pt x="9085" y="51447"/>
                  <a:pt x="21320" y="51758"/>
                </a:cubicBezTo>
                <a:cubicBezTo>
                  <a:pt x="25046" y="51882"/>
                  <a:pt x="28772" y="51074"/>
                  <a:pt x="32498" y="50578"/>
                </a:cubicBezTo>
                <a:cubicBezTo>
                  <a:pt x="32747" y="50329"/>
                  <a:pt x="32995" y="50081"/>
                  <a:pt x="33244" y="49770"/>
                </a:cubicBezTo>
                <a:cubicBezTo>
                  <a:pt x="33927" y="49770"/>
                  <a:pt x="34610" y="49770"/>
                  <a:pt x="35355" y="49770"/>
                </a:cubicBezTo>
                <a:cubicBezTo>
                  <a:pt x="37094" y="49087"/>
                  <a:pt x="38833" y="48342"/>
                  <a:pt x="40572" y="47721"/>
                </a:cubicBezTo>
                <a:cubicBezTo>
                  <a:pt x="41255" y="47472"/>
                  <a:pt x="42559" y="47410"/>
                  <a:pt x="42870" y="47783"/>
                </a:cubicBezTo>
                <a:cubicBezTo>
                  <a:pt x="43863" y="49149"/>
                  <a:pt x="42870" y="49832"/>
                  <a:pt x="40510" y="49770"/>
                </a:cubicBezTo>
                <a:cubicBezTo>
                  <a:pt x="38771" y="49770"/>
                  <a:pt x="37094" y="49770"/>
                  <a:pt x="35355" y="49770"/>
                </a:cubicBezTo>
                <a:cubicBezTo>
                  <a:pt x="34858" y="49957"/>
                  <a:pt x="34361" y="50143"/>
                  <a:pt x="33865" y="50329"/>
                </a:cubicBezTo>
                <a:cubicBezTo>
                  <a:pt x="33430" y="50329"/>
                  <a:pt x="32995" y="50453"/>
                  <a:pt x="32498" y="50516"/>
                </a:cubicBezTo>
                <a:cubicBezTo>
                  <a:pt x="31070" y="52006"/>
                  <a:pt x="29642" y="53559"/>
                  <a:pt x="28151" y="54987"/>
                </a:cubicBezTo>
                <a:cubicBezTo>
                  <a:pt x="25232" y="57720"/>
                  <a:pt x="25170" y="61322"/>
                  <a:pt x="28213" y="63185"/>
                </a:cubicBezTo>
                <a:cubicBezTo>
                  <a:pt x="32436" y="65855"/>
                  <a:pt x="37156" y="68029"/>
                  <a:pt x="41131" y="71010"/>
                </a:cubicBezTo>
                <a:cubicBezTo>
                  <a:pt x="45664" y="74425"/>
                  <a:pt x="50260" y="74798"/>
                  <a:pt x="55477" y="73432"/>
                </a:cubicBezTo>
                <a:cubicBezTo>
                  <a:pt x="61625" y="71879"/>
                  <a:pt x="66407" y="72811"/>
                  <a:pt x="71189" y="78214"/>
                </a:cubicBezTo>
                <a:cubicBezTo>
                  <a:pt x="76716" y="84424"/>
                  <a:pt x="81684" y="83679"/>
                  <a:pt x="88764" y="77717"/>
                </a:cubicBezTo>
                <a:cubicBezTo>
                  <a:pt x="91372" y="75543"/>
                  <a:pt x="93546" y="72438"/>
                  <a:pt x="97086" y="72500"/>
                </a:cubicBezTo>
                <a:cubicBezTo>
                  <a:pt x="106215" y="72686"/>
                  <a:pt x="110935" y="68712"/>
                  <a:pt x="112736" y="59583"/>
                </a:cubicBezTo>
                <a:cubicBezTo>
                  <a:pt x="113668" y="54801"/>
                  <a:pt x="116649" y="50081"/>
                  <a:pt x="119816" y="46230"/>
                </a:cubicBezTo>
                <a:cubicBezTo>
                  <a:pt x="126151" y="38467"/>
                  <a:pt x="127455" y="29711"/>
                  <a:pt x="126585" y="20271"/>
                </a:cubicBezTo>
                <a:cubicBezTo>
                  <a:pt x="122114" y="18284"/>
                  <a:pt x="117766" y="15365"/>
                  <a:pt x="113171" y="14806"/>
                </a:cubicBezTo>
                <a:cubicBezTo>
                  <a:pt x="103731" y="13688"/>
                  <a:pt x="94912" y="11204"/>
                  <a:pt x="86404" y="7105"/>
                </a:cubicBezTo>
                <a:cubicBezTo>
                  <a:pt x="82057" y="5056"/>
                  <a:pt x="78517" y="7105"/>
                  <a:pt x="74915" y="9962"/>
                </a:cubicBezTo>
                <a:cubicBezTo>
                  <a:pt x="70940" y="13191"/>
                  <a:pt x="70382" y="12757"/>
                  <a:pt x="68146" y="7664"/>
                </a:cubicBezTo>
                <a:cubicBezTo>
                  <a:pt x="67463" y="6112"/>
                  <a:pt x="67090" y="4435"/>
                  <a:pt x="66345" y="2882"/>
                </a:cubicBezTo>
                <a:cubicBezTo>
                  <a:pt x="65227" y="646"/>
                  <a:pt x="61935" y="-720"/>
                  <a:pt x="59948" y="398"/>
                </a:cubicBezTo>
                <a:cubicBezTo>
                  <a:pt x="58582" y="1143"/>
                  <a:pt x="56905" y="2323"/>
                  <a:pt x="56408" y="3752"/>
                </a:cubicBezTo>
                <a:cubicBezTo>
                  <a:pt x="55601" y="6049"/>
                  <a:pt x="55663" y="8658"/>
                  <a:pt x="55228" y="11142"/>
                </a:cubicBezTo>
                <a:cubicBezTo>
                  <a:pt x="54794" y="13564"/>
                  <a:pt x="55042" y="16793"/>
                  <a:pt x="53552" y="18222"/>
                </a:cubicBezTo>
                <a:cubicBezTo>
                  <a:pt x="51316" y="20457"/>
                  <a:pt x="49701" y="17166"/>
                  <a:pt x="47838" y="15924"/>
                </a:cubicBezTo>
                <a:cubicBezTo>
                  <a:pt x="47155" y="15427"/>
                  <a:pt x="46286" y="14930"/>
                  <a:pt x="45478" y="14992"/>
                </a:cubicBezTo>
                <a:cubicBezTo>
                  <a:pt x="36908" y="15489"/>
                  <a:pt x="31008" y="11080"/>
                  <a:pt x="26040" y="4807"/>
                </a:cubicBezTo>
                <a:cubicBezTo>
                  <a:pt x="24984" y="3565"/>
                  <a:pt x="23307" y="2820"/>
                  <a:pt x="21941" y="1826"/>
                </a:cubicBezTo>
                <a:cubicBezTo>
                  <a:pt x="19270" y="-161"/>
                  <a:pt x="15358" y="2137"/>
                  <a:pt x="14923" y="5987"/>
                </a:cubicBezTo>
                <a:cubicBezTo>
                  <a:pt x="14737" y="7664"/>
                  <a:pt x="15358" y="9465"/>
                  <a:pt x="14985" y="11080"/>
                </a:cubicBezTo>
                <a:cubicBezTo>
                  <a:pt x="14675" y="12570"/>
                  <a:pt x="13805" y="14558"/>
                  <a:pt x="12625" y="15054"/>
                </a:cubicBezTo>
                <a:cubicBezTo>
                  <a:pt x="11632" y="15489"/>
                  <a:pt x="9893" y="13999"/>
                  <a:pt x="8402" y="13688"/>
                </a:cubicBezTo>
                <a:cubicBezTo>
                  <a:pt x="6974" y="13440"/>
                  <a:pt x="4676" y="13129"/>
                  <a:pt x="4179" y="13875"/>
                </a:cubicBezTo>
                <a:cubicBezTo>
                  <a:pt x="1695" y="17290"/>
                  <a:pt x="-603" y="21016"/>
                  <a:pt x="143" y="25550"/>
                </a:cubicBezTo>
                <a:cubicBezTo>
                  <a:pt x="701" y="28904"/>
                  <a:pt x="1819" y="32133"/>
                  <a:pt x="2564" y="35424"/>
                </a:cubicBezTo>
                <a:close/>
              </a:path>
            </a:pathLst>
          </a:custGeom>
          <a:solidFill>
            <a:schemeClr val="accent6"/>
          </a:solidFill>
          <a:ln w="0" cap="flat">
            <a:noFill/>
            <a:prstDash val="solid"/>
            <a:miter/>
          </a:ln>
        </p:spPr>
        <p:txBody>
          <a:bodyPr rtlCol="0" anchor="ctr"/>
          <a:lstStyle/>
          <a:p>
            <a:endParaRPr lang="en-IN"/>
          </a:p>
        </p:txBody>
      </p:sp>
      <p:sp>
        <p:nvSpPr>
          <p:cNvPr id="55" name="Freeform: Shape 54">
            <a:extLst>
              <a:ext uri="{FF2B5EF4-FFF2-40B4-BE49-F238E27FC236}">
                <a16:creationId xmlns:a16="http://schemas.microsoft.com/office/drawing/2014/main" id="{019CEB14-1D64-582D-25DE-A0770D18CFBF}"/>
              </a:ext>
            </a:extLst>
          </p:cNvPr>
          <p:cNvSpPr/>
          <p:nvPr/>
        </p:nvSpPr>
        <p:spPr>
          <a:xfrm>
            <a:off x="6176439" y="2116847"/>
            <a:ext cx="108240" cy="118466"/>
          </a:xfrm>
          <a:custGeom>
            <a:avLst/>
            <a:gdLst>
              <a:gd name="connsiteX0" fmla="*/ 11276 w 108240"/>
              <a:gd name="connsiteY0" fmla="*/ 2074 h 118466"/>
              <a:gd name="connsiteX1" fmla="*/ 7177 w 108240"/>
              <a:gd name="connsiteY1" fmla="*/ 11266 h 118466"/>
              <a:gd name="connsiteX2" fmla="*/ 1402 w 108240"/>
              <a:gd name="connsiteY2" fmla="*/ 27785 h 118466"/>
              <a:gd name="connsiteX3" fmla="*/ 36 w 108240"/>
              <a:gd name="connsiteY3" fmla="*/ 32505 h 118466"/>
              <a:gd name="connsiteX4" fmla="*/ 1091 w 108240"/>
              <a:gd name="connsiteY4" fmla="*/ 57098 h 118466"/>
              <a:gd name="connsiteX5" fmla="*/ 4445 w 108240"/>
              <a:gd name="connsiteY5" fmla="*/ 60203 h 118466"/>
              <a:gd name="connsiteX6" fmla="*/ 7736 w 108240"/>
              <a:gd name="connsiteY6" fmla="*/ 63557 h 118466"/>
              <a:gd name="connsiteX7" fmla="*/ 17921 w 108240"/>
              <a:gd name="connsiteY7" fmla="*/ 74487 h 118466"/>
              <a:gd name="connsiteX8" fmla="*/ 40651 w 108240"/>
              <a:gd name="connsiteY8" fmla="*/ 77033 h 118466"/>
              <a:gd name="connsiteX9" fmla="*/ 42328 w 108240"/>
              <a:gd name="connsiteY9" fmla="*/ 78275 h 118466"/>
              <a:gd name="connsiteX10" fmla="*/ 39968 w 108240"/>
              <a:gd name="connsiteY10" fmla="*/ 82436 h 118466"/>
              <a:gd name="connsiteX11" fmla="*/ 30404 w 108240"/>
              <a:gd name="connsiteY11" fmla="*/ 85604 h 118466"/>
              <a:gd name="connsiteX12" fmla="*/ 22703 w 108240"/>
              <a:gd name="connsiteY12" fmla="*/ 94795 h 118466"/>
              <a:gd name="connsiteX13" fmla="*/ 21523 w 108240"/>
              <a:gd name="connsiteY13" fmla="*/ 104856 h 118466"/>
              <a:gd name="connsiteX14" fmla="*/ 26802 w 108240"/>
              <a:gd name="connsiteY14" fmla="*/ 112743 h 118466"/>
              <a:gd name="connsiteX15" fmla="*/ 46427 w 108240"/>
              <a:gd name="connsiteY15" fmla="*/ 118146 h 118466"/>
              <a:gd name="connsiteX16" fmla="*/ 63443 w 108240"/>
              <a:gd name="connsiteY16" fmla="*/ 109762 h 118466"/>
              <a:gd name="connsiteX17" fmla="*/ 64996 w 108240"/>
              <a:gd name="connsiteY17" fmla="*/ 104980 h 118466"/>
              <a:gd name="connsiteX18" fmla="*/ 78224 w 108240"/>
              <a:gd name="connsiteY18" fmla="*/ 95540 h 118466"/>
              <a:gd name="connsiteX19" fmla="*/ 84248 w 108240"/>
              <a:gd name="connsiteY19" fmla="*/ 80325 h 118466"/>
              <a:gd name="connsiteX20" fmla="*/ 94681 w 108240"/>
              <a:gd name="connsiteY20" fmla="*/ 66289 h 118466"/>
              <a:gd name="connsiteX21" fmla="*/ 96296 w 108240"/>
              <a:gd name="connsiteY21" fmla="*/ 64364 h 118466"/>
              <a:gd name="connsiteX22" fmla="*/ 107847 w 108240"/>
              <a:gd name="connsiteY22" fmla="*/ 42317 h 118466"/>
              <a:gd name="connsiteX23" fmla="*/ 107785 w 108240"/>
              <a:gd name="connsiteY23" fmla="*/ 37473 h 118466"/>
              <a:gd name="connsiteX24" fmla="*/ 103748 w 108240"/>
              <a:gd name="connsiteY24" fmla="*/ 28282 h 118466"/>
              <a:gd name="connsiteX25" fmla="*/ 97724 w 108240"/>
              <a:gd name="connsiteY25" fmla="*/ 25053 h 118466"/>
              <a:gd name="connsiteX26" fmla="*/ 83502 w 108240"/>
              <a:gd name="connsiteY26" fmla="*/ 18842 h 118466"/>
              <a:gd name="connsiteX27" fmla="*/ 62760 w 108240"/>
              <a:gd name="connsiteY27" fmla="*/ 18842 h 118466"/>
              <a:gd name="connsiteX28" fmla="*/ 57419 w 108240"/>
              <a:gd name="connsiteY28" fmla="*/ 32319 h 118466"/>
              <a:gd name="connsiteX29" fmla="*/ 57419 w 108240"/>
              <a:gd name="connsiteY29" fmla="*/ 50018 h 118466"/>
              <a:gd name="connsiteX30" fmla="*/ 56550 w 108240"/>
              <a:gd name="connsiteY30" fmla="*/ 52316 h 118466"/>
              <a:gd name="connsiteX31" fmla="*/ 53817 w 108240"/>
              <a:gd name="connsiteY31" fmla="*/ 50142 h 118466"/>
              <a:gd name="connsiteX32" fmla="*/ 46427 w 108240"/>
              <a:gd name="connsiteY32" fmla="*/ 31511 h 118466"/>
              <a:gd name="connsiteX33" fmla="*/ 42204 w 108240"/>
              <a:gd name="connsiteY33" fmla="*/ 29586 h 118466"/>
              <a:gd name="connsiteX34" fmla="*/ 37981 w 108240"/>
              <a:gd name="connsiteY34" fmla="*/ 31574 h 118466"/>
              <a:gd name="connsiteX35" fmla="*/ 27796 w 108240"/>
              <a:gd name="connsiteY35" fmla="*/ 54055 h 118466"/>
              <a:gd name="connsiteX36" fmla="*/ 28230 w 108240"/>
              <a:gd name="connsiteY36" fmla="*/ 54800 h 118466"/>
              <a:gd name="connsiteX37" fmla="*/ 26802 w 108240"/>
              <a:gd name="connsiteY37" fmla="*/ 55111 h 118466"/>
              <a:gd name="connsiteX38" fmla="*/ 27672 w 108240"/>
              <a:gd name="connsiteY38" fmla="*/ 54366 h 118466"/>
              <a:gd name="connsiteX39" fmla="*/ 27796 w 108240"/>
              <a:gd name="connsiteY39" fmla="*/ 54117 h 118466"/>
              <a:gd name="connsiteX40" fmla="*/ 25125 w 108240"/>
              <a:gd name="connsiteY40" fmla="*/ 40765 h 118466"/>
              <a:gd name="connsiteX41" fmla="*/ 26988 w 108240"/>
              <a:gd name="connsiteY41" fmla="*/ 33561 h 118466"/>
              <a:gd name="connsiteX42" fmla="*/ 24318 w 108240"/>
              <a:gd name="connsiteY42" fmla="*/ 13812 h 118466"/>
              <a:gd name="connsiteX43" fmla="*/ 23324 w 108240"/>
              <a:gd name="connsiteY43" fmla="*/ 8844 h 118466"/>
              <a:gd name="connsiteX44" fmla="*/ 19909 w 108240"/>
              <a:gd name="connsiteY44" fmla="*/ 2074 h 118466"/>
              <a:gd name="connsiteX45" fmla="*/ 11152 w 108240"/>
              <a:gd name="connsiteY45" fmla="*/ 1888 h 1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8240" h="118466">
                <a:moveTo>
                  <a:pt x="11276" y="2074"/>
                </a:moveTo>
                <a:cubicBezTo>
                  <a:pt x="9724" y="5055"/>
                  <a:pt x="8047" y="8098"/>
                  <a:pt x="7177" y="11266"/>
                </a:cubicBezTo>
                <a:cubicBezTo>
                  <a:pt x="5687" y="16979"/>
                  <a:pt x="5687" y="23003"/>
                  <a:pt x="1402" y="27785"/>
                </a:cubicBezTo>
                <a:cubicBezTo>
                  <a:pt x="408" y="28903"/>
                  <a:pt x="-151" y="31015"/>
                  <a:pt x="36" y="32505"/>
                </a:cubicBezTo>
                <a:cubicBezTo>
                  <a:pt x="1215" y="40641"/>
                  <a:pt x="4693" y="48652"/>
                  <a:pt x="1091" y="57098"/>
                </a:cubicBezTo>
                <a:cubicBezTo>
                  <a:pt x="905" y="57533"/>
                  <a:pt x="3327" y="59085"/>
                  <a:pt x="4445" y="60203"/>
                </a:cubicBezTo>
                <a:cubicBezTo>
                  <a:pt x="5625" y="61321"/>
                  <a:pt x="7923" y="62687"/>
                  <a:pt x="7736" y="63557"/>
                </a:cubicBezTo>
                <a:cubicBezTo>
                  <a:pt x="5997" y="72127"/>
                  <a:pt x="11649" y="73680"/>
                  <a:pt x="17921" y="74487"/>
                </a:cubicBezTo>
                <a:cubicBezTo>
                  <a:pt x="25498" y="75481"/>
                  <a:pt x="33075" y="76164"/>
                  <a:pt x="40651" y="77033"/>
                </a:cubicBezTo>
                <a:cubicBezTo>
                  <a:pt x="41272" y="77095"/>
                  <a:pt x="42390" y="78089"/>
                  <a:pt x="42328" y="78275"/>
                </a:cubicBezTo>
                <a:cubicBezTo>
                  <a:pt x="41707" y="79766"/>
                  <a:pt x="41148" y="81815"/>
                  <a:pt x="39968" y="82436"/>
                </a:cubicBezTo>
                <a:cubicBezTo>
                  <a:pt x="36925" y="83865"/>
                  <a:pt x="33571" y="84610"/>
                  <a:pt x="30404" y="85604"/>
                </a:cubicBezTo>
                <a:cubicBezTo>
                  <a:pt x="25933" y="87032"/>
                  <a:pt x="23573" y="90323"/>
                  <a:pt x="22703" y="94795"/>
                </a:cubicBezTo>
                <a:cubicBezTo>
                  <a:pt x="22082" y="98148"/>
                  <a:pt x="21772" y="101502"/>
                  <a:pt x="21523" y="104856"/>
                </a:cubicBezTo>
                <a:cubicBezTo>
                  <a:pt x="21275" y="108023"/>
                  <a:pt x="23759" y="111811"/>
                  <a:pt x="26802" y="112743"/>
                </a:cubicBezTo>
                <a:cubicBezTo>
                  <a:pt x="33323" y="114668"/>
                  <a:pt x="39782" y="116655"/>
                  <a:pt x="46427" y="118146"/>
                </a:cubicBezTo>
                <a:cubicBezTo>
                  <a:pt x="52948" y="119636"/>
                  <a:pt x="60400" y="115786"/>
                  <a:pt x="63443" y="109762"/>
                </a:cubicBezTo>
                <a:cubicBezTo>
                  <a:pt x="64188" y="108271"/>
                  <a:pt x="64499" y="106532"/>
                  <a:pt x="64996" y="104980"/>
                </a:cubicBezTo>
                <a:cubicBezTo>
                  <a:pt x="67169" y="98583"/>
                  <a:pt x="72014" y="96099"/>
                  <a:pt x="78224" y="95540"/>
                </a:cubicBezTo>
                <a:cubicBezTo>
                  <a:pt x="80149" y="90448"/>
                  <a:pt x="81577" y="85045"/>
                  <a:pt x="84248" y="80325"/>
                </a:cubicBezTo>
                <a:cubicBezTo>
                  <a:pt x="87105" y="75294"/>
                  <a:pt x="91141" y="70947"/>
                  <a:pt x="94681" y="66289"/>
                </a:cubicBezTo>
                <a:cubicBezTo>
                  <a:pt x="95178" y="65606"/>
                  <a:pt x="95923" y="65109"/>
                  <a:pt x="96296" y="64364"/>
                </a:cubicBezTo>
                <a:cubicBezTo>
                  <a:pt x="100208" y="57036"/>
                  <a:pt x="104183" y="49708"/>
                  <a:pt x="107847" y="42317"/>
                </a:cubicBezTo>
                <a:cubicBezTo>
                  <a:pt x="108468" y="41013"/>
                  <a:pt x="108282" y="38964"/>
                  <a:pt x="107785" y="37473"/>
                </a:cubicBezTo>
                <a:cubicBezTo>
                  <a:pt x="106667" y="34368"/>
                  <a:pt x="105301" y="31263"/>
                  <a:pt x="103748" y="28282"/>
                </a:cubicBezTo>
                <a:cubicBezTo>
                  <a:pt x="102568" y="25922"/>
                  <a:pt x="100271" y="24370"/>
                  <a:pt x="97724" y="25053"/>
                </a:cubicBezTo>
                <a:cubicBezTo>
                  <a:pt x="91017" y="26916"/>
                  <a:pt x="87105" y="23252"/>
                  <a:pt x="83502" y="18842"/>
                </a:cubicBezTo>
                <a:cubicBezTo>
                  <a:pt x="76609" y="17103"/>
                  <a:pt x="69716" y="17041"/>
                  <a:pt x="62760" y="18842"/>
                </a:cubicBezTo>
                <a:cubicBezTo>
                  <a:pt x="60027" y="22941"/>
                  <a:pt x="57357" y="27040"/>
                  <a:pt x="57419" y="32319"/>
                </a:cubicBezTo>
                <a:cubicBezTo>
                  <a:pt x="57481" y="38219"/>
                  <a:pt x="57481" y="44118"/>
                  <a:pt x="57419" y="50018"/>
                </a:cubicBezTo>
                <a:cubicBezTo>
                  <a:pt x="57419" y="50764"/>
                  <a:pt x="57109" y="51881"/>
                  <a:pt x="56550" y="52316"/>
                </a:cubicBezTo>
                <a:cubicBezTo>
                  <a:pt x="55432" y="53186"/>
                  <a:pt x="54624" y="52254"/>
                  <a:pt x="53817" y="50142"/>
                </a:cubicBezTo>
                <a:cubicBezTo>
                  <a:pt x="51457" y="43870"/>
                  <a:pt x="49159" y="37598"/>
                  <a:pt x="46427" y="31511"/>
                </a:cubicBezTo>
                <a:cubicBezTo>
                  <a:pt x="45930" y="30394"/>
                  <a:pt x="43632" y="29586"/>
                  <a:pt x="42204" y="29586"/>
                </a:cubicBezTo>
                <a:cubicBezTo>
                  <a:pt x="40713" y="29586"/>
                  <a:pt x="38540" y="30456"/>
                  <a:pt x="37981" y="31574"/>
                </a:cubicBezTo>
                <a:cubicBezTo>
                  <a:pt x="34379" y="38964"/>
                  <a:pt x="31149" y="46540"/>
                  <a:pt x="27796" y="54055"/>
                </a:cubicBezTo>
                <a:cubicBezTo>
                  <a:pt x="27982" y="54303"/>
                  <a:pt x="28106" y="54552"/>
                  <a:pt x="28230" y="54800"/>
                </a:cubicBezTo>
                <a:lnTo>
                  <a:pt x="26802" y="55111"/>
                </a:lnTo>
                <a:lnTo>
                  <a:pt x="27672" y="54366"/>
                </a:lnTo>
                <a:cubicBezTo>
                  <a:pt x="27672" y="54366"/>
                  <a:pt x="27734" y="54179"/>
                  <a:pt x="27796" y="54117"/>
                </a:cubicBezTo>
                <a:cubicBezTo>
                  <a:pt x="25125" y="50080"/>
                  <a:pt x="22765" y="46044"/>
                  <a:pt x="25125" y="40765"/>
                </a:cubicBezTo>
                <a:cubicBezTo>
                  <a:pt x="26119" y="38529"/>
                  <a:pt x="27734" y="35424"/>
                  <a:pt x="26988" y="33561"/>
                </a:cubicBezTo>
                <a:cubicBezTo>
                  <a:pt x="24318" y="27102"/>
                  <a:pt x="23945" y="20581"/>
                  <a:pt x="24318" y="13812"/>
                </a:cubicBezTo>
                <a:cubicBezTo>
                  <a:pt x="24442" y="12197"/>
                  <a:pt x="23945" y="10396"/>
                  <a:pt x="23324" y="8844"/>
                </a:cubicBezTo>
                <a:cubicBezTo>
                  <a:pt x="22393" y="6484"/>
                  <a:pt x="21151" y="4310"/>
                  <a:pt x="19909" y="2074"/>
                </a:cubicBezTo>
                <a:cubicBezTo>
                  <a:pt x="18418" y="-596"/>
                  <a:pt x="12518" y="-720"/>
                  <a:pt x="11152" y="1888"/>
                </a:cubicBezTo>
                <a:close/>
              </a:path>
            </a:pathLst>
          </a:custGeom>
          <a:solidFill>
            <a:schemeClr val="accent4"/>
          </a:solidFill>
          <a:ln w="0" cap="flat">
            <a:noFill/>
            <a:prstDash val="solid"/>
            <a:miter/>
          </a:ln>
        </p:spPr>
        <p:txBody>
          <a:bodyPr rtlCol="0" anchor="ctr"/>
          <a:lstStyle/>
          <a:p>
            <a:endParaRPr lang="en-IN"/>
          </a:p>
        </p:txBody>
      </p:sp>
      <p:sp>
        <p:nvSpPr>
          <p:cNvPr id="56" name="Freeform: Shape 55">
            <a:extLst>
              <a:ext uri="{FF2B5EF4-FFF2-40B4-BE49-F238E27FC236}">
                <a16:creationId xmlns:a16="http://schemas.microsoft.com/office/drawing/2014/main" id="{5A0C6009-B277-E6F6-1901-9F78476AC9DF}"/>
              </a:ext>
            </a:extLst>
          </p:cNvPr>
          <p:cNvSpPr/>
          <p:nvPr/>
        </p:nvSpPr>
        <p:spPr>
          <a:xfrm>
            <a:off x="7527559" y="3177723"/>
            <a:ext cx="91790" cy="109978"/>
          </a:xfrm>
          <a:custGeom>
            <a:avLst/>
            <a:gdLst>
              <a:gd name="connsiteX0" fmla="*/ 39164 w 91790"/>
              <a:gd name="connsiteY0" fmla="*/ 10744 h 109978"/>
              <a:gd name="connsiteX1" fmla="*/ 34630 w 91790"/>
              <a:gd name="connsiteY1" fmla="*/ 22543 h 109978"/>
              <a:gd name="connsiteX2" fmla="*/ 30531 w 91790"/>
              <a:gd name="connsiteY2" fmla="*/ 25152 h 109978"/>
              <a:gd name="connsiteX3" fmla="*/ 15316 w 91790"/>
              <a:gd name="connsiteY3" fmla="*/ 25897 h 109978"/>
              <a:gd name="connsiteX4" fmla="*/ 10037 w 91790"/>
              <a:gd name="connsiteY4" fmla="*/ 30493 h 109978"/>
              <a:gd name="connsiteX5" fmla="*/ 9168 w 91790"/>
              <a:gd name="connsiteY5" fmla="*/ 45646 h 109978"/>
              <a:gd name="connsiteX6" fmla="*/ 13018 w 91790"/>
              <a:gd name="connsiteY6" fmla="*/ 56825 h 109978"/>
              <a:gd name="connsiteX7" fmla="*/ 14633 w 91790"/>
              <a:gd name="connsiteY7" fmla="*/ 70984 h 109978"/>
              <a:gd name="connsiteX8" fmla="*/ 6435 w 91790"/>
              <a:gd name="connsiteY8" fmla="*/ 83778 h 109978"/>
              <a:gd name="connsiteX9" fmla="*/ 2771 w 91790"/>
              <a:gd name="connsiteY9" fmla="*/ 87317 h 109978"/>
              <a:gd name="connsiteX10" fmla="*/ 6125 w 91790"/>
              <a:gd name="connsiteY10" fmla="*/ 104893 h 109978"/>
              <a:gd name="connsiteX11" fmla="*/ 30407 w 91790"/>
              <a:gd name="connsiteY11" fmla="*/ 108371 h 109978"/>
              <a:gd name="connsiteX12" fmla="*/ 44194 w 91790"/>
              <a:gd name="connsiteY12" fmla="*/ 101788 h 109978"/>
              <a:gd name="connsiteX13" fmla="*/ 67918 w 91790"/>
              <a:gd name="connsiteY13" fmla="*/ 92969 h 109978"/>
              <a:gd name="connsiteX14" fmla="*/ 75805 w 91790"/>
              <a:gd name="connsiteY14" fmla="*/ 87131 h 109978"/>
              <a:gd name="connsiteX15" fmla="*/ 82201 w 91790"/>
              <a:gd name="connsiteY15" fmla="*/ 55520 h 109978"/>
              <a:gd name="connsiteX16" fmla="*/ 80711 w 91790"/>
              <a:gd name="connsiteY16" fmla="*/ 48006 h 109978"/>
              <a:gd name="connsiteX17" fmla="*/ 83692 w 91790"/>
              <a:gd name="connsiteY17" fmla="*/ 38566 h 109978"/>
              <a:gd name="connsiteX18" fmla="*/ 87232 w 91790"/>
              <a:gd name="connsiteY18" fmla="*/ 34840 h 109978"/>
              <a:gd name="connsiteX19" fmla="*/ 89343 w 91790"/>
              <a:gd name="connsiteY19" fmla="*/ 16147 h 109978"/>
              <a:gd name="connsiteX20" fmla="*/ 84002 w 91790"/>
              <a:gd name="connsiteY20" fmla="*/ 7514 h 109978"/>
              <a:gd name="connsiteX21" fmla="*/ 78040 w 91790"/>
              <a:gd name="connsiteY21" fmla="*/ 3105 h 109978"/>
              <a:gd name="connsiteX22" fmla="*/ 58291 w 91790"/>
              <a:gd name="connsiteY22" fmla="*/ 0 h 109978"/>
              <a:gd name="connsiteX23" fmla="*/ 52888 w 91790"/>
              <a:gd name="connsiteY23" fmla="*/ 807 h 109978"/>
              <a:gd name="connsiteX24" fmla="*/ 39164 w 91790"/>
              <a:gd name="connsiteY24" fmla="*/ 10744 h 109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790" h="109978">
                <a:moveTo>
                  <a:pt x="39164" y="10744"/>
                </a:moveTo>
                <a:cubicBezTo>
                  <a:pt x="37611" y="14656"/>
                  <a:pt x="36431" y="18755"/>
                  <a:pt x="34630" y="22543"/>
                </a:cubicBezTo>
                <a:cubicBezTo>
                  <a:pt x="34009" y="23786"/>
                  <a:pt x="32022" y="24966"/>
                  <a:pt x="30531" y="25152"/>
                </a:cubicBezTo>
                <a:cubicBezTo>
                  <a:pt x="25501" y="25649"/>
                  <a:pt x="20408" y="25649"/>
                  <a:pt x="15316" y="25897"/>
                </a:cubicBezTo>
                <a:cubicBezTo>
                  <a:pt x="12583" y="26021"/>
                  <a:pt x="10223" y="28195"/>
                  <a:pt x="10037" y="30493"/>
                </a:cubicBezTo>
                <a:cubicBezTo>
                  <a:pt x="9789" y="35585"/>
                  <a:pt x="10348" y="40802"/>
                  <a:pt x="9168" y="45646"/>
                </a:cubicBezTo>
                <a:cubicBezTo>
                  <a:pt x="7926" y="50676"/>
                  <a:pt x="10037" y="53657"/>
                  <a:pt x="13018" y="56825"/>
                </a:cubicBezTo>
                <a:cubicBezTo>
                  <a:pt x="17117" y="61172"/>
                  <a:pt x="17117" y="66140"/>
                  <a:pt x="14633" y="70984"/>
                </a:cubicBezTo>
                <a:cubicBezTo>
                  <a:pt x="12335" y="75456"/>
                  <a:pt x="9292" y="79617"/>
                  <a:pt x="6435" y="83778"/>
                </a:cubicBezTo>
                <a:cubicBezTo>
                  <a:pt x="5503" y="85144"/>
                  <a:pt x="4013" y="86137"/>
                  <a:pt x="2771" y="87317"/>
                </a:cubicBezTo>
                <a:cubicBezTo>
                  <a:pt x="-2259" y="91913"/>
                  <a:pt x="-24" y="100421"/>
                  <a:pt x="6125" y="104893"/>
                </a:cubicBezTo>
                <a:cubicBezTo>
                  <a:pt x="13515" y="110296"/>
                  <a:pt x="21899" y="111289"/>
                  <a:pt x="30407" y="108371"/>
                </a:cubicBezTo>
                <a:cubicBezTo>
                  <a:pt x="35189" y="106756"/>
                  <a:pt x="39847" y="104396"/>
                  <a:pt x="44194" y="101788"/>
                </a:cubicBezTo>
                <a:cubicBezTo>
                  <a:pt x="51584" y="97254"/>
                  <a:pt x="59223" y="93962"/>
                  <a:pt x="67918" y="92969"/>
                </a:cubicBezTo>
                <a:cubicBezTo>
                  <a:pt x="71457" y="92534"/>
                  <a:pt x="73879" y="90050"/>
                  <a:pt x="75805" y="87131"/>
                </a:cubicBezTo>
                <a:cubicBezTo>
                  <a:pt x="82139" y="77443"/>
                  <a:pt x="84810" y="67010"/>
                  <a:pt x="82201" y="55520"/>
                </a:cubicBezTo>
                <a:cubicBezTo>
                  <a:pt x="81642" y="53036"/>
                  <a:pt x="81146" y="50552"/>
                  <a:pt x="80711" y="48006"/>
                </a:cubicBezTo>
                <a:cubicBezTo>
                  <a:pt x="80090" y="44342"/>
                  <a:pt x="81642" y="41361"/>
                  <a:pt x="83692" y="38566"/>
                </a:cubicBezTo>
                <a:cubicBezTo>
                  <a:pt x="84685" y="37200"/>
                  <a:pt x="85990" y="36020"/>
                  <a:pt x="87232" y="34840"/>
                </a:cubicBezTo>
                <a:cubicBezTo>
                  <a:pt x="93069" y="29189"/>
                  <a:pt x="92759" y="22792"/>
                  <a:pt x="89343" y="16147"/>
                </a:cubicBezTo>
                <a:cubicBezTo>
                  <a:pt x="87791" y="13104"/>
                  <a:pt x="86176" y="10061"/>
                  <a:pt x="84002" y="7514"/>
                </a:cubicBezTo>
                <a:cubicBezTo>
                  <a:pt x="82512" y="5651"/>
                  <a:pt x="80276" y="3602"/>
                  <a:pt x="78040" y="3105"/>
                </a:cubicBezTo>
                <a:cubicBezTo>
                  <a:pt x="71457" y="1677"/>
                  <a:pt x="64688" y="932"/>
                  <a:pt x="58291" y="0"/>
                </a:cubicBezTo>
                <a:cubicBezTo>
                  <a:pt x="56242" y="310"/>
                  <a:pt x="54565" y="559"/>
                  <a:pt x="52888" y="807"/>
                </a:cubicBezTo>
                <a:cubicBezTo>
                  <a:pt x="46616" y="1801"/>
                  <a:pt x="41586" y="4471"/>
                  <a:pt x="39164" y="10744"/>
                </a:cubicBezTo>
                <a:close/>
              </a:path>
            </a:pathLst>
          </a:custGeom>
          <a:solidFill>
            <a:schemeClr val="accent4"/>
          </a:solidFill>
          <a:ln w="0" cap="flat">
            <a:noFill/>
            <a:prstDash val="solid"/>
            <a:miter/>
          </a:ln>
        </p:spPr>
        <p:txBody>
          <a:bodyPr rtlCol="0" anchor="ctr"/>
          <a:lstStyle/>
          <a:p>
            <a:endParaRPr lang="en-IN"/>
          </a:p>
        </p:txBody>
      </p:sp>
      <p:sp>
        <p:nvSpPr>
          <p:cNvPr id="57" name="Freeform: Shape 56">
            <a:extLst>
              <a:ext uri="{FF2B5EF4-FFF2-40B4-BE49-F238E27FC236}">
                <a16:creationId xmlns:a16="http://schemas.microsoft.com/office/drawing/2014/main" id="{7CF2C88F-5D57-C6A9-F313-9B5638CA697E}"/>
              </a:ext>
            </a:extLst>
          </p:cNvPr>
          <p:cNvSpPr/>
          <p:nvPr/>
        </p:nvSpPr>
        <p:spPr>
          <a:xfrm>
            <a:off x="10537972" y="3301346"/>
            <a:ext cx="111642" cy="131879"/>
          </a:xfrm>
          <a:custGeom>
            <a:avLst/>
            <a:gdLst>
              <a:gd name="connsiteX0" fmla="*/ 29 w 111642"/>
              <a:gd name="connsiteY0" fmla="*/ 99019 h 131879"/>
              <a:gd name="connsiteX1" fmla="*/ 9779 w 111642"/>
              <a:gd name="connsiteY1" fmla="*/ 116283 h 131879"/>
              <a:gd name="connsiteX2" fmla="*/ 15803 w 111642"/>
              <a:gd name="connsiteY2" fmla="*/ 130257 h 131879"/>
              <a:gd name="connsiteX3" fmla="*/ 20026 w 111642"/>
              <a:gd name="connsiteY3" fmla="*/ 131747 h 131879"/>
              <a:gd name="connsiteX4" fmla="*/ 36421 w 111642"/>
              <a:gd name="connsiteY4" fmla="*/ 120134 h 131879"/>
              <a:gd name="connsiteX5" fmla="*/ 36421 w 111642"/>
              <a:gd name="connsiteY5" fmla="*/ 113489 h 131879"/>
              <a:gd name="connsiteX6" fmla="*/ 19032 w 111642"/>
              <a:gd name="connsiteY6" fmla="*/ 103179 h 131879"/>
              <a:gd name="connsiteX7" fmla="*/ 18846 w 111642"/>
              <a:gd name="connsiteY7" fmla="*/ 100820 h 131879"/>
              <a:gd name="connsiteX8" fmla="*/ 28161 w 111642"/>
              <a:gd name="connsiteY8" fmla="*/ 97342 h 131879"/>
              <a:gd name="connsiteX9" fmla="*/ 55984 w 111642"/>
              <a:gd name="connsiteY9" fmla="*/ 99888 h 131879"/>
              <a:gd name="connsiteX10" fmla="*/ 72255 w 111642"/>
              <a:gd name="connsiteY10" fmla="*/ 106657 h 131879"/>
              <a:gd name="connsiteX11" fmla="*/ 76230 w 111642"/>
              <a:gd name="connsiteY11" fmla="*/ 104297 h 131879"/>
              <a:gd name="connsiteX12" fmla="*/ 79521 w 111642"/>
              <a:gd name="connsiteY12" fmla="*/ 89455 h 131879"/>
              <a:gd name="connsiteX13" fmla="*/ 90824 w 111642"/>
              <a:gd name="connsiteY13" fmla="*/ 76786 h 131879"/>
              <a:gd name="connsiteX14" fmla="*/ 107033 w 111642"/>
              <a:gd name="connsiteY14" fmla="*/ 69519 h 131879"/>
              <a:gd name="connsiteX15" fmla="*/ 109952 w 111642"/>
              <a:gd name="connsiteY15" fmla="*/ 56416 h 131879"/>
              <a:gd name="connsiteX16" fmla="*/ 102748 w 111642"/>
              <a:gd name="connsiteY16" fmla="*/ 46106 h 131879"/>
              <a:gd name="connsiteX17" fmla="*/ 97966 w 111642"/>
              <a:gd name="connsiteY17" fmla="*/ 38343 h 131879"/>
              <a:gd name="connsiteX18" fmla="*/ 92439 w 111642"/>
              <a:gd name="connsiteY18" fmla="*/ 35549 h 131879"/>
              <a:gd name="connsiteX19" fmla="*/ 68467 w 111642"/>
              <a:gd name="connsiteY19" fmla="*/ 36791 h 131879"/>
              <a:gd name="connsiteX20" fmla="*/ 39837 w 111642"/>
              <a:gd name="connsiteY20" fmla="*/ 15738 h 131879"/>
              <a:gd name="connsiteX21" fmla="*/ 19529 w 111642"/>
              <a:gd name="connsiteY21" fmla="*/ 585 h 131879"/>
              <a:gd name="connsiteX22" fmla="*/ 12636 w 111642"/>
              <a:gd name="connsiteY22" fmla="*/ 1951 h 131879"/>
              <a:gd name="connsiteX23" fmla="*/ 10649 w 111642"/>
              <a:gd name="connsiteY23" fmla="*/ 8906 h 131879"/>
              <a:gd name="connsiteX24" fmla="*/ 15492 w 111642"/>
              <a:gd name="connsiteY24" fmla="*/ 20644 h 131879"/>
              <a:gd name="connsiteX25" fmla="*/ 19281 w 111642"/>
              <a:gd name="connsiteY25" fmla="*/ 32692 h 131879"/>
              <a:gd name="connsiteX26" fmla="*/ 21082 w 111642"/>
              <a:gd name="connsiteY26" fmla="*/ 68029 h 131879"/>
              <a:gd name="connsiteX27" fmla="*/ 17480 w 111642"/>
              <a:gd name="connsiteY27" fmla="*/ 70948 h 131879"/>
              <a:gd name="connsiteX28" fmla="*/ 12449 w 111642"/>
              <a:gd name="connsiteY28" fmla="*/ 71507 h 131879"/>
              <a:gd name="connsiteX29" fmla="*/ 7481 w 111642"/>
              <a:gd name="connsiteY29" fmla="*/ 78028 h 131879"/>
              <a:gd name="connsiteX30" fmla="*/ 7605 w 111642"/>
              <a:gd name="connsiteY30" fmla="*/ 82996 h 131879"/>
              <a:gd name="connsiteX31" fmla="*/ 215 w 111642"/>
              <a:gd name="connsiteY31" fmla="*/ 98956 h 131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1642" h="131879">
                <a:moveTo>
                  <a:pt x="29" y="99019"/>
                </a:moveTo>
                <a:cubicBezTo>
                  <a:pt x="-530" y="107278"/>
                  <a:pt x="7233" y="110197"/>
                  <a:pt x="9779" y="116283"/>
                </a:cubicBezTo>
                <a:cubicBezTo>
                  <a:pt x="11766" y="120941"/>
                  <a:pt x="13505" y="125723"/>
                  <a:pt x="15803" y="130257"/>
                </a:cubicBezTo>
                <a:cubicBezTo>
                  <a:pt x="16300" y="131250"/>
                  <a:pt x="19157" y="132244"/>
                  <a:pt x="20026" y="131747"/>
                </a:cubicBezTo>
                <a:cubicBezTo>
                  <a:pt x="25615" y="128145"/>
                  <a:pt x="31018" y="124108"/>
                  <a:pt x="36421" y="120134"/>
                </a:cubicBezTo>
                <a:cubicBezTo>
                  <a:pt x="38409" y="118705"/>
                  <a:pt x="38284" y="114606"/>
                  <a:pt x="36421" y="113489"/>
                </a:cubicBezTo>
                <a:cubicBezTo>
                  <a:pt x="30584" y="110135"/>
                  <a:pt x="24746" y="106719"/>
                  <a:pt x="19032" y="103179"/>
                </a:cubicBezTo>
                <a:cubicBezTo>
                  <a:pt x="18598" y="102869"/>
                  <a:pt x="18598" y="100882"/>
                  <a:pt x="18846" y="100820"/>
                </a:cubicBezTo>
                <a:cubicBezTo>
                  <a:pt x="21889" y="99578"/>
                  <a:pt x="25553" y="99205"/>
                  <a:pt x="28161" y="97342"/>
                </a:cubicBezTo>
                <a:cubicBezTo>
                  <a:pt x="38284" y="90324"/>
                  <a:pt x="47103" y="92498"/>
                  <a:pt x="55984" y="99888"/>
                </a:cubicBezTo>
                <a:cubicBezTo>
                  <a:pt x="60580" y="103676"/>
                  <a:pt x="66107" y="106098"/>
                  <a:pt x="72255" y="106657"/>
                </a:cubicBezTo>
                <a:cubicBezTo>
                  <a:pt x="74180" y="106844"/>
                  <a:pt x="75733" y="106285"/>
                  <a:pt x="76230" y="104297"/>
                </a:cubicBezTo>
                <a:cubicBezTo>
                  <a:pt x="77410" y="99391"/>
                  <a:pt x="78155" y="94361"/>
                  <a:pt x="79521" y="89455"/>
                </a:cubicBezTo>
                <a:cubicBezTo>
                  <a:pt x="81136" y="83431"/>
                  <a:pt x="84365" y="78897"/>
                  <a:pt x="90824" y="76786"/>
                </a:cubicBezTo>
                <a:cubicBezTo>
                  <a:pt x="96413" y="74922"/>
                  <a:pt x="101816" y="72376"/>
                  <a:pt x="107033" y="69519"/>
                </a:cubicBezTo>
                <a:cubicBezTo>
                  <a:pt x="111877" y="66911"/>
                  <a:pt x="112995" y="60887"/>
                  <a:pt x="109952" y="56416"/>
                </a:cubicBezTo>
                <a:cubicBezTo>
                  <a:pt x="107654" y="52938"/>
                  <a:pt x="105170" y="49522"/>
                  <a:pt x="102748" y="46106"/>
                </a:cubicBezTo>
                <a:cubicBezTo>
                  <a:pt x="100015" y="44243"/>
                  <a:pt x="99146" y="41200"/>
                  <a:pt x="97966" y="38343"/>
                </a:cubicBezTo>
                <a:cubicBezTo>
                  <a:pt x="96165" y="34183"/>
                  <a:pt x="95171" y="33499"/>
                  <a:pt x="92439" y="35549"/>
                </a:cubicBezTo>
                <a:cubicBezTo>
                  <a:pt x="84551" y="41387"/>
                  <a:pt x="76975" y="40517"/>
                  <a:pt x="68467" y="36791"/>
                </a:cubicBezTo>
                <a:cubicBezTo>
                  <a:pt x="57226" y="31885"/>
                  <a:pt x="47911" y="24681"/>
                  <a:pt x="39837" y="15738"/>
                </a:cubicBezTo>
                <a:cubicBezTo>
                  <a:pt x="33999" y="9279"/>
                  <a:pt x="27292" y="4249"/>
                  <a:pt x="19529" y="585"/>
                </a:cubicBezTo>
                <a:cubicBezTo>
                  <a:pt x="16921" y="-658"/>
                  <a:pt x="14685" y="212"/>
                  <a:pt x="12636" y="1951"/>
                </a:cubicBezTo>
                <a:cubicBezTo>
                  <a:pt x="10400" y="3814"/>
                  <a:pt x="9903" y="6484"/>
                  <a:pt x="10649" y="8906"/>
                </a:cubicBezTo>
                <a:cubicBezTo>
                  <a:pt x="11890" y="12943"/>
                  <a:pt x="14002" y="16669"/>
                  <a:pt x="15492" y="20644"/>
                </a:cubicBezTo>
                <a:cubicBezTo>
                  <a:pt x="16921" y="24619"/>
                  <a:pt x="18908" y="28593"/>
                  <a:pt x="19281" y="32692"/>
                </a:cubicBezTo>
                <a:cubicBezTo>
                  <a:pt x="20337" y="44430"/>
                  <a:pt x="20771" y="56229"/>
                  <a:pt x="21082" y="68029"/>
                </a:cubicBezTo>
                <a:cubicBezTo>
                  <a:pt x="21082" y="68961"/>
                  <a:pt x="18908" y="70389"/>
                  <a:pt x="17480" y="70948"/>
                </a:cubicBezTo>
                <a:cubicBezTo>
                  <a:pt x="15927" y="71507"/>
                  <a:pt x="14126" y="71258"/>
                  <a:pt x="12449" y="71507"/>
                </a:cubicBezTo>
                <a:cubicBezTo>
                  <a:pt x="7605" y="72252"/>
                  <a:pt x="7543" y="72314"/>
                  <a:pt x="7481" y="78028"/>
                </a:cubicBezTo>
                <a:cubicBezTo>
                  <a:pt x="7481" y="79704"/>
                  <a:pt x="8164" y="81630"/>
                  <a:pt x="7605" y="82996"/>
                </a:cubicBezTo>
                <a:cubicBezTo>
                  <a:pt x="5432" y="88399"/>
                  <a:pt x="650" y="92374"/>
                  <a:pt x="215" y="98956"/>
                </a:cubicBezTo>
                <a:close/>
              </a:path>
            </a:pathLst>
          </a:custGeom>
          <a:solidFill>
            <a:schemeClr val="accent6"/>
          </a:solidFill>
          <a:ln w="0" cap="flat">
            <a:noFill/>
            <a:prstDash val="solid"/>
            <a:miter/>
          </a:ln>
        </p:spPr>
        <p:txBody>
          <a:bodyPr rtlCol="0" anchor="ctr"/>
          <a:lstStyle/>
          <a:p>
            <a:endParaRPr lang="en-IN"/>
          </a:p>
        </p:txBody>
      </p:sp>
      <p:sp>
        <p:nvSpPr>
          <p:cNvPr id="58" name="Freeform: Shape 57">
            <a:extLst>
              <a:ext uri="{FF2B5EF4-FFF2-40B4-BE49-F238E27FC236}">
                <a16:creationId xmlns:a16="http://schemas.microsoft.com/office/drawing/2014/main" id="{A8CCD8A6-8174-C4C8-330C-137F52EEECE3}"/>
              </a:ext>
            </a:extLst>
          </p:cNvPr>
          <p:cNvSpPr/>
          <p:nvPr/>
        </p:nvSpPr>
        <p:spPr>
          <a:xfrm>
            <a:off x="6253670" y="1951613"/>
            <a:ext cx="89504" cy="126601"/>
          </a:xfrm>
          <a:custGeom>
            <a:avLst/>
            <a:gdLst>
              <a:gd name="connsiteX0" fmla="*/ 7825 w 89504"/>
              <a:gd name="connsiteY0" fmla="*/ 71731 h 126601"/>
              <a:gd name="connsiteX1" fmla="*/ 21612 w 89504"/>
              <a:gd name="connsiteY1" fmla="*/ 75644 h 126601"/>
              <a:gd name="connsiteX2" fmla="*/ 21736 w 89504"/>
              <a:gd name="connsiteY2" fmla="*/ 76451 h 126601"/>
              <a:gd name="connsiteX3" fmla="*/ 22233 w 89504"/>
              <a:gd name="connsiteY3" fmla="*/ 76016 h 126601"/>
              <a:gd name="connsiteX4" fmla="*/ 29251 w 89504"/>
              <a:gd name="connsiteY4" fmla="*/ 82103 h 126601"/>
              <a:gd name="connsiteX5" fmla="*/ 38318 w 89504"/>
              <a:gd name="connsiteY5" fmla="*/ 112347 h 126601"/>
              <a:gd name="connsiteX6" fmla="*/ 41920 w 89504"/>
              <a:gd name="connsiteY6" fmla="*/ 123526 h 126601"/>
              <a:gd name="connsiteX7" fmla="*/ 56079 w 89504"/>
              <a:gd name="connsiteY7" fmla="*/ 124954 h 126601"/>
              <a:gd name="connsiteX8" fmla="*/ 68748 w 89504"/>
              <a:gd name="connsiteY8" fmla="*/ 106758 h 126601"/>
              <a:gd name="connsiteX9" fmla="*/ 82349 w 89504"/>
              <a:gd name="connsiteY9" fmla="*/ 80302 h 126601"/>
              <a:gd name="connsiteX10" fmla="*/ 87504 w 89504"/>
              <a:gd name="connsiteY10" fmla="*/ 71731 h 126601"/>
              <a:gd name="connsiteX11" fmla="*/ 85144 w 89504"/>
              <a:gd name="connsiteY11" fmla="*/ 52914 h 126601"/>
              <a:gd name="connsiteX12" fmla="*/ 82473 w 89504"/>
              <a:gd name="connsiteY12" fmla="*/ 44033 h 126601"/>
              <a:gd name="connsiteX13" fmla="*/ 83219 w 89504"/>
              <a:gd name="connsiteY13" fmla="*/ 39065 h 126601"/>
              <a:gd name="connsiteX14" fmla="*/ 67879 w 89504"/>
              <a:gd name="connsiteY14" fmla="*/ 27452 h 126601"/>
              <a:gd name="connsiteX15" fmla="*/ 63097 w 89504"/>
              <a:gd name="connsiteY15" fmla="*/ 29253 h 126601"/>
              <a:gd name="connsiteX16" fmla="*/ 63097 w 89504"/>
              <a:gd name="connsiteY16" fmla="*/ 29687 h 126601"/>
              <a:gd name="connsiteX17" fmla="*/ 61606 w 89504"/>
              <a:gd name="connsiteY17" fmla="*/ 30246 h 126601"/>
              <a:gd name="connsiteX18" fmla="*/ 63159 w 89504"/>
              <a:gd name="connsiteY18" fmla="*/ 29253 h 126601"/>
              <a:gd name="connsiteX19" fmla="*/ 64463 w 89504"/>
              <a:gd name="connsiteY19" fmla="*/ 14472 h 126601"/>
              <a:gd name="connsiteX20" fmla="*/ 49621 w 89504"/>
              <a:gd name="connsiteY20" fmla="*/ 2 h 126601"/>
              <a:gd name="connsiteX21" fmla="*/ 34405 w 89504"/>
              <a:gd name="connsiteY21" fmla="*/ 126 h 126601"/>
              <a:gd name="connsiteX22" fmla="*/ 29996 w 89504"/>
              <a:gd name="connsiteY22" fmla="*/ 2300 h 126601"/>
              <a:gd name="connsiteX23" fmla="*/ 22730 w 89504"/>
              <a:gd name="connsiteY23" fmla="*/ 19875 h 126601"/>
              <a:gd name="connsiteX24" fmla="*/ 21674 w 89504"/>
              <a:gd name="connsiteY24" fmla="*/ 26955 h 126601"/>
              <a:gd name="connsiteX25" fmla="*/ 26953 w 89504"/>
              <a:gd name="connsiteY25" fmla="*/ 35401 h 126601"/>
              <a:gd name="connsiteX26" fmla="*/ 26953 w 89504"/>
              <a:gd name="connsiteY26" fmla="*/ 35090 h 126601"/>
              <a:gd name="connsiteX27" fmla="*/ 27822 w 89504"/>
              <a:gd name="connsiteY27" fmla="*/ 34780 h 126601"/>
              <a:gd name="connsiteX28" fmla="*/ 28195 w 89504"/>
              <a:gd name="connsiteY28" fmla="*/ 33538 h 126601"/>
              <a:gd name="connsiteX29" fmla="*/ 27822 w 89504"/>
              <a:gd name="connsiteY29" fmla="*/ 34780 h 126601"/>
              <a:gd name="connsiteX30" fmla="*/ 27574 w 89504"/>
              <a:gd name="connsiteY30" fmla="*/ 35711 h 126601"/>
              <a:gd name="connsiteX31" fmla="*/ 27015 w 89504"/>
              <a:gd name="connsiteY31" fmla="*/ 35401 h 126601"/>
              <a:gd name="connsiteX32" fmla="*/ 28443 w 89504"/>
              <a:gd name="connsiteY32" fmla="*/ 45089 h 126601"/>
              <a:gd name="connsiteX33" fmla="*/ 26642 w 89504"/>
              <a:gd name="connsiteY33" fmla="*/ 52293 h 126601"/>
              <a:gd name="connsiteX34" fmla="*/ 20805 w 89504"/>
              <a:gd name="connsiteY34" fmla="*/ 55522 h 126601"/>
              <a:gd name="connsiteX35" fmla="*/ 11924 w 89504"/>
              <a:gd name="connsiteY35" fmla="*/ 50802 h 126601"/>
              <a:gd name="connsiteX36" fmla="*/ 4968 w 89504"/>
              <a:gd name="connsiteY36" fmla="*/ 52479 h 126601"/>
              <a:gd name="connsiteX37" fmla="*/ 869 w 89504"/>
              <a:gd name="connsiteY37" fmla="*/ 58627 h 126601"/>
              <a:gd name="connsiteX38" fmla="*/ 8011 w 89504"/>
              <a:gd name="connsiteY38" fmla="*/ 71856 h 12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04" h="126601">
                <a:moveTo>
                  <a:pt x="7825" y="71731"/>
                </a:moveTo>
                <a:cubicBezTo>
                  <a:pt x="12607" y="72539"/>
                  <a:pt x="17451" y="72787"/>
                  <a:pt x="21612" y="75644"/>
                </a:cubicBezTo>
                <a:cubicBezTo>
                  <a:pt x="21612" y="75892"/>
                  <a:pt x="21674" y="76203"/>
                  <a:pt x="21736" y="76451"/>
                </a:cubicBezTo>
                <a:cubicBezTo>
                  <a:pt x="21922" y="76327"/>
                  <a:pt x="22109" y="76141"/>
                  <a:pt x="22233" y="76016"/>
                </a:cubicBezTo>
                <a:cubicBezTo>
                  <a:pt x="24531" y="78066"/>
                  <a:pt x="26766" y="80239"/>
                  <a:pt x="29251" y="82103"/>
                </a:cubicBezTo>
                <a:cubicBezTo>
                  <a:pt x="39870" y="89928"/>
                  <a:pt x="45335" y="98995"/>
                  <a:pt x="38318" y="112347"/>
                </a:cubicBezTo>
                <a:cubicBezTo>
                  <a:pt x="36206" y="116384"/>
                  <a:pt x="38318" y="120607"/>
                  <a:pt x="41920" y="123526"/>
                </a:cubicBezTo>
                <a:cubicBezTo>
                  <a:pt x="46391" y="127066"/>
                  <a:pt x="52167" y="127562"/>
                  <a:pt x="56079" y="124954"/>
                </a:cubicBezTo>
                <a:cubicBezTo>
                  <a:pt x="62724" y="120545"/>
                  <a:pt x="67258" y="114707"/>
                  <a:pt x="68748" y="106758"/>
                </a:cubicBezTo>
                <a:cubicBezTo>
                  <a:pt x="70612" y="96573"/>
                  <a:pt x="73903" y="87257"/>
                  <a:pt x="82349" y="80302"/>
                </a:cubicBezTo>
                <a:cubicBezTo>
                  <a:pt x="84771" y="78252"/>
                  <a:pt x="86262" y="74774"/>
                  <a:pt x="87504" y="71731"/>
                </a:cubicBezTo>
                <a:cubicBezTo>
                  <a:pt x="90236" y="65148"/>
                  <a:pt x="90795" y="58565"/>
                  <a:pt x="85144" y="52914"/>
                </a:cubicBezTo>
                <a:cubicBezTo>
                  <a:pt x="82722" y="50492"/>
                  <a:pt x="80921" y="47821"/>
                  <a:pt x="82473" y="44033"/>
                </a:cubicBezTo>
                <a:cubicBezTo>
                  <a:pt x="83094" y="42543"/>
                  <a:pt x="83156" y="40742"/>
                  <a:pt x="83219" y="39065"/>
                </a:cubicBezTo>
                <a:cubicBezTo>
                  <a:pt x="83343" y="27203"/>
                  <a:pt x="78685" y="22732"/>
                  <a:pt x="67879" y="27452"/>
                </a:cubicBezTo>
                <a:cubicBezTo>
                  <a:pt x="66326" y="28135"/>
                  <a:pt x="64712" y="28632"/>
                  <a:pt x="63097" y="29253"/>
                </a:cubicBezTo>
                <a:cubicBezTo>
                  <a:pt x="63097" y="29377"/>
                  <a:pt x="63097" y="29563"/>
                  <a:pt x="63097" y="29687"/>
                </a:cubicBezTo>
                <a:cubicBezTo>
                  <a:pt x="63283" y="31675"/>
                  <a:pt x="62786" y="31861"/>
                  <a:pt x="61606" y="30246"/>
                </a:cubicBezTo>
                <a:cubicBezTo>
                  <a:pt x="62103" y="29874"/>
                  <a:pt x="62600" y="29563"/>
                  <a:pt x="63159" y="29253"/>
                </a:cubicBezTo>
                <a:cubicBezTo>
                  <a:pt x="63656" y="24346"/>
                  <a:pt x="64650" y="19378"/>
                  <a:pt x="64463" y="14472"/>
                </a:cubicBezTo>
                <a:cubicBezTo>
                  <a:pt x="64215" y="6150"/>
                  <a:pt x="57570" y="-122"/>
                  <a:pt x="49621" y="2"/>
                </a:cubicBezTo>
                <a:cubicBezTo>
                  <a:pt x="44590" y="2"/>
                  <a:pt x="39560" y="1244"/>
                  <a:pt x="34405" y="126"/>
                </a:cubicBezTo>
                <a:cubicBezTo>
                  <a:pt x="33163" y="-122"/>
                  <a:pt x="31238" y="1244"/>
                  <a:pt x="29996" y="2300"/>
                </a:cubicBezTo>
                <a:cubicBezTo>
                  <a:pt x="24841" y="6957"/>
                  <a:pt x="20059" y="11739"/>
                  <a:pt x="22730" y="19875"/>
                </a:cubicBezTo>
                <a:cubicBezTo>
                  <a:pt x="23413" y="21924"/>
                  <a:pt x="22171" y="24657"/>
                  <a:pt x="21674" y="26955"/>
                </a:cubicBezTo>
                <a:cubicBezTo>
                  <a:pt x="20494" y="32171"/>
                  <a:pt x="20556" y="32358"/>
                  <a:pt x="26953" y="35401"/>
                </a:cubicBezTo>
                <a:cubicBezTo>
                  <a:pt x="26953" y="35277"/>
                  <a:pt x="26953" y="35152"/>
                  <a:pt x="26953" y="35090"/>
                </a:cubicBezTo>
                <a:cubicBezTo>
                  <a:pt x="27325" y="34966"/>
                  <a:pt x="27512" y="34904"/>
                  <a:pt x="27822" y="34780"/>
                </a:cubicBezTo>
                <a:cubicBezTo>
                  <a:pt x="28008" y="34159"/>
                  <a:pt x="28133" y="33538"/>
                  <a:pt x="28195" y="33538"/>
                </a:cubicBezTo>
                <a:cubicBezTo>
                  <a:pt x="29561" y="33724"/>
                  <a:pt x="29375" y="34159"/>
                  <a:pt x="27822" y="34780"/>
                </a:cubicBezTo>
                <a:cubicBezTo>
                  <a:pt x="27760" y="35090"/>
                  <a:pt x="27636" y="35463"/>
                  <a:pt x="27574" y="35711"/>
                </a:cubicBezTo>
                <a:cubicBezTo>
                  <a:pt x="27325" y="35587"/>
                  <a:pt x="27201" y="35525"/>
                  <a:pt x="27015" y="35401"/>
                </a:cubicBezTo>
                <a:cubicBezTo>
                  <a:pt x="27574" y="38630"/>
                  <a:pt x="28381" y="41860"/>
                  <a:pt x="28443" y="45089"/>
                </a:cubicBezTo>
                <a:cubicBezTo>
                  <a:pt x="28443" y="47511"/>
                  <a:pt x="27450" y="49995"/>
                  <a:pt x="26642" y="52293"/>
                </a:cubicBezTo>
                <a:cubicBezTo>
                  <a:pt x="25587" y="55398"/>
                  <a:pt x="23164" y="56702"/>
                  <a:pt x="20805" y="55522"/>
                </a:cubicBezTo>
                <a:cubicBezTo>
                  <a:pt x="17824" y="54032"/>
                  <a:pt x="14967" y="52169"/>
                  <a:pt x="11924" y="50802"/>
                </a:cubicBezTo>
                <a:cubicBezTo>
                  <a:pt x="9377" y="49685"/>
                  <a:pt x="6769" y="50678"/>
                  <a:pt x="4968" y="52479"/>
                </a:cubicBezTo>
                <a:cubicBezTo>
                  <a:pt x="3229" y="54218"/>
                  <a:pt x="1677" y="56392"/>
                  <a:pt x="869" y="58627"/>
                </a:cubicBezTo>
                <a:cubicBezTo>
                  <a:pt x="-1615" y="65210"/>
                  <a:pt x="1366" y="70800"/>
                  <a:pt x="8011" y="71856"/>
                </a:cubicBezTo>
                <a:close/>
              </a:path>
            </a:pathLst>
          </a:custGeom>
          <a:solidFill>
            <a:schemeClr val="accent4"/>
          </a:solidFill>
          <a:ln w="0" cap="flat">
            <a:noFill/>
            <a:prstDash val="solid"/>
            <a:miter/>
          </a:ln>
        </p:spPr>
        <p:txBody>
          <a:bodyPr rtlCol="0" anchor="ctr"/>
          <a:lstStyle/>
          <a:p>
            <a:endParaRPr lang="en-IN"/>
          </a:p>
        </p:txBody>
      </p:sp>
      <p:sp>
        <p:nvSpPr>
          <p:cNvPr id="59" name="Freeform: Shape 58">
            <a:extLst>
              <a:ext uri="{FF2B5EF4-FFF2-40B4-BE49-F238E27FC236}">
                <a16:creationId xmlns:a16="http://schemas.microsoft.com/office/drawing/2014/main" id="{975F4868-7033-ADA5-458F-B2E86FE5446B}"/>
              </a:ext>
            </a:extLst>
          </p:cNvPr>
          <p:cNvSpPr/>
          <p:nvPr/>
        </p:nvSpPr>
        <p:spPr>
          <a:xfrm>
            <a:off x="9970433" y="4626225"/>
            <a:ext cx="207615" cy="64832"/>
          </a:xfrm>
          <a:custGeom>
            <a:avLst/>
            <a:gdLst>
              <a:gd name="connsiteX0" fmla="*/ 143029 w 207615"/>
              <a:gd name="connsiteY0" fmla="*/ 57197 h 64832"/>
              <a:gd name="connsiteX1" fmla="*/ 172466 w 207615"/>
              <a:gd name="connsiteY1" fmla="*/ 63470 h 64832"/>
              <a:gd name="connsiteX2" fmla="*/ 184017 w 207615"/>
              <a:gd name="connsiteY2" fmla="*/ 61545 h 64832"/>
              <a:gd name="connsiteX3" fmla="*/ 191159 w 207615"/>
              <a:gd name="connsiteY3" fmla="*/ 60551 h 64832"/>
              <a:gd name="connsiteX4" fmla="*/ 201095 w 207615"/>
              <a:gd name="connsiteY4" fmla="*/ 62103 h 64832"/>
              <a:gd name="connsiteX5" fmla="*/ 207616 w 207615"/>
              <a:gd name="connsiteY5" fmla="*/ 55334 h 64832"/>
              <a:gd name="connsiteX6" fmla="*/ 203145 w 207615"/>
              <a:gd name="connsiteY6" fmla="*/ 49807 h 64832"/>
              <a:gd name="connsiteX7" fmla="*/ 177434 w 207615"/>
              <a:gd name="connsiteY7" fmla="*/ 41485 h 64832"/>
              <a:gd name="connsiteX8" fmla="*/ 172466 w 207615"/>
              <a:gd name="connsiteY8" fmla="*/ 40554 h 64832"/>
              <a:gd name="connsiteX9" fmla="*/ 162281 w 207615"/>
              <a:gd name="connsiteY9" fmla="*/ 39995 h 64832"/>
              <a:gd name="connsiteX10" fmla="*/ 156132 w 207615"/>
              <a:gd name="connsiteY10" fmla="*/ 36517 h 64832"/>
              <a:gd name="connsiteX11" fmla="*/ 160976 w 207615"/>
              <a:gd name="connsiteY11" fmla="*/ 32108 h 64832"/>
              <a:gd name="connsiteX12" fmla="*/ 166069 w 207615"/>
              <a:gd name="connsiteY12" fmla="*/ 31362 h 64832"/>
              <a:gd name="connsiteX13" fmla="*/ 171472 w 207615"/>
              <a:gd name="connsiteY13" fmla="*/ 27574 h 64832"/>
              <a:gd name="connsiteX14" fmla="*/ 165075 w 207615"/>
              <a:gd name="connsiteY14" fmla="*/ 24469 h 64832"/>
              <a:gd name="connsiteX15" fmla="*/ 134955 w 207615"/>
              <a:gd name="connsiteY15" fmla="*/ 19563 h 64832"/>
              <a:gd name="connsiteX16" fmla="*/ 120671 w 207615"/>
              <a:gd name="connsiteY16" fmla="*/ 14222 h 64832"/>
              <a:gd name="connsiteX17" fmla="*/ 103096 w 207615"/>
              <a:gd name="connsiteY17" fmla="*/ 18258 h 64832"/>
              <a:gd name="connsiteX18" fmla="*/ 93905 w 207615"/>
              <a:gd name="connsiteY18" fmla="*/ 21860 h 64832"/>
              <a:gd name="connsiteX19" fmla="*/ 81236 w 207615"/>
              <a:gd name="connsiteY19" fmla="*/ 20743 h 64832"/>
              <a:gd name="connsiteX20" fmla="*/ 61114 w 207615"/>
              <a:gd name="connsiteY20" fmla="*/ 11986 h 64832"/>
              <a:gd name="connsiteX21" fmla="*/ 35341 w 207615"/>
              <a:gd name="connsiteY21" fmla="*/ 2857 h 64832"/>
              <a:gd name="connsiteX22" fmla="*/ 8202 w 207615"/>
              <a:gd name="connsiteY22" fmla="*/ 0 h 64832"/>
              <a:gd name="connsiteX23" fmla="*/ 501 w 207615"/>
              <a:gd name="connsiteY23" fmla="*/ 17824 h 64832"/>
              <a:gd name="connsiteX24" fmla="*/ 2799 w 207615"/>
              <a:gd name="connsiteY24" fmla="*/ 24096 h 64832"/>
              <a:gd name="connsiteX25" fmla="*/ 17828 w 207615"/>
              <a:gd name="connsiteY25" fmla="*/ 32604 h 64832"/>
              <a:gd name="connsiteX26" fmla="*/ 26647 w 207615"/>
              <a:gd name="connsiteY26" fmla="*/ 36889 h 64832"/>
              <a:gd name="connsiteX27" fmla="*/ 46271 w 207615"/>
              <a:gd name="connsiteY27" fmla="*/ 41858 h 64832"/>
              <a:gd name="connsiteX28" fmla="*/ 60990 w 207615"/>
              <a:gd name="connsiteY28" fmla="*/ 43783 h 64832"/>
              <a:gd name="connsiteX29" fmla="*/ 93222 w 207615"/>
              <a:gd name="connsiteY29" fmla="*/ 48938 h 64832"/>
              <a:gd name="connsiteX30" fmla="*/ 125205 w 207615"/>
              <a:gd name="connsiteY30" fmla="*/ 56204 h 64832"/>
              <a:gd name="connsiteX31" fmla="*/ 143029 w 207615"/>
              <a:gd name="connsiteY31" fmla="*/ 57073 h 6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7615" h="64832">
                <a:moveTo>
                  <a:pt x="143029" y="57197"/>
                </a:moveTo>
                <a:cubicBezTo>
                  <a:pt x="153524" y="56576"/>
                  <a:pt x="163274" y="58377"/>
                  <a:pt x="172466" y="63470"/>
                </a:cubicBezTo>
                <a:cubicBezTo>
                  <a:pt x="176564" y="65830"/>
                  <a:pt x="180539" y="65085"/>
                  <a:pt x="184017" y="61545"/>
                </a:cubicBezTo>
                <a:cubicBezTo>
                  <a:pt x="186004" y="59557"/>
                  <a:pt x="188550" y="59992"/>
                  <a:pt x="191159" y="60551"/>
                </a:cubicBezTo>
                <a:cubicBezTo>
                  <a:pt x="194450" y="61296"/>
                  <a:pt x="197804" y="61855"/>
                  <a:pt x="201095" y="62103"/>
                </a:cubicBezTo>
                <a:cubicBezTo>
                  <a:pt x="203952" y="62352"/>
                  <a:pt x="207616" y="58315"/>
                  <a:pt x="207616" y="55334"/>
                </a:cubicBezTo>
                <a:cubicBezTo>
                  <a:pt x="207616" y="53223"/>
                  <a:pt x="205194" y="49807"/>
                  <a:pt x="203145" y="49807"/>
                </a:cubicBezTo>
                <a:cubicBezTo>
                  <a:pt x="193643" y="49683"/>
                  <a:pt x="184762" y="48379"/>
                  <a:pt x="177434" y="41485"/>
                </a:cubicBezTo>
                <a:cubicBezTo>
                  <a:pt x="176440" y="40491"/>
                  <a:pt x="174204" y="40740"/>
                  <a:pt x="172466" y="40554"/>
                </a:cubicBezTo>
                <a:cubicBezTo>
                  <a:pt x="169050" y="40305"/>
                  <a:pt x="165696" y="40243"/>
                  <a:pt x="162281" y="39995"/>
                </a:cubicBezTo>
                <a:cubicBezTo>
                  <a:pt x="159734" y="39808"/>
                  <a:pt x="157561" y="38939"/>
                  <a:pt x="156132" y="36517"/>
                </a:cubicBezTo>
                <a:cubicBezTo>
                  <a:pt x="155139" y="34840"/>
                  <a:pt x="157126" y="32853"/>
                  <a:pt x="160976" y="32108"/>
                </a:cubicBezTo>
                <a:cubicBezTo>
                  <a:pt x="162653" y="31735"/>
                  <a:pt x="164392" y="31673"/>
                  <a:pt x="166069" y="31362"/>
                </a:cubicBezTo>
                <a:cubicBezTo>
                  <a:pt x="168491" y="30865"/>
                  <a:pt x="171783" y="30244"/>
                  <a:pt x="171472" y="27574"/>
                </a:cubicBezTo>
                <a:cubicBezTo>
                  <a:pt x="171286" y="26270"/>
                  <a:pt x="167435" y="24655"/>
                  <a:pt x="165075" y="24469"/>
                </a:cubicBezTo>
                <a:cubicBezTo>
                  <a:pt x="154890" y="23724"/>
                  <a:pt x="144705" y="22916"/>
                  <a:pt x="134955" y="19563"/>
                </a:cubicBezTo>
                <a:cubicBezTo>
                  <a:pt x="130173" y="17886"/>
                  <a:pt x="125205" y="16457"/>
                  <a:pt x="120671" y="14222"/>
                </a:cubicBezTo>
                <a:cubicBezTo>
                  <a:pt x="113467" y="10620"/>
                  <a:pt x="107878" y="11179"/>
                  <a:pt x="103096" y="18258"/>
                </a:cubicBezTo>
                <a:cubicBezTo>
                  <a:pt x="101171" y="21239"/>
                  <a:pt x="97382" y="21985"/>
                  <a:pt x="93905" y="21860"/>
                </a:cubicBezTo>
                <a:cubicBezTo>
                  <a:pt x="89682" y="21736"/>
                  <a:pt x="85459" y="20929"/>
                  <a:pt x="81236" y="20743"/>
                </a:cubicBezTo>
                <a:cubicBezTo>
                  <a:pt x="73410" y="20308"/>
                  <a:pt x="67014" y="18880"/>
                  <a:pt x="61114" y="11986"/>
                </a:cubicBezTo>
                <a:cubicBezTo>
                  <a:pt x="54966" y="4782"/>
                  <a:pt x="44532" y="2919"/>
                  <a:pt x="35341" y="2857"/>
                </a:cubicBezTo>
                <a:cubicBezTo>
                  <a:pt x="26088" y="2795"/>
                  <a:pt x="17331" y="124"/>
                  <a:pt x="8202" y="0"/>
                </a:cubicBezTo>
                <a:cubicBezTo>
                  <a:pt x="7519" y="6769"/>
                  <a:pt x="3731" y="12172"/>
                  <a:pt x="501" y="17824"/>
                </a:cubicBezTo>
                <a:cubicBezTo>
                  <a:pt x="-741" y="20059"/>
                  <a:pt x="439" y="23289"/>
                  <a:pt x="2799" y="24096"/>
                </a:cubicBezTo>
                <a:cubicBezTo>
                  <a:pt x="8388" y="25897"/>
                  <a:pt x="14350" y="26767"/>
                  <a:pt x="17828" y="32604"/>
                </a:cubicBezTo>
                <a:cubicBezTo>
                  <a:pt x="19629" y="35585"/>
                  <a:pt x="23231" y="36703"/>
                  <a:pt x="26647" y="36889"/>
                </a:cubicBezTo>
                <a:cubicBezTo>
                  <a:pt x="33540" y="37262"/>
                  <a:pt x="40061" y="38504"/>
                  <a:pt x="46271" y="41858"/>
                </a:cubicBezTo>
                <a:cubicBezTo>
                  <a:pt x="50867" y="44342"/>
                  <a:pt x="55649" y="44404"/>
                  <a:pt x="60990" y="43783"/>
                </a:cubicBezTo>
                <a:cubicBezTo>
                  <a:pt x="72044" y="42541"/>
                  <a:pt x="83285" y="43472"/>
                  <a:pt x="93222" y="48938"/>
                </a:cubicBezTo>
                <a:cubicBezTo>
                  <a:pt x="103344" y="54527"/>
                  <a:pt x="114150" y="55521"/>
                  <a:pt x="125205" y="56204"/>
                </a:cubicBezTo>
                <a:cubicBezTo>
                  <a:pt x="131167" y="56514"/>
                  <a:pt x="137129" y="57384"/>
                  <a:pt x="143029" y="57073"/>
                </a:cubicBezTo>
                <a:close/>
              </a:path>
            </a:pathLst>
          </a:custGeom>
          <a:solidFill>
            <a:schemeClr val="accent6"/>
          </a:solidFill>
          <a:ln w="0" cap="flat">
            <a:noFill/>
            <a:prstDash val="solid"/>
            <a:miter/>
          </a:ln>
        </p:spPr>
        <p:txBody>
          <a:bodyPr rtlCol="0" anchor="ctr"/>
          <a:lstStyle/>
          <a:p>
            <a:endParaRPr lang="en-IN"/>
          </a:p>
        </p:txBody>
      </p:sp>
      <p:sp>
        <p:nvSpPr>
          <p:cNvPr id="60" name="Freeform: Shape 59">
            <a:extLst>
              <a:ext uri="{FF2B5EF4-FFF2-40B4-BE49-F238E27FC236}">
                <a16:creationId xmlns:a16="http://schemas.microsoft.com/office/drawing/2014/main" id="{63055217-16E0-60BA-7566-2711CBF85675}"/>
              </a:ext>
            </a:extLst>
          </p:cNvPr>
          <p:cNvSpPr/>
          <p:nvPr/>
        </p:nvSpPr>
        <p:spPr>
          <a:xfrm>
            <a:off x="10256425" y="4077308"/>
            <a:ext cx="101554" cy="154586"/>
          </a:xfrm>
          <a:custGeom>
            <a:avLst/>
            <a:gdLst>
              <a:gd name="connsiteX0" fmla="*/ 44589 w 101554"/>
              <a:gd name="connsiteY0" fmla="*/ 3151 h 154586"/>
              <a:gd name="connsiteX1" fmla="*/ 27076 w 101554"/>
              <a:gd name="connsiteY1" fmla="*/ 1040 h 154586"/>
              <a:gd name="connsiteX2" fmla="*/ 11239 w 101554"/>
              <a:gd name="connsiteY2" fmla="*/ 9734 h 154586"/>
              <a:gd name="connsiteX3" fmla="*/ 8941 w 101554"/>
              <a:gd name="connsiteY3" fmla="*/ 19609 h 154586"/>
              <a:gd name="connsiteX4" fmla="*/ 6147 w 101554"/>
              <a:gd name="connsiteY4" fmla="*/ 47617 h 154586"/>
              <a:gd name="connsiteX5" fmla="*/ 1800 w 101554"/>
              <a:gd name="connsiteY5" fmla="*/ 56250 h 154586"/>
              <a:gd name="connsiteX6" fmla="*/ 60 w 101554"/>
              <a:gd name="connsiteY6" fmla="*/ 60783 h 154586"/>
              <a:gd name="connsiteX7" fmla="*/ 7016 w 101554"/>
              <a:gd name="connsiteY7" fmla="*/ 85314 h 154586"/>
              <a:gd name="connsiteX8" fmla="*/ 19251 w 101554"/>
              <a:gd name="connsiteY8" fmla="*/ 97238 h 154586"/>
              <a:gd name="connsiteX9" fmla="*/ 19251 w 101554"/>
              <a:gd name="connsiteY9" fmla="*/ 96990 h 154586"/>
              <a:gd name="connsiteX10" fmla="*/ 20803 w 101554"/>
              <a:gd name="connsiteY10" fmla="*/ 96493 h 154586"/>
              <a:gd name="connsiteX11" fmla="*/ 19561 w 101554"/>
              <a:gd name="connsiteY11" fmla="*/ 97362 h 154586"/>
              <a:gd name="connsiteX12" fmla="*/ 19313 w 101554"/>
              <a:gd name="connsiteY12" fmla="*/ 97238 h 154586"/>
              <a:gd name="connsiteX13" fmla="*/ 29436 w 101554"/>
              <a:gd name="connsiteY13" fmla="*/ 113820 h 154586"/>
              <a:gd name="connsiteX14" fmla="*/ 34714 w 101554"/>
              <a:gd name="connsiteY14" fmla="*/ 117297 h 154586"/>
              <a:gd name="connsiteX15" fmla="*/ 35025 w 101554"/>
              <a:gd name="connsiteY15" fmla="*/ 117732 h 154586"/>
              <a:gd name="connsiteX16" fmla="*/ 35335 w 101554"/>
              <a:gd name="connsiteY16" fmla="*/ 117732 h 154586"/>
              <a:gd name="connsiteX17" fmla="*/ 34590 w 101554"/>
              <a:gd name="connsiteY17" fmla="*/ 117111 h 154586"/>
              <a:gd name="connsiteX18" fmla="*/ 44775 w 101554"/>
              <a:gd name="connsiteY18" fmla="*/ 111646 h 154586"/>
              <a:gd name="connsiteX19" fmla="*/ 51172 w 101554"/>
              <a:gd name="connsiteY19" fmla="*/ 112453 h 154586"/>
              <a:gd name="connsiteX20" fmla="*/ 55457 w 101554"/>
              <a:gd name="connsiteY20" fmla="*/ 117111 h 154586"/>
              <a:gd name="connsiteX21" fmla="*/ 71355 w 101554"/>
              <a:gd name="connsiteY21" fmla="*/ 117297 h 154586"/>
              <a:gd name="connsiteX22" fmla="*/ 70237 w 101554"/>
              <a:gd name="connsiteY22" fmla="*/ 116614 h 154586"/>
              <a:gd name="connsiteX23" fmla="*/ 72039 w 101554"/>
              <a:gd name="connsiteY23" fmla="*/ 116614 h 154586"/>
              <a:gd name="connsiteX24" fmla="*/ 71355 w 101554"/>
              <a:gd name="connsiteY24" fmla="*/ 117297 h 154586"/>
              <a:gd name="connsiteX25" fmla="*/ 71355 w 101554"/>
              <a:gd name="connsiteY25" fmla="*/ 117297 h 154586"/>
              <a:gd name="connsiteX26" fmla="*/ 77069 w 101554"/>
              <a:gd name="connsiteY26" fmla="*/ 122017 h 154586"/>
              <a:gd name="connsiteX27" fmla="*/ 87130 w 101554"/>
              <a:gd name="connsiteY27" fmla="*/ 134252 h 154586"/>
              <a:gd name="connsiteX28" fmla="*/ 86819 w 101554"/>
              <a:gd name="connsiteY28" fmla="*/ 139965 h 154586"/>
              <a:gd name="connsiteX29" fmla="*/ 88185 w 101554"/>
              <a:gd name="connsiteY29" fmla="*/ 151951 h 154586"/>
              <a:gd name="connsiteX30" fmla="*/ 95327 w 101554"/>
              <a:gd name="connsiteY30" fmla="*/ 154559 h 154586"/>
              <a:gd name="connsiteX31" fmla="*/ 99488 w 101554"/>
              <a:gd name="connsiteY31" fmla="*/ 152821 h 154586"/>
              <a:gd name="connsiteX32" fmla="*/ 101538 w 101554"/>
              <a:gd name="connsiteY32" fmla="*/ 135618 h 154586"/>
              <a:gd name="connsiteX33" fmla="*/ 98619 w 101554"/>
              <a:gd name="connsiteY33" fmla="*/ 128973 h 154586"/>
              <a:gd name="connsiteX34" fmla="*/ 91415 w 101554"/>
              <a:gd name="connsiteY34" fmla="*/ 118912 h 154586"/>
              <a:gd name="connsiteX35" fmla="*/ 79056 w 101554"/>
              <a:gd name="connsiteY35" fmla="*/ 104690 h 154586"/>
              <a:gd name="connsiteX36" fmla="*/ 70796 w 101554"/>
              <a:gd name="connsiteY36" fmla="*/ 98728 h 154586"/>
              <a:gd name="connsiteX37" fmla="*/ 60984 w 101554"/>
              <a:gd name="connsiteY37" fmla="*/ 97486 h 154586"/>
              <a:gd name="connsiteX38" fmla="*/ 56140 w 101554"/>
              <a:gd name="connsiteY38" fmla="*/ 99225 h 154586"/>
              <a:gd name="connsiteX39" fmla="*/ 53656 w 101554"/>
              <a:gd name="connsiteY39" fmla="*/ 99846 h 154586"/>
              <a:gd name="connsiteX40" fmla="*/ 48936 w 101554"/>
              <a:gd name="connsiteY40" fmla="*/ 98418 h 154586"/>
              <a:gd name="connsiteX41" fmla="*/ 48998 w 101554"/>
              <a:gd name="connsiteY41" fmla="*/ 91773 h 154586"/>
              <a:gd name="connsiteX42" fmla="*/ 45768 w 101554"/>
              <a:gd name="connsiteY42" fmla="*/ 82830 h 154586"/>
              <a:gd name="connsiteX43" fmla="*/ 40862 w 101554"/>
              <a:gd name="connsiteY43" fmla="*/ 78296 h 154586"/>
              <a:gd name="connsiteX44" fmla="*/ 44527 w 101554"/>
              <a:gd name="connsiteY44" fmla="*/ 63764 h 154586"/>
              <a:gd name="connsiteX45" fmla="*/ 49681 w 101554"/>
              <a:gd name="connsiteY45" fmla="*/ 58113 h 154586"/>
              <a:gd name="connsiteX46" fmla="*/ 53221 w 101554"/>
              <a:gd name="connsiteY46" fmla="*/ 26751 h 154586"/>
              <a:gd name="connsiteX47" fmla="*/ 49681 w 101554"/>
              <a:gd name="connsiteY47" fmla="*/ 7250 h 154586"/>
              <a:gd name="connsiteX48" fmla="*/ 44402 w 101554"/>
              <a:gd name="connsiteY48" fmla="*/ 3151 h 154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1554" h="154586">
                <a:moveTo>
                  <a:pt x="44589" y="3151"/>
                </a:moveTo>
                <a:cubicBezTo>
                  <a:pt x="38565" y="3648"/>
                  <a:pt x="32913" y="3462"/>
                  <a:pt x="27076" y="1040"/>
                </a:cubicBezTo>
                <a:cubicBezTo>
                  <a:pt x="18505" y="-2500"/>
                  <a:pt x="13785" y="3648"/>
                  <a:pt x="11239" y="9734"/>
                </a:cubicBezTo>
                <a:cubicBezTo>
                  <a:pt x="9935" y="12777"/>
                  <a:pt x="9314" y="16317"/>
                  <a:pt x="8941" y="19609"/>
                </a:cubicBezTo>
                <a:cubicBezTo>
                  <a:pt x="7823" y="28862"/>
                  <a:pt x="6706" y="38240"/>
                  <a:pt x="6147" y="47617"/>
                </a:cubicBezTo>
                <a:cubicBezTo>
                  <a:pt x="5898" y="51406"/>
                  <a:pt x="4408" y="53828"/>
                  <a:pt x="1800" y="56250"/>
                </a:cubicBezTo>
                <a:cubicBezTo>
                  <a:pt x="682" y="57243"/>
                  <a:pt x="-250" y="59417"/>
                  <a:pt x="60" y="60783"/>
                </a:cubicBezTo>
                <a:cubicBezTo>
                  <a:pt x="2110" y="69043"/>
                  <a:pt x="3787" y="77551"/>
                  <a:pt x="7016" y="85314"/>
                </a:cubicBezTo>
                <a:cubicBezTo>
                  <a:pt x="9190" y="90469"/>
                  <a:pt x="12854" y="95685"/>
                  <a:pt x="19251" y="97238"/>
                </a:cubicBezTo>
                <a:cubicBezTo>
                  <a:pt x="19251" y="97176"/>
                  <a:pt x="19251" y="97114"/>
                  <a:pt x="19251" y="96990"/>
                </a:cubicBezTo>
                <a:cubicBezTo>
                  <a:pt x="19437" y="95375"/>
                  <a:pt x="19934" y="95189"/>
                  <a:pt x="20803" y="96493"/>
                </a:cubicBezTo>
                <a:cubicBezTo>
                  <a:pt x="20368" y="96741"/>
                  <a:pt x="19934" y="97052"/>
                  <a:pt x="19561" y="97362"/>
                </a:cubicBezTo>
                <a:cubicBezTo>
                  <a:pt x="19437" y="97362"/>
                  <a:pt x="19375" y="97300"/>
                  <a:pt x="19313" y="97238"/>
                </a:cubicBezTo>
                <a:cubicBezTo>
                  <a:pt x="18940" y="105063"/>
                  <a:pt x="21114" y="111149"/>
                  <a:pt x="29436" y="113820"/>
                </a:cubicBezTo>
                <a:cubicBezTo>
                  <a:pt x="31361" y="114441"/>
                  <a:pt x="33037" y="115993"/>
                  <a:pt x="34714" y="117297"/>
                </a:cubicBezTo>
                <a:cubicBezTo>
                  <a:pt x="34839" y="117422"/>
                  <a:pt x="34963" y="117608"/>
                  <a:pt x="35025" y="117732"/>
                </a:cubicBezTo>
                <a:cubicBezTo>
                  <a:pt x="35149" y="117732"/>
                  <a:pt x="35211" y="117732"/>
                  <a:pt x="35335" y="117732"/>
                </a:cubicBezTo>
                <a:lnTo>
                  <a:pt x="34590" y="117111"/>
                </a:lnTo>
                <a:cubicBezTo>
                  <a:pt x="38006" y="115310"/>
                  <a:pt x="41359" y="113509"/>
                  <a:pt x="44775" y="111646"/>
                </a:cubicBezTo>
                <a:cubicBezTo>
                  <a:pt x="47073" y="110404"/>
                  <a:pt x="49371" y="110839"/>
                  <a:pt x="51172" y="112453"/>
                </a:cubicBezTo>
                <a:cubicBezTo>
                  <a:pt x="52724" y="113820"/>
                  <a:pt x="54091" y="115496"/>
                  <a:pt x="55457" y="117111"/>
                </a:cubicBezTo>
                <a:cubicBezTo>
                  <a:pt x="60860" y="119906"/>
                  <a:pt x="66139" y="122266"/>
                  <a:pt x="71355" y="117297"/>
                </a:cubicBezTo>
                <a:lnTo>
                  <a:pt x="70237" y="116614"/>
                </a:lnTo>
                <a:lnTo>
                  <a:pt x="72039" y="116614"/>
                </a:lnTo>
                <a:cubicBezTo>
                  <a:pt x="71790" y="116925"/>
                  <a:pt x="71604" y="117049"/>
                  <a:pt x="71355" y="117297"/>
                </a:cubicBezTo>
                <a:lnTo>
                  <a:pt x="71355" y="117297"/>
                </a:lnTo>
                <a:cubicBezTo>
                  <a:pt x="73342" y="118850"/>
                  <a:pt x="76634" y="120154"/>
                  <a:pt x="77069" y="122017"/>
                </a:cubicBezTo>
                <a:cubicBezTo>
                  <a:pt x="78373" y="128103"/>
                  <a:pt x="80795" y="132388"/>
                  <a:pt x="87130" y="134252"/>
                </a:cubicBezTo>
                <a:cubicBezTo>
                  <a:pt x="89738" y="134997"/>
                  <a:pt x="89490" y="137667"/>
                  <a:pt x="86819" y="139965"/>
                </a:cubicBezTo>
                <a:cubicBezTo>
                  <a:pt x="79925" y="145927"/>
                  <a:pt x="80174" y="148349"/>
                  <a:pt x="88185" y="151951"/>
                </a:cubicBezTo>
                <a:cubicBezTo>
                  <a:pt x="90545" y="153007"/>
                  <a:pt x="92905" y="154249"/>
                  <a:pt x="95327" y="154559"/>
                </a:cubicBezTo>
                <a:cubicBezTo>
                  <a:pt x="96631" y="154808"/>
                  <a:pt x="99550" y="153255"/>
                  <a:pt x="99488" y="152821"/>
                </a:cubicBezTo>
                <a:cubicBezTo>
                  <a:pt x="98619" y="146797"/>
                  <a:pt x="101103" y="141331"/>
                  <a:pt x="101538" y="135618"/>
                </a:cubicBezTo>
                <a:cubicBezTo>
                  <a:pt x="101724" y="133444"/>
                  <a:pt x="100296" y="130525"/>
                  <a:pt x="98619" y="128973"/>
                </a:cubicBezTo>
                <a:cubicBezTo>
                  <a:pt x="95451" y="126054"/>
                  <a:pt x="91601" y="123384"/>
                  <a:pt x="91415" y="118912"/>
                </a:cubicBezTo>
                <a:cubicBezTo>
                  <a:pt x="91042" y="110652"/>
                  <a:pt x="86012" y="107174"/>
                  <a:pt x="79056" y="104690"/>
                </a:cubicBezTo>
                <a:cubicBezTo>
                  <a:pt x="75951" y="103573"/>
                  <a:pt x="73715" y="100530"/>
                  <a:pt x="70796" y="98728"/>
                </a:cubicBezTo>
                <a:cubicBezTo>
                  <a:pt x="67816" y="96865"/>
                  <a:pt x="64462" y="96306"/>
                  <a:pt x="60984" y="97486"/>
                </a:cubicBezTo>
                <a:cubicBezTo>
                  <a:pt x="59369" y="98045"/>
                  <a:pt x="57755" y="98666"/>
                  <a:pt x="56140" y="99225"/>
                </a:cubicBezTo>
                <a:cubicBezTo>
                  <a:pt x="55333" y="99536"/>
                  <a:pt x="54463" y="99970"/>
                  <a:pt x="53656" y="99846"/>
                </a:cubicBezTo>
                <a:cubicBezTo>
                  <a:pt x="52041" y="99536"/>
                  <a:pt x="50426" y="99101"/>
                  <a:pt x="48936" y="98418"/>
                </a:cubicBezTo>
                <a:cubicBezTo>
                  <a:pt x="47011" y="97486"/>
                  <a:pt x="47073" y="95002"/>
                  <a:pt x="48998" y="91773"/>
                </a:cubicBezTo>
                <a:cubicBezTo>
                  <a:pt x="53656" y="84072"/>
                  <a:pt x="53594" y="84072"/>
                  <a:pt x="45768" y="82830"/>
                </a:cubicBezTo>
                <a:cubicBezTo>
                  <a:pt x="42725" y="82333"/>
                  <a:pt x="40987" y="80656"/>
                  <a:pt x="40862" y="78296"/>
                </a:cubicBezTo>
                <a:cubicBezTo>
                  <a:pt x="40552" y="73080"/>
                  <a:pt x="41173" y="68049"/>
                  <a:pt x="44527" y="63764"/>
                </a:cubicBezTo>
                <a:cubicBezTo>
                  <a:pt x="46017" y="61715"/>
                  <a:pt x="48377" y="60224"/>
                  <a:pt x="49681" y="58113"/>
                </a:cubicBezTo>
                <a:cubicBezTo>
                  <a:pt x="56078" y="48301"/>
                  <a:pt x="59245" y="37619"/>
                  <a:pt x="53221" y="26751"/>
                </a:cubicBezTo>
                <a:cubicBezTo>
                  <a:pt x="49619" y="20292"/>
                  <a:pt x="48439" y="14268"/>
                  <a:pt x="49681" y="7250"/>
                </a:cubicBezTo>
                <a:cubicBezTo>
                  <a:pt x="50178" y="4642"/>
                  <a:pt x="47880" y="2841"/>
                  <a:pt x="44402" y="3151"/>
                </a:cubicBezTo>
                <a:close/>
              </a:path>
            </a:pathLst>
          </a:custGeom>
          <a:solidFill>
            <a:schemeClr val="accent6"/>
          </a:solidFill>
          <a:ln w="0" cap="flat">
            <a:noFill/>
            <a:prstDash val="solid"/>
            <a:miter/>
          </a:ln>
        </p:spPr>
        <p:txBody>
          <a:bodyPr rtlCol="0" anchor="ctr"/>
          <a:lstStyle/>
          <a:p>
            <a:endParaRPr lang="en-IN"/>
          </a:p>
        </p:txBody>
      </p:sp>
      <p:sp>
        <p:nvSpPr>
          <p:cNvPr id="61" name="Freeform: Shape 60">
            <a:extLst>
              <a:ext uri="{FF2B5EF4-FFF2-40B4-BE49-F238E27FC236}">
                <a16:creationId xmlns:a16="http://schemas.microsoft.com/office/drawing/2014/main" id="{3B81BC42-F1BB-226D-1057-5425E925C1C1}"/>
              </a:ext>
            </a:extLst>
          </p:cNvPr>
          <p:cNvSpPr/>
          <p:nvPr/>
        </p:nvSpPr>
        <p:spPr>
          <a:xfrm>
            <a:off x="10650546" y="5542001"/>
            <a:ext cx="80148" cy="100375"/>
          </a:xfrm>
          <a:custGeom>
            <a:avLst/>
            <a:gdLst>
              <a:gd name="connsiteX0" fmla="*/ 72772 w 80148"/>
              <a:gd name="connsiteY0" fmla="*/ 10310 h 100375"/>
              <a:gd name="connsiteX1" fmla="*/ 47868 w 80148"/>
              <a:gd name="connsiteY1" fmla="*/ 15403 h 100375"/>
              <a:gd name="connsiteX2" fmla="*/ 28988 w 80148"/>
              <a:gd name="connsiteY2" fmla="*/ 11055 h 100375"/>
              <a:gd name="connsiteX3" fmla="*/ 17002 w 80148"/>
              <a:gd name="connsiteY3" fmla="*/ 1615 h 100375"/>
              <a:gd name="connsiteX4" fmla="*/ 9861 w 80148"/>
              <a:gd name="connsiteY4" fmla="*/ 1 h 100375"/>
              <a:gd name="connsiteX5" fmla="*/ 4147 w 80148"/>
              <a:gd name="connsiteY5" fmla="*/ 7515 h 100375"/>
              <a:gd name="connsiteX6" fmla="*/ 3650 w 80148"/>
              <a:gd name="connsiteY6" fmla="*/ 12608 h 100375"/>
              <a:gd name="connsiteX7" fmla="*/ 111 w 80148"/>
              <a:gd name="connsiteY7" fmla="*/ 58129 h 100375"/>
              <a:gd name="connsiteX8" fmla="*/ 111 w 80148"/>
              <a:gd name="connsiteY8" fmla="*/ 64775 h 100375"/>
              <a:gd name="connsiteX9" fmla="*/ 4147 w 80148"/>
              <a:gd name="connsiteY9" fmla="*/ 85890 h 100375"/>
              <a:gd name="connsiteX10" fmla="*/ 19859 w 80148"/>
              <a:gd name="connsiteY10" fmla="*/ 100111 h 100375"/>
              <a:gd name="connsiteX11" fmla="*/ 24703 w 80148"/>
              <a:gd name="connsiteY11" fmla="*/ 99739 h 100375"/>
              <a:gd name="connsiteX12" fmla="*/ 34516 w 80148"/>
              <a:gd name="connsiteY12" fmla="*/ 91728 h 100375"/>
              <a:gd name="connsiteX13" fmla="*/ 48116 w 80148"/>
              <a:gd name="connsiteY13" fmla="*/ 87008 h 100375"/>
              <a:gd name="connsiteX14" fmla="*/ 55879 w 80148"/>
              <a:gd name="connsiteY14" fmla="*/ 81791 h 100375"/>
              <a:gd name="connsiteX15" fmla="*/ 70536 w 80148"/>
              <a:gd name="connsiteY15" fmla="*/ 52665 h 100375"/>
              <a:gd name="connsiteX16" fmla="*/ 72399 w 80148"/>
              <a:gd name="connsiteY16" fmla="*/ 47945 h 100375"/>
              <a:gd name="connsiteX17" fmla="*/ 79230 w 80148"/>
              <a:gd name="connsiteY17" fmla="*/ 23414 h 100375"/>
              <a:gd name="connsiteX18" fmla="*/ 80038 w 80148"/>
              <a:gd name="connsiteY18" fmla="*/ 18383 h 100375"/>
              <a:gd name="connsiteX19" fmla="*/ 72833 w 80148"/>
              <a:gd name="connsiteY19" fmla="*/ 10372 h 10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148" h="100375">
                <a:moveTo>
                  <a:pt x="72772" y="10310"/>
                </a:moveTo>
                <a:cubicBezTo>
                  <a:pt x="64450" y="11924"/>
                  <a:pt x="55879" y="12918"/>
                  <a:pt x="47868" y="15403"/>
                </a:cubicBezTo>
                <a:cubicBezTo>
                  <a:pt x="40291" y="17762"/>
                  <a:pt x="34578" y="15589"/>
                  <a:pt x="28988" y="11055"/>
                </a:cubicBezTo>
                <a:cubicBezTo>
                  <a:pt x="25014" y="7888"/>
                  <a:pt x="21225" y="4410"/>
                  <a:pt x="17002" y="1615"/>
                </a:cubicBezTo>
                <a:cubicBezTo>
                  <a:pt x="15077" y="373"/>
                  <a:pt x="12283" y="125"/>
                  <a:pt x="9861" y="1"/>
                </a:cubicBezTo>
                <a:cubicBezTo>
                  <a:pt x="7377" y="-61"/>
                  <a:pt x="4520" y="4100"/>
                  <a:pt x="4147" y="7515"/>
                </a:cubicBezTo>
                <a:cubicBezTo>
                  <a:pt x="3961" y="9192"/>
                  <a:pt x="3712" y="10869"/>
                  <a:pt x="3650" y="12608"/>
                </a:cubicBezTo>
                <a:cubicBezTo>
                  <a:pt x="2843" y="27823"/>
                  <a:pt x="5886" y="43349"/>
                  <a:pt x="111" y="58129"/>
                </a:cubicBezTo>
                <a:cubicBezTo>
                  <a:pt x="-138" y="58937"/>
                  <a:pt x="111" y="59869"/>
                  <a:pt x="111" y="64775"/>
                </a:cubicBezTo>
                <a:cubicBezTo>
                  <a:pt x="980" y="69184"/>
                  <a:pt x="2843" y="77444"/>
                  <a:pt x="4147" y="85890"/>
                </a:cubicBezTo>
                <a:cubicBezTo>
                  <a:pt x="5576" y="95143"/>
                  <a:pt x="11972" y="98373"/>
                  <a:pt x="19859" y="100111"/>
                </a:cubicBezTo>
                <a:cubicBezTo>
                  <a:pt x="21412" y="100484"/>
                  <a:pt x="23523" y="100546"/>
                  <a:pt x="24703" y="99739"/>
                </a:cubicBezTo>
                <a:cubicBezTo>
                  <a:pt x="28181" y="97379"/>
                  <a:pt x="31783" y="94895"/>
                  <a:pt x="34516" y="91728"/>
                </a:cubicBezTo>
                <a:cubicBezTo>
                  <a:pt x="38304" y="87318"/>
                  <a:pt x="42527" y="86200"/>
                  <a:pt x="48116" y="87008"/>
                </a:cubicBezTo>
                <a:cubicBezTo>
                  <a:pt x="51594" y="87505"/>
                  <a:pt x="54761" y="85393"/>
                  <a:pt x="55879" y="81791"/>
                </a:cubicBezTo>
                <a:cubicBezTo>
                  <a:pt x="59171" y="71234"/>
                  <a:pt x="61841" y="60489"/>
                  <a:pt x="70536" y="52665"/>
                </a:cubicBezTo>
                <a:cubicBezTo>
                  <a:pt x="71653" y="51671"/>
                  <a:pt x="71902" y="49621"/>
                  <a:pt x="72399" y="47945"/>
                </a:cubicBezTo>
                <a:cubicBezTo>
                  <a:pt x="74759" y="39809"/>
                  <a:pt x="76995" y="31612"/>
                  <a:pt x="79230" y="23414"/>
                </a:cubicBezTo>
                <a:cubicBezTo>
                  <a:pt x="79665" y="21799"/>
                  <a:pt x="79727" y="20060"/>
                  <a:pt x="80038" y="18383"/>
                </a:cubicBezTo>
                <a:cubicBezTo>
                  <a:pt x="80845" y="13726"/>
                  <a:pt x="77119" y="9503"/>
                  <a:pt x="72833" y="10372"/>
                </a:cubicBezTo>
                <a:close/>
              </a:path>
            </a:pathLst>
          </a:custGeom>
          <a:solidFill>
            <a:schemeClr val="accent6"/>
          </a:solidFill>
          <a:ln w="0" cap="flat">
            <a:noFill/>
            <a:prstDash val="solid"/>
            <a:miter/>
          </a:ln>
        </p:spPr>
        <p:txBody>
          <a:bodyPr rtlCol="0" anchor="ctr"/>
          <a:lstStyle/>
          <a:p>
            <a:endParaRPr lang="en-IN"/>
          </a:p>
        </p:txBody>
      </p:sp>
      <p:sp>
        <p:nvSpPr>
          <p:cNvPr id="62" name="Freeform: Shape 61">
            <a:extLst>
              <a:ext uri="{FF2B5EF4-FFF2-40B4-BE49-F238E27FC236}">
                <a16:creationId xmlns:a16="http://schemas.microsoft.com/office/drawing/2014/main" id="{622BEF00-F317-11FE-256F-692843F8E8EF}"/>
              </a:ext>
            </a:extLst>
          </p:cNvPr>
          <p:cNvSpPr/>
          <p:nvPr/>
        </p:nvSpPr>
        <p:spPr>
          <a:xfrm>
            <a:off x="5963025" y="3980152"/>
            <a:ext cx="218587" cy="83063"/>
          </a:xfrm>
          <a:custGeom>
            <a:avLst/>
            <a:gdLst>
              <a:gd name="connsiteX0" fmla="*/ 215685 w 218587"/>
              <a:gd name="connsiteY0" fmla="*/ 75528 h 83063"/>
              <a:gd name="connsiteX1" fmla="*/ 217114 w 218587"/>
              <a:gd name="connsiteY1" fmla="*/ 66895 h 83063"/>
              <a:gd name="connsiteX2" fmla="*/ 209661 w 218587"/>
              <a:gd name="connsiteY2" fmla="*/ 60250 h 83063"/>
              <a:gd name="connsiteX3" fmla="*/ 158488 w 218587"/>
              <a:gd name="connsiteY3" fmla="*/ 37272 h 83063"/>
              <a:gd name="connsiteX4" fmla="*/ 142403 w 218587"/>
              <a:gd name="connsiteY4" fmla="*/ 29695 h 83063"/>
              <a:gd name="connsiteX5" fmla="*/ 124021 w 218587"/>
              <a:gd name="connsiteY5" fmla="*/ 20877 h 83063"/>
              <a:gd name="connsiteX6" fmla="*/ 115140 w 218587"/>
              <a:gd name="connsiteY6" fmla="*/ 16157 h 83063"/>
              <a:gd name="connsiteX7" fmla="*/ 89429 w 218587"/>
              <a:gd name="connsiteY7" fmla="*/ 6779 h 83063"/>
              <a:gd name="connsiteX8" fmla="*/ 69804 w 218587"/>
              <a:gd name="connsiteY8" fmla="*/ 2432 h 83063"/>
              <a:gd name="connsiteX9" fmla="*/ 57508 w 218587"/>
              <a:gd name="connsiteY9" fmla="*/ 320 h 83063"/>
              <a:gd name="connsiteX10" fmla="*/ 22854 w 218587"/>
              <a:gd name="connsiteY10" fmla="*/ 9139 h 83063"/>
              <a:gd name="connsiteX11" fmla="*/ 0 w 218587"/>
              <a:gd name="connsiteY11" fmla="*/ 32304 h 83063"/>
              <a:gd name="connsiteX12" fmla="*/ 1739 w 218587"/>
              <a:gd name="connsiteY12" fmla="*/ 33732 h 83063"/>
              <a:gd name="connsiteX13" fmla="*/ 11613 w 218587"/>
              <a:gd name="connsiteY13" fmla="*/ 32863 h 83063"/>
              <a:gd name="connsiteX14" fmla="*/ 48751 w 218587"/>
              <a:gd name="connsiteY14" fmla="*/ 16653 h 83063"/>
              <a:gd name="connsiteX15" fmla="*/ 57632 w 218587"/>
              <a:gd name="connsiteY15" fmla="*/ 19262 h 83063"/>
              <a:gd name="connsiteX16" fmla="*/ 67072 w 218587"/>
              <a:gd name="connsiteY16" fmla="*/ 26963 h 83063"/>
              <a:gd name="connsiteX17" fmla="*/ 84647 w 218587"/>
              <a:gd name="connsiteY17" fmla="*/ 30440 h 83063"/>
              <a:gd name="connsiteX18" fmla="*/ 96757 w 218587"/>
              <a:gd name="connsiteY18" fmla="*/ 33980 h 83063"/>
              <a:gd name="connsiteX19" fmla="*/ 121102 w 218587"/>
              <a:gd name="connsiteY19" fmla="*/ 41122 h 83063"/>
              <a:gd name="connsiteX20" fmla="*/ 130852 w 218587"/>
              <a:gd name="connsiteY20" fmla="*/ 48326 h 83063"/>
              <a:gd name="connsiteX21" fmla="*/ 150601 w 218587"/>
              <a:gd name="connsiteY21" fmla="*/ 62362 h 83063"/>
              <a:gd name="connsiteX22" fmla="*/ 152899 w 218587"/>
              <a:gd name="connsiteY22" fmla="*/ 63355 h 83063"/>
              <a:gd name="connsiteX23" fmla="*/ 154451 w 218587"/>
              <a:gd name="connsiteY23" fmla="*/ 69628 h 83063"/>
              <a:gd name="connsiteX24" fmla="*/ 151781 w 218587"/>
              <a:gd name="connsiteY24" fmla="*/ 73975 h 83063"/>
              <a:gd name="connsiteX25" fmla="*/ 155321 w 218587"/>
              <a:gd name="connsiteY25" fmla="*/ 81428 h 83063"/>
              <a:gd name="connsiteX26" fmla="*/ 177492 w 218587"/>
              <a:gd name="connsiteY26" fmla="*/ 81552 h 83063"/>
              <a:gd name="connsiteX27" fmla="*/ 215685 w 218587"/>
              <a:gd name="connsiteY27" fmla="*/ 75714 h 83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8587" h="83063">
                <a:moveTo>
                  <a:pt x="215685" y="75528"/>
                </a:moveTo>
                <a:cubicBezTo>
                  <a:pt x="218728" y="74782"/>
                  <a:pt x="219660" y="69628"/>
                  <a:pt x="217114" y="66895"/>
                </a:cubicBezTo>
                <a:cubicBezTo>
                  <a:pt x="214816" y="64473"/>
                  <a:pt x="212518" y="61554"/>
                  <a:pt x="209661" y="60250"/>
                </a:cubicBezTo>
                <a:cubicBezTo>
                  <a:pt x="192645" y="52487"/>
                  <a:pt x="176188" y="43606"/>
                  <a:pt x="158488" y="37272"/>
                </a:cubicBezTo>
                <a:cubicBezTo>
                  <a:pt x="152899" y="35285"/>
                  <a:pt x="147371" y="32738"/>
                  <a:pt x="142403" y="29695"/>
                </a:cubicBezTo>
                <a:cubicBezTo>
                  <a:pt x="136566" y="26031"/>
                  <a:pt x="130728" y="22802"/>
                  <a:pt x="124021" y="20877"/>
                </a:cubicBezTo>
                <a:cubicBezTo>
                  <a:pt x="120853" y="20007"/>
                  <a:pt x="117376" y="18455"/>
                  <a:pt x="115140" y="16157"/>
                </a:cubicBezTo>
                <a:cubicBezTo>
                  <a:pt x="107998" y="8766"/>
                  <a:pt x="98869" y="6655"/>
                  <a:pt x="89429" y="6779"/>
                </a:cubicBezTo>
                <a:cubicBezTo>
                  <a:pt x="82287" y="6841"/>
                  <a:pt x="76139" y="5226"/>
                  <a:pt x="69804" y="2432"/>
                </a:cubicBezTo>
                <a:cubicBezTo>
                  <a:pt x="66078" y="817"/>
                  <a:pt x="61172" y="-673"/>
                  <a:pt x="57508" y="320"/>
                </a:cubicBezTo>
                <a:cubicBezTo>
                  <a:pt x="46019" y="3488"/>
                  <a:pt x="34033" y="4109"/>
                  <a:pt x="22854" y="9139"/>
                </a:cubicBezTo>
                <a:cubicBezTo>
                  <a:pt x="11862" y="14045"/>
                  <a:pt x="6893" y="23920"/>
                  <a:pt x="0" y="32304"/>
                </a:cubicBezTo>
                <a:cubicBezTo>
                  <a:pt x="0" y="32304"/>
                  <a:pt x="1118" y="33732"/>
                  <a:pt x="1739" y="33732"/>
                </a:cubicBezTo>
                <a:cubicBezTo>
                  <a:pt x="5030" y="33670"/>
                  <a:pt x="8943" y="34291"/>
                  <a:pt x="11613" y="32863"/>
                </a:cubicBezTo>
                <a:cubicBezTo>
                  <a:pt x="23475" y="26217"/>
                  <a:pt x="37510" y="24665"/>
                  <a:pt x="48751" y="16653"/>
                </a:cubicBezTo>
                <a:cubicBezTo>
                  <a:pt x="50925" y="15101"/>
                  <a:pt x="56266" y="16529"/>
                  <a:pt x="57632" y="19262"/>
                </a:cubicBezTo>
                <a:cubicBezTo>
                  <a:pt x="59681" y="23485"/>
                  <a:pt x="62600" y="26031"/>
                  <a:pt x="67072" y="26963"/>
                </a:cubicBezTo>
                <a:cubicBezTo>
                  <a:pt x="72909" y="28143"/>
                  <a:pt x="78809" y="29074"/>
                  <a:pt x="84647" y="30440"/>
                </a:cubicBezTo>
                <a:cubicBezTo>
                  <a:pt x="88746" y="31372"/>
                  <a:pt x="93155" y="31993"/>
                  <a:pt x="96757" y="33980"/>
                </a:cubicBezTo>
                <a:cubicBezTo>
                  <a:pt x="104458" y="38203"/>
                  <a:pt x="112594" y="40191"/>
                  <a:pt x="121102" y="41122"/>
                </a:cubicBezTo>
                <a:cubicBezTo>
                  <a:pt x="125759" y="41619"/>
                  <a:pt x="129051" y="44165"/>
                  <a:pt x="130852" y="48326"/>
                </a:cubicBezTo>
                <a:cubicBezTo>
                  <a:pt x="134578" y="57083"/>
                  <a:pt x="141472" y="61306"/>
                  <a:pt x="150601" y="62362"/>
                </a:cubicBezTo>
                <a:cubicBezTo>
                  <a:pt x="151408" y="62486"/>
                  <a:pt x="152153" y="63045"/>
                  <a:pt x="152899" y="63355"/>
                </a:cubicBezTo>
                <a:cubicBezTo>
                  <a:pt x="155383" y="64349"/>
                  <a:pt x="156066" y="66647"/>
                  <a:pt x="154451" y="69628"/>
                </a:cubicBezTo>
                <a:cubicBezTo>
                  <a:pt x="153644" y="71118"/>
                  <a:pt x="152650" y="72485"/>
                  <a:pt x="151781" y="73975"/>
                </a:cubicBezTo>
                <a:cubicBezTo>
                  <a:pt x="149669" y="77453"/>
                  <a:pt x="151284" y="81241"/>
                  <a:pt x="155321" y="81428"/>
                </a:cubicBezTo>
                <a:cubicBezTo>
                  <a:pt x="161283" y="81738"/>
                  <a:pt x="167245" y="81552"/>
                  <a:pt x="177492" y="81552"/>
                </a:cubicBezTo>
                <a:cubicBezTo>
                  <a:pt x="188235" y="86085"/>
                  <a:pt x="201774" y="79316"/>
                  <a:pt x="215685" y="75714"/>
                </a:cubicBezTo>
                <a:close/>
              </a:path>
            </a:pathLst>
          </a:custGeom>
          <a:solidFill>
            <a:schemeClr val="accent4"/>
          </a:solidFill>
          <a:ln w="0" cap="flat">
            <a:noFill/>
            <a:prstDash val="solid"/>
            <a:miter/>
          </a:ln>
        </p:spPr>
        <p:txBody>
          <a:bodyPr rtlCol="0" anchor="ctr"/>
          <a:lstStyle/>
          <a:p>
            <a:endParaRPr lang="en-IN"/>
          </a:p>
        </p:txBody>
      </p:sp>
      <p:sp>
        <p:nvSpPr>
          <p:cNvPr id="63" name="Freeform: Shape 62">
            <a:extLst>
              <a:ext uri="{FF2B5EF4-FFF2-40B4-BE49-F238E27FC236}">
                <a16:creationId xmlns:a16="http://schemas.microsoft.com/office/drawing/2014/main" id="{8E7FF33B-1444-3B71-2A35-B60F35DCC20B}"/>
              </a:ext>
            </a:extLst>
          </p:cNvPr>
          <p:cNvSpPr/>
          <p:nvPr/>
        </p:nvSpPr>
        <p:spPr>
          <a:xfrm>
            <a:off x="9095740" y="1968422"/>
            <a:ext cx="84415" cy="103083"/>
          </a:xfrm>
          <a:custGeom>
            <a:avLst/>
            <a:gdLst>
              <a:gd name="connsiteX0" fmla="*/ 10031 w 84415"/>
              <a:gd name="connsiteY0" fmla="*/ 42315 h 103083"/>
              <a:gd name="connsiteX1" fmla="*/ 10652 w 84415"/>
              <a:gd name="connsiteY1" fmla="*/ 46352 h 103083"/>
              <a:gd name="connsiteX2" fmla="*/ 9969 w 84415"/>
              <a:gd name="connsiteY2" fmla="*/ 57282 h 103083"/>
              <a:gd name="connsiteX3" fmla="*/ 16427 w 84415"/>
              <a:gd name="connsiteY3" fmla="*/ 84608 h 103083"/>
              <a:gd name="connsiteX4" fmla="*/ 26302 w 84415"/>
              <a:gd name="connsiteY4" fmla="*/ 102121 h 103083"/>
              <a:gd name="connsiteX5" fmla="*/ 30960 w 84415"/>
              <a:gd name="connsiteY5" fmla="*/ 102928 h 103083"/>
              <a:gd name="connsiteX6" fmla="*/ 35058 w 84415"/>
              <a:gd name="connsiteY6" fmla="*/ 100133 h 103083"/>
              <a:gd name="connsiteX7" fmla="*/ 62943 w 84415"/>
              <a:gd name="connsiteY7" fmla="*/ 75603 h 103083"/>
              <a:gd name="connsiteX8" fmla="*/ 76606 w 84415"/>
              <a:gd name="connsiteY8" fmla="*/ 64113 h 103083"/>
              <a:gd name="connsiteX9" fmla="*/ 83499 w 84415"/>
              <a:gd name="connsiteY9" fmla="*/ 53494 h 103083"/>
              <a:gd name="connsiteX10" fmla="*/ 83934 w 84415"/>
              <a:gd name="connsiteY10" fmla="*/ 46166 h 103083"/>
              <a:gd name="connsiteX11" fmla="*/ 77972 w 84415"/>
              <a:gd name="connsiteY11" fmla="*/ 34863 h 103083"/>
              <a:gd name="connsiteX12" fmla="*/ 64992 w 84415"/>
              <a:gd name="connsiteY12" fmla="*/ 23560 h 103083"/>
              <a:gd name="connsiteX13" fmla="*/ 41828 w 84415"/>
              <a:gd name="connsiteY13" fmla="*/ 13002 h 103083"/>
              <a:gd name="connsiteX14" fmla="*/ 18912 w 84415"/>
              <a:gd name="connsiteY14" fmla="*/ 2755 h 103083"/>
              <a:gd name="connsiteX15" fmla="*/ 9224 w 84415"/>
              <a:gd name="connsiteY15" fmla="*/ 23 h 103083"/>
              <a:gd name="connsiteX16" fmla="*/ 4876 w 84415"/>
              <a:gd name="connsiteY16" fmla="*/ 1948 h 103083"/>
              <a:gd name="connsiteX17" fmla="*/ 2703 w 84415"/>
              <a:gd name="connsiteY17" fmla="*/ 26044 h 103083"/>
              <a:gd name="connsiteX18" fmla="*/ 9969 w 84415"/>
              <a:gd name="connsiteY18" fmla="*/ 42377 h 10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415" h="103083">
                <a:moveTo>
                  <a:pt x="10031" y="42315"/>
                </a:moveTo>
                <a:cubicBezTo>
                  <a:pt x="10838" y="44551"/>
                  <a:pt x="10776" y="47159"/>
                  <a:pt x="10652" y="46352"/>
                </a:cubicBezTo>
                <a:cubicBezTo>
                  <a:pt x="10279" y="52190"/>
                  <a:pt x="9472" y="54860"/>
                  <a:pt x="9969" y="57282"/>
                </a:cubicBezTo>
                <a:cubicBezTo>
                  <a:pt x="11894" y="66473"/>
                  <a:pt x="13881" y="75603"/>
                  <a:pt x="16427" y="84608"/>
                </a:cubicBezTo>
                <a:cubicBezTo>
                  <a:pt x="18291" y="91128"/>
                  <a:pt x="20775" y="97649"/>
                  <a:pt x="26302" y="102121"/>
                </a:cubicBezTo>
                <a:cubicBezTo>
                  <a:pt x="27420" y="102990"/>
                  <a:pt x="29532" y="103301"/>
                  <a:pt x="30960" y="102928"/>
                </a:cubicBezTo>
                <a:cubicBezTo>
                  <a:pt x="32512" y="102555"/>
                  <a:pt x="34127" y="101375"/>
                  <a:pt x="35058" y="100133"/>
                </a:cubicBezTo>
                <a:cubicBezTo>
                  <a:pt x="44995" y="86967"/>
                  <a:pt x="45244" y="87216"/>
                  <a:pt x="62943" y="75603"/>
                </a:cubicBezTo>
                <a:cubicBezTo>
                  <a:pt x="67849" y="72373"/>
                  <a:pt x="72445" y="68399"/>
                  <a:pt x="76606" y="64113"/>
                </a:cubicBezTo>
                <a:cubicBezTo>
                  <a:pt x="79525" y="61132"/>
                  <a:pt x="81760" y="57282"/>
                  <a:pt x="83499" y="53494"/>
                </a:cubicBezTo>
                <a:cubicBezTo>
                  <a:pt x="84493" y="51382"/>
                  <a:pt x="84741" y="48277"/>
                  <a:pt x="83934" y="46166"/>
                </a:cubicBezTo>
                <a:cubicBezTo>
                  <a:pt x="82506" y="42191"/>
                  <a:pt x="79835" y="38713"/>
                  <a:pt x="77972" y="34863"/>
                </a:cubicBezTo>
                <a:cubicBezTo>
                  <a:pt x="75240" y="29149"/>
                  <a:pt x="71265" y="24864"/>
                  <a:pt x="64992" y="23560"/>
                </a:cubicBezTo>
                <a:cubicBezTo>
                  <a:pt x="56422" y="21759"/>
                  <a:pt x="49653" y="16232"/>
                  <a:pt x="41828" y="13002"/>
                </a:cubicBezTo>
                <a:cubicBezTo>
                  <a:pt x="34065" y="9835"/>
                  <a:pt x="25743" y="8344"/>
                  <a:pt x="18912" y="2755"/>
                </a:cubicBezTo>
                <a:cubicBezTo>
                  <a:pt x="16490" y="768"/>
                  <a:pt x="12515" y="457"/>
                  <a:pt x="9224" y="23"/>
                </a:cubicBezTo>
                <a:cubicBezTo>
                  <a:pt x="7857" y="-164"/>
                  <a:pt x="5435" y="830"/>
                  <a:pt x="4876" y="1948"/>
                </a:cubicBezTo>
                <a:cubicBezTo>
                  <a:pt x="1150" y="9587"/>
                  <a:pt x="-2762" y="17163"/>
                  <a:pt x="2703" y="26044"/>
                </a:cubicBezTo>
                <a:cubicBezTo>
                  <a:pt x="5808" y="31074"/>
                  <a:pt x="7857" y="36850"/>
                  <a:pt x="9969" y="42377"/>
                </a:cubicBezTo>
                <a:close/>
              </a:path>
            </a:pathLst>
          </a:custGeom>
          <a:solidFill>
            <a:schemeClr val="accent6"/>
          </a:solidFill>
          <a:ln w="0" cap="flat">
            <a:noFill/>
            <a:prstDash val="solid"/>
            <a:miter/>
          </a:ln>
        </p:spPr>
        <p:txBody>
          <a:bodyPr rtlCol="0" anchor="ctr"/>
          <a:lstStyle/>
          <a:p>
            <a:endParaRPr lang="en-IN"/>
          </a:p>
        </p:txBody>
      </p:sp>
      <p:sp>
        <p:nvSpPr>
          <p:cNvPr id="64" name="Freeform: Shape 63">
            <a:extLst>
              <a:ext uri="{FF2B5EF4-FFF2-40B4-BE49-F238E27FC236}">
                <a16:creationId xmlns:a16="http://schemas.microsoft.com/office/drawing/2014/main" id="{C52DAECD-D83B-9414-692E-7282487D8E5B}"/>
              </a:ext>
            </a:extLst>
          </p:cNvPr>
          <p:cNvSpPr/>
          <p:nvPr/>
        </p:nvSpPr>
        <p:spPr>
          <a:xfrm>
            <a:off x="10316954" y="4274059"/>
            <a:ext cx="100407" cy="98168"/>
          </a:xfrm>
          <a:custGeom>
            <a:avLst/>
            <a:gdLst>
              <a:gd name="connsiteX0" fmla="*/ 73862 w 100407"/>
              <a:gd name="connsiteY0" fmla="*/ 101 h 98168"/>
              <a:gd name="connsiteX1" fmla="*/ 72868 w 100407"/>
              <a:gd name="connsiteY1" fmla="*/ 2399 h 98168"/>
              <a:gd name="connsiteX2" fmla="*/ 68459 w 100407"/>
              <a:gd name="connsiteY2" fmla="*/ 16931 h 98168"/>
              <a:gd name="connsiteX3" fmla="*/ 57280 w 100407"/>
              <a:gd name="connsiteY3" fmla="*/ 26992 h 98168"/>
              <a:gd name="connsiteX4" fmla="*/ 52125 w 100407"/>
              <a:gd name="connsiteY4" fmla="*/ 32582 h 98168"/>
              <a:gd name="connsiteX5" fmla="*/ 46226 w 100407"/>
              <a:gd name="connsiteY5" fmla="*/ 37426 h 98168"/>
              <a:gd name="connsiteX6" fmla="*/ 40140 w 100407"/>
              <a:gd name="connsiteY6" fmla="*/ 35873 h 98168"/>
              <a:gd name="connsiteX7" fmla="*/ 23061 w 100407"/>
              <a:gd name="connsiteY7" fmla="*/ 35438 h 98168"/>
              <a:gd name="connsiteX8" fmla="*/ 8591 w 100407"/>
              <a:gd name="connsiteY8" fmla="*/ 45251 h 98168"/>
              <a:gd name="connsiteX9" fmla="*/ 83 w 100407"/>
              <a:gd name="connsiteY9" fmla="*/ 60901 h 98168"/>
              <a:gd name="connsiteX10" fmla="*/ 83 w 100407"/>
              <a:gd name="connsiteY10" fmla="*/ 62453 h 98168"/>
              <a:gd name="connsiteX11" fmla="*/ 1822 w 100407"/>
              <a:gd name="connsiteY11" fmla="*/ 67049 h 98168"/>
              <a:gd name="connsiteX12" fmla="*/ 6169 w 100407"/>
              <a:gd name="connsiteY12" fmla="*/ 65931 h 98168"/>
              <a:gd name="connsiteX13" fmla="*/ 13559 w 100407"/>
              <a:gd name="connsiteY13" fmla="*/ 59100 h 98168"/>
              <a:gd name="connsiteX14" fmla="*/ 35979 w 100407"/>
              <a:gd name="connsiteY14" fmla="*/ 57237 h 98168"/>
              <a:gd name="connsiteX15" fmla="*/ 43679 w 100407"/>
              <a:gd name="connsiteY15" fmla="*/ 63136 h 98168"/>
              <a:gd name="connsiteX16" fmla="*/ 43493 w 100407"/>
              <a:gd name="connsiteY16" fmla="*/ 73259 h 98168"/>
              <a:gd name="connsiteX17" fmla="*/ 61193 w 100407"/>
              <a:gd name="connsiteY17" fmla="*/ 95554 h 98168"/>
              <a:gd name="connsiteX18" fmla="*/ 73676 w 100407"/>
              <a:gd name="connsiteY18" fmla="*/ 98163 h 98168"/>
              <a:gd name="connsiteX19" fmla="*/ 80072 w 100407"/>
              <a:gd name="connsiteY19" fmla="*/ 94809 h 98168"/>
              <a:gd name="connsiteX20" fmla="*/ 82494 w 100407"/>
              <a:gd name="connsiteY20" fmla="*/ 85307 h 98168"/>
              <a:gd name="connsiteX21" fmla="*/ 79513 w 100407"/>
              <a:gd name="connsiteY21" fmla="*/ 70837 h 98168"/>
              <a:gd name="connsiteX22" fmla="*/ 83426 w 100407"/>
              <a:gd name="connsiteY22" fmla="*/ 68477 h 98168"/>
              <a:gd name="connsiteX23" fmla="*/ 87028 w 100407"/>
              <a:gd name="connsiteY23" fmla="*/ 71769 h 98168"/>
              <a:gd name="connsiteX24" fmla="*/ 94045 w 100407"/>
              <a:gd name="connsiteY24" fmla="*/ 73135 h 98168"/>
              <a:gd name="connsiteX25" fmla="*/ 99386 w 100407"/>
              <a:gd name="connsiteY25" fmla="*/ 55001 h 98168"/>
              <a:gd name="connsiteX26" fmla="*/ 93052 w 100407"/>
              <a:gd name="connsiteY26" fmla="*/ 30346 h 98168"/>
              <a:gd name="connsiteX27" fmla="*/ 86841 w 100407"/>
              <a:gd name="connsiteY27" fmla="*/ 16931 h 98168"/>
              <a:gd name="connsiteX28" fmla="*/ 76656 w 100407"/>
              <a:gd name="connsiteY28" fmla="*/ 2585 h 98168"/>
              <a:gd name="connsiteX29" fmla="*/ 73924 w 100407"/>
              <a:gd name="connsiteY29" fmla="*/ 288 h 9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07" h="98168">
                <a:moveTo>
                  <a:pt x="73862" y="101"/>
                </a:moveTo>
                <a:cubicBezTo>
                  <a:pt x="73303" y="536"/>
                  <a:pt x="73116" y="1592"/>
                  <a:pt x="72868" y="2399"/>
                </a:cubicBezTo>
                <a:cubicBezTo>
                  <a:pt x="71440" y="7305"/>
                  <a:pt x="71005" y="12833"/>
                  <a:pt x="68459" y="16931"/>
                </a:cubicBezTo>
                <a:cubicBezTo>
                  <a:pt x="65850" y="21030"/>
                  <a:pt x="61006" y="23576"/>
                  <a:pt x="57280" y="26992"/>
                </a:cubicBezTo>
                <a:cubicBezTo>
                  <a:pt x="55417" y="28669"/>
                  <a:pt x="53988" y="30843"/>
                  <a:pt x="52125" y="32582"/>
                </a:cubicBezTo>
                <a:cubicBezTo>
                  <a:pt x="50325" y="34320"/>
                  <a:pt x="48151" y="35749"/>
                  <a:pt x="46226" y="37426"/>
                </a:cubicBezTo>
                <a:cubicBezTo>
                  <a:pt x="43307" y="40034"/>
                  <a:pt x="41879" y="37674"/>
                  <a:pt x="40140" y="35873"/>
                </a:cubicBezTo>
                <a:cubicBezTo>
                  <a:pt x="34240" y="29911"/>
                  <a:pt x="30824" y="27241"/>
                  <a:pt x="23061" y="35438"/>
                </a:cubicBezTo>
                <a:cubicBezTo>
                  <a:pt x="18776" y="39972"/>
                  <a:pt x="13994" y="42704"/>
                  <a:pt x="8591" y="45251"/>
                </a:cubicBezTo>
                <a:cubicBezTo>
                  <a:pt x="2629" y="48045"/>
                  <a:pt x="331" y="53510"/>
                  <a:pt x="83" y="60901"/>
                </a:cubicBezTo>
                <a:cubicBezTo>
                  <a:pt x="83" y="60714"/>
                  <a:pt x="-103" y="61584"/>
                  <a:pt x="83" y="62453"/>
                </a:cubicBezTo>
                <a:cubicBezTo>
                  <a:pt x="455" y="64068"/>
                  <a:pt x="704" y="66180"/>
                  <a:pt x="1822" y="67049"/>
                </a:cubicBezTo>
                <a:cubicBezTo>
                  <a:pt x="2567" y="67608"/>
                  <a:pt x="5051" y="66801"/>
                  <a:pt x="6169" y="65931"/>
                </a:cubicBezTo>
                <a:cubicBezTo>
                  <a:pt x="8777" y="63882"/>
                  <a:pt x="11075" y="61397"/>
                  <a:pt x="13559" y="59100"/>
                </a:cubicBezTo>
                <a:cubicBezTo>
                  <a:pt x="21136" y="59597"/>
                  <a:pt x="28588" y="59783"/>
                  <a:pt x="35979" y="57237"/>
                </a:cubicBezTo>
                <a:cubicBezTo>
                  <a:pt x="38090" y="56491"/>
                  <a:pt x="43617" y="60963"/>
                  <a:pt x="43679" y="63136"/>
                </a:cubicBezTo>
                <a:cubicBezTo>
                  <a:pt x="43742" y="66490"/>
                  <a:pt x="43307" y="69906"/>
                  <a:pt x="43493" y="73259"/>
                </a:cubicBezTo>
                <a:cubicBezTo>
                  <a:pt x="44052" y="84873"/>
                  <a:pt x="50325" y="92201"/>
                  <a:pt x="61193" y="95554"/>
                </a:cubicBezTo>
                <a:cubicBezTo>
                  <a:pt x="65291" y="96797"/>
                  <a:pt x="69453" y="97976"/>
                  <a:pt x="73676" y="98163"/>
                </a:cubicBezTo>
                <a:cubicBezTo>
                  <a:pt x="75787" y="98287"/>
                  <a:pt x="78395" y="96486"/>
                  <a:pt x="80072" y="94809"/>
                </a:cubicBezTo>
                <a:cubicBezTo>
                  <a:pt x="82432" y="92263"/>
                  <a:pt x="83177" y="88909"/>
                  <a:pt x="82494" y="85307"/>
                </a:cubicBezTo>
                <a:cubicBezTo>
                  <a:pt x="81562" y="80401"/>
                  <a:pt x="77277" y="76178"/>
                  <a:pt x="79513" y="70837"/>
                </a:cubicBezTo>
                <a:cubicBezTo>
                  <a:pt x="80010" y="69595"/>
                  <a:pt x="82246" y="68229"/>
                  <a:pt x="83426" y="68477"/>
                </a:cubicBezTo>
                <a:cubicBezTo>
                  <a:pt x="84730" y="68664"/>
                  <a:pt x="85972" y="70465"/>
                  <a:pt x="87028" y="71769"/>
                </a:cubicBezTo>
                <a:cubicBezTo>
                  <a:pt x="90816" y="76489"/>
                  <a:pt x="90505" y="76178"/>
                  <a:pt x="94045" y="73135"/>
                </a:cubicBezTo>
                <a:cubicBezTo>
                  <a:pt x="99883" y="68105"/>
                  <a:pt x="101808" y="62515"/>
                  <a:pt x="99386" y="55001"/>
                </a:cubicBezTo>
                <a:cubicBezTo>
                  <a:pt x="96778" y="46927"/>
                  <a:pt x="94418" y="38730"/>
                  <a:pt x="93052" y="30346"/>
                </a:cubicBezTo>
                <a:cubicBezTo>
                  <a:pt x="92182" y="25005"/>
                  <a:pt x="90878" y="20596"/>
                  <a:pt x="86841" y="16931"/>
                </a:cubicBezTo>
                <a:cubicBezTo>
                  <a:pt x="82432" y="12895"/>
                  <a:pt x="78085" y="8734"/>
                  <a:pt x="76656" y="2585"/>
                </a:cubicBezTo>
                <a:cubicBezTo>
                  <a:pt x="76159" y="412"/>
                  <a:pt x="75042" y="-520"/>
                  <a:pt x="73924" y="288"/>
                </a:cubicBezTo>
                <a:close/>
              </a:path>
            </a:pathLst>
          </a:custGeom>
          <a:solidFill>
            <a:schemeClr val="accent6"/>
          </a:solidFill>
          <a:ln w="0" cap="flat">
            <a:noFill/>
            <a:prstDash val="solid"/>
            <a:miter/>
          </a:ln>
        </p:spPr>
        <p:txBody>
          <a:bodyPr rtlCol="0" anchor="ctr"/>
          <a:lstStyle/>
          <a:p>
            <a:endParaRPr lang="en-IN"/>
          </a:p>
        </p:txBody>
      </p:sp>
      <p:sp>
        <p:nvSpPr>
          <p:cNvPr id="65" name="Freeform: Shape 64">
            <a:extLst>
              <a:ext uri="{FF2B5EF4-FFF2-40B4-BE49-F238E27FC236}">
                <a16:creationId xmlns:a16="http://schemas.microsoft.com/office/drawing/2014/main" id="{B8EFD422-F3F5-C446-F125-8AA5E3C5BF54}"/>
              </a:ext>
            </a:extLst>
          </p:cNvPr>
          <p:cNvSpPr/>
          <p:nvPr/>
        </p:nvSpPr>
        <p:spPr>
          <a:xfrm>
            <a:off x="6179032" y="4053847"/>
            <a:ext cx="126834" cy="56454"/>
          </a:xfrm>
          <a:custGeom>
            <a:avLst/>
            <a:gdLst>
              <a:gd name="connsiteX0" fmla="*/ 9553 w 126834"/>
              <a:gd name="connsiteY0" fmla="*/ 45989 h 56454"/>
              <a:gd name="connsiteX1" fmla="*/ 24768 w 126834"/>
              <a:gd name="connsiteY1" fmla="*/ 44995 h 56454"/>
              <a:gd name="connsiteX2" fmla="*/ 42468 w 126834"/>
              <a:gd name="connsiteY2" fmla="*/ 46920 h 56454"/>
              <a:gd name="connsiteX3" fmla="*/ 54391 w 126834"/>
              <a:gd name="connsiteY3" fmla="*/ 55988 h 56454"/>
              <a:gd name="connsiteX4" fmla="*/ 59049 w 126834"/>
              <a:gd name="connsiteY4" fmla="*/ 55988 h 56454"/>
              <a:gd name="connsiteX5" fmla="*/ 62775 w 126834"/>
              <a:gd name="connsiteY5" fmla="*/ 52758 h 56454"/>
              <a:gd name="connsiteX6" fmla="*/ 79978 w 126834"/>
              <a:gd name="connsiteY6" fmla="*/ 44498 h 56454"/>
              <a:gd name="connsiteX7" fmla="*/ 87430 w 126834"/>
              <a:gd name="connsiteY7" fmla="*/ 43629 h 56454"/>
              <a:gd name="connsiteX8" fmla="*/ 117054 w 126834"/>
              <a:gd name="connsiteY8" fmla="*/ 41579 h 56454"/>
              <a:gd name="connsiteX9" fmla="*/ 122022 w 126834"/>
              <a:gd name="connsiteY9" fmla="*/ 40462 h 56454"/>
              <a:gd name="connsiteX10" fmla="*/ 126742 w 126834"/>
              <a:gd name="connsiteY10" fmla="*/ 34872 h 56454"/>
              <a:gd name="connsiteX11" fmla="*/ 124817 w 126834"/>
              <a:gd name="connsiteY11" fmla="*/ 30525 h 56454"/>
              <a:gd name="connsiteX12" fmla="*/ 98112 w 126834"/>
              <a:gd name="connsiteY12" fmla="*/ 11211 h 56454"/>
              <a:gd name="connsiteX13" fmla="*/ 88859 w 126834"/>
              <a:gd name="connsiteY13" fmla="*/ 7174 h 56454"/>
              <a:gd name="connsiteX14" fmla="*/ 53770 w 126834"/>
              <a:gd name="connsiteY14" fmla="*/ 6181 h 56454"/>
              <a:gd name="connsiteX15" fmla="*/ 41784 w 126834"/>
              <a:gd name="connsiteY15" fmla="*/ 3324 h 56454"/>
              <a:gd name="connsiteX16" fmla="*/ 37561 w 126834"/>
              <a:gd name="connsiteY16" fmla="*/ 529 h 56454"/>
              <a:gd name="connsiteX17" fmla="*/ 27004 w 126834"/>
              <a:gd name="connsiteY17" fmla="*/ 5497 h 56454"/>
              <a:gd name="connsiteX18" fmla="*/ 27811 w 126834"/>
              <a:gd name="connsiteY18" fmla="*/ 12143 h 56454"/>
              <a:gd name="connsiteX19" fmla="*/ 35015 w 126834"/>
              <a:gd name="connsiteY19" fmla="*/ 27668 h 56454"/>
              <a:gd name="connsiteX20" fmla="*/ 30481 w 126834"/>
              <a:gd name="connsiteY20" fmla="*/ 29531 h 56454"/>
              <a:gd name="connsiteX21" fmla="*/ 21663 w 126834"/>
              <a:gd name="connsiteY21" fmla="*/ 31767 h 56454"/>
              <a:gd name="connsiteX22" fmla="*/ 1728 w 126834"/>
              <a:gd name="connsiteY22" fmla="*/ 34562 h 56454"/>
              <a:gd name="connsiteX23" fmla="*/ 51 w 126834"/>
              <a:gd name="connsiteY23" fmla="*/ 38661 h 56454"/>
              <a:gd name="connsiteX24" fmla="*/ 9429 w 126834"/>
              <a:gd name="connsiteY24" fmla="*/ 45865 h 5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834" h="56454">
                <a:moveTo>
                  <a:pt x="9553" y="45989"/>
                </a:moveTo>
                <a:cubicBezTo>
                  <a:pt x="14645" y="45741"/>
                  <a:pt x="19676" y="44809"/>
                  <a:pt x="24768" y="44995"/>
                </a:cubicBezTo>
                <a:cubicBezTo>
                  <a:pt x="30668" y="45182"/>
                  <a:pt x="36630" y="45927"/>
                  <a:pt x="42468" y="46920"/>
                </a:cubicBezTo>
                <a:cubicBezTo>
                  <a:pt x="47933" y="47852"/>
                  <a:pt x="49920" y="53628"/>
                  <a:pt x="54391" y="55988"/>
                </a:cubicBezTo>
                <a:cubicBezTo>
                  <a:pt x="55634" y="56671"/>
                  <a:pt x="57683" y="56546"/>
                  <a:pt x="59049" y="55988"/>
                </a:cubicBezTo>
                <a:cubicBezTo>
                  <a:pt x="60540" y="55429"/>
                  <a:pt x="61906" y="54125"/>
                  <a:pt x="62775" y="52758"/>
                </a:cubicBezTo>
                <a:cubicBezTo>
                  <a:pt x="66874" y="46486"/>
                  <a:pt x="72215" y="43256"/>
                  <a:pt x="79978" y="44498"/>
                </a:cubicBezTo>
                <a:cubicBezTo>
                  <a:pt x="82400" y="44809"/>
                  <a:pt x="85381" y="44747"/>
                  <a:pt x="87430" y="43629"/>
                </a:cubicBezTo>
                <a:cubicBezTo>
                  <a:pt x="97119" y="38350"/>
                  <a:pt x="107055" y="39033"/>
                  <a:pt x="117054" y="41579"/>
                </a:cubicBezTo>
                <a:cubicBezTo>
                  <a:pt x="118855" y="41207"/>
                  <a:pt x="120780" y="41393"/>
                  <a:pt x="122022" y="40462"/>
                </a:cubicBezTo>
                <a:cubicBezTo>
                  <a:pt x="123947" y="38971"/>
                  <a:pt x="125748" y="37108"/>
                  <a:pt x="126742" y="34872"/>
                </a:cubicBezTo>
                <a:cubicBezTo>
                  <a:pt x="127177" y="33879"/>
                  <a:pt x="125997" y="31270"/>
                  <a:pt x="124817" y="30525"/>
                </a:cubicBezTo>
                <a:cubicBezTo>
                  <a:pt x="115377" y="24812"/>
                  <a:pt x="106745" y="18042"/>
                  <a:pt x="98112" y="11211"/>
                </a:cubicBezTo>
                <a:cubicBezTo>
                  <a:pt x="95566" y="9224"/>
                  <a:pt x="92088" y="7981"/>
                  <a:pt x="88859" y="7174"/>
                </a:cubicBezTo>
                <a:cubicBezTo>
                  <a:pt x="77308" y="4317"/>
                  <a:pt x="65756" y="1585"/>
                  <a:pt x="53770" y="6181"/>
                </a:cubicBezTo>
                <a:cubicBezTo>
                  <a:pt x="49734" y="7733"/>
                  <a:pt x="45386" y="5870"/>
                  <a:pt x="41784" y="3324"/>
                </a:cubicBezTo>
                <a:cubicBezTo>
                  <a:pt x="40356" y="2392"/>
                  <a:pt x="39052" y="1274"/>
                  <a:pt x="37561" y="529"/>
                </a:cubicBezTo>
                <a:cubicBezTo>
                  <a:pt x="34332" y="-1023"/>
                  <a:pt x="30171" y="902"/>
                  <a:pt x="27004" y="5497"/>
                </a:cubicBezTo>
                <a:cubicBezTo>
                  <a:pt x="25389" y="7857"/>
                  <a:pt x="25513" y="10714"/>
                  <a:pt x="27811" y="12143"/>
                </a:cubicBezTo>
                <a:cubicBezTo>
                  <a:pt x="33897" y="15807"/>
                  <a:pt x="33525" y="22141"/>
                  <a:pt x="35015" y="27668"/>
                </a:cubicBezTo>
                <a:cubicBezTo>
                  <a:pt x="35822" y="30587"/>
                  <a:pt x="35015" y="31581"/>
                  <a:pt x="30481" y="29531"/>
                </a:cubicBezTo>
                <a:cubicBezTo>
                  <a:pt x="26134" y="27606"/>
                  <a:pt x="24520" y="31208"/>
                  <a:pt x="21663" y="31767"/>
                </a:cubicBezTo>
                <a:cubicBezTo>
                  <a:pt x="15080" y="33009"/>
                  <a:pt x="8311" y="33444"/>
                  <a:pt x="1728" y="34562"/>
                </a:cubicBezTo>
                <a:cubicBezTo>
                  <a:pt x="920" y="34686"/>
                  <a:pt x="-260" y="37481"/>
                  <a:pt x="51" y="38661"/>
                </a:cubicBezTo>
                <a:cubicBezTo>
                  <a:pt x="1355" y="43132"/>
                  <a:pt x="5392" y="45989"/>
                  <a:pt x="9429" y="45865"/>
                </a:cubicBezTo>
                <a:close/>
              </a:path>
            </a:pathLst>
          </a:custGeom>
          <a:solidFill>
            <a:schemeClr val="accent4"/>
          </a:solidFill>
          <a:ln w="0" cap="flat">
            <a:noFill/>
            <a:prstDash val="solid"/>
            <a:miter/>
          </a:ln>
        </p:spPr>
        <p:txBody>
          <a:bodyPr rtlCol="0" anchor="ctr"/>
          <a:lstStyle/>
          <a:p>
            <a:endParaRPr lang="en-IN"/>
          </a:p>
        </p:txBody>
      </p:sp>
      <p:sp>
        <p:nvSpPr>
          <p:cNvPr id="66" name="Freeform: Shape 65">
            <a:extLst>
              <a:ext uri="{FF2B5EF4-FFF2-40B4-BE49-F238E27FC236}">
                <a16:creationId xmlns:a16="http://schemas.microsoft.com/office/drawing/2014/main" id="{013F539F-B4BF-3E61-B5B5-6BB0047347B2}"/>
              </a:ext>
            </a:extLst>
          </p:cNvPr>
          <p:cNvSpPr/>
          <p:nvPr/>
        </p:nvSpPr>
        <p:spPr>
          <a:xfrm>
            <a:off x="6454503" y="2367509"/>
            <a:ext cx="64535" cy="61498"/>
          </a:xfrm>
          <a:custGeom>
            <a:avLst/>
            <a:gdLst>
              <a:gd name="connsiteX0" fmla="*/ 444 w 64535"/>
              <a:gd name="connsiteY0" fmla="*/ 23674 h 61498"/>
              <a:gd name="connsiteX1" fmla="*/ 568 w 64535"/>
              <a:gd name="connsiteY1" fmla="*/ 40566 h 61498"/>
              <a:gd name="connsiteX2" fmla="*/ 16839 w 64535"/>
              <a:gd name="connsiteY2" fmla="*/ 58452 h 61498"/>
              <a:gd name="connsiteX3" fmla="*/ 31620 w 64535"/>
              <a:gd name="connsiteY3" fmla="*/ 56216 h 61498"/>
              <a:gd name="connsiteX4" fmla="*/ 41867 w 64535"/>
              <a:gd name="connsiteY4" fmla="*/ 60191 h 61498"/>
              <a:gd name="connsiteX5" fmla="*/ 59442 w 64535"/>
              <a:gd name="connsiteY5" fmla="*/ 61495 h 61498"/>
              <a:gd name="connsiteX6" fmla="*/ 64535 w 64535"/>
              <a:gd name="connsiteY6" fmla="*/ 56713 h 61498"/>
              <a:gd name="connsiteX7" fmla="*/ 60622 w 64535"/>
              <a:gd name="connsiteY7" fmla="*/ 28953 h 61498"/>
              <a:gd name="connsiteX8" fmla="*/ 41743 w 64535"/>
              <a:gd name="connsiteY8" fmla="*/ 10259 h 61498"/>
              <a:gd name="connsiteX9" fmla="*/ 15597 w 64535"/>
              <a:gd name="connsiteY9" fmla="*/ 633 h 61498"/>
              <a:gd name="connsiteX10" fmla="*/ 7089 w 64535"/>
              <a:gd name="connsiteY10" fmla="*/ 3863 h 61498"/>
              <a:gd name="connsiteX11" fmla="*/ 1127 w 64535"/>
              <a:gd name="connsiteY11" fmla="*/ 14048 h 61498"/>
              <a:gd name="connsiteX12" fmla="*/ 382 w 64535"/>
              <a:gd name="connsiteY12" fmla="*/ 23612 h 61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535" h="61498">
                <a:moveTo>
                  <a:pt x="444" y="23674"/>
                </a:moveTo>
                <a:cubicBezTo>
                  <a:pt x="2804" y="29512"/>
                  <a:pt x="2121" y="34790"/>
                  <a:pt x="568" y="40566"/>
                </a:cubicBezTo>
                <a:cubicBezTo>
                  <a:pt x="-1916" y="50068"/>
                  <a:pt x="8580" y="59073"/>
                  <a:pt x="16839" y="58452"/>
                </a:cubicBezTo>
                <a:cubicBezTo>
                  <a:pt x="21808" y="58079"/>
                  <a:pt x="26652" y="56589"/>
                  <a:pt x="31620" y="56216"/>
                </a:cubicBezTo>
                <a:cubicBezTo>
                  <a:pt x="35533" y="55968"/>
                  <a:pt x="39321" y="56837"/>
                  <a:pt x="41867" y="60191"/>
                </a:cubicBezTo>
                <a:cubicBezTo>
                  <a:pt x="47705" y="60625"/>
                  <a:pt x="53543" y="61122"/>
                  <a:pt x="59442" y="61495"/>
                </a:cubicBezTo>
                <a:cubicBezTo>
                  <a:pt x="61492" y="61619"/>
                  <a:pt x="64597" y="58514"/>
                  <a:pt x="64535" y="56713"/>
                </a:cubicBezTo>
                <a:cubicBezTo>
                  <a:pt x="64038" y="47335"/>
                  <a:pt x="63231" y="38082"/>
                  <a:pt x="60622" y="28953"/>
                </a:cubicBezTo>
                <a:cubicBezTo>
                  <a:pt x="57828" y="19078"/>
                  <a:pt x="51679" y="12185"/>
                  <a:pt x="41743" y="10259"/>
                </a:cubicBezTo>
                <a:cubicBezTo>
                  <a:pt x="32365" y="8458"/>
                  <a:pt x="23733" y="5477"/>
                  <a:pt x="15597" y="633"/>
                </a:cubicBezTo>
                <a:cubicBezTo>
                  <a:pt x="12865" y="-981"/>
                  <a:pt x="9139" y="633"/>
                  <a:pt x="7089" y="3863"/>
                </a:cubicBezTo>
                <a:cubicBezTo>
                  <a:pt x="5040" y="7216"/>
                  <a:pt x="3115" y="10632"/>
                  <a:pt x="1127" y="14048"/>
                </a:cubicBezTo>
                <a:cubicBezTo>
                  <a:pt x="755" y="17277"/>
                  <a:pt x="-674" y="20941"/>
                  <a:pt x="382" y="23612"/>
                </a:cubicBezTo>
                <a:close/>
              </a:path>
            </a:pathLst>
          </a:custGeom>
          <a:solidFill>
            <a:schemeClr val="accent4"/>
          </a:solidFill>
          <a:ln w="0" cap="flat">
            <a:noFill/>
            <a:prstDash val="solid"/>
            <a:miter/>
          </a:ln>
        </p:spPr>
        <p:txBody>
          <a:bodyPr rtlCol="0" anchor="ctr"/>
          <a:lstStyle/>
          <a:p>
            <a:endParaRPr lang="en-IN"/>
          </a:p>
        </p:txBody>
      </p:sp>
      <p:sp>
        <p:nvSpPr>
          <p:cNvPr id="67" name="Freeform: Shape 66">
            <a:extLst>
              <a:ext uri="{FF2B5EF4-FFF2-40B4-BE49-F238E27FC236}">
                <a16:creationId xmlns:a16="http://schemas.microsoft.com/office/drawing/2014/main" id="{A5C4BD53-41F6-6215-A325-77F458072904}"/>
              </a:ext>
            </a:extLst>
          </p:cNvPr>
          <p:cNvSpPr/>
          <p:nvPr/>
        </p:nvSpPr>
        <p:spPr>
          <a:xfrm>
            <a:off x="6455257" y="2381557"/>
            <a:ext cx="434" cy="807"/>
          </a:xfrm>
          <a:custGeom>
            <a:avLst/>
            <a:gdLst>
              <a:gd name="connsiteX0" fmla="*/ 435 w 434"/>
              <a:gd name="connsiteY0" fmla="*/ 124 h 807"/>
              <a:gd name="connsiteX1" fmla="*/ 435 w 434"/>
              <a:gd name="connsiteY1" fmla="*/ 0 h 807"/>
              <a:gd name="connsiteX2" fmla="*/ 0 w 434"/>
              <a:gd name="connsiteY2" fmla="*/ 621 h 807"/>
              <a:gd name="connsiteX3" fmla="*/ 0 w 434"/>
              <a:gd name="connsiteY3" fmla="*/ 807 h 807"/>
              <a:gd name="connsiteX4" fmla="*/ 435 w 434"/>
              <a:gd name="connsiteY4" fmla="*/ 124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 h="807">
                <a:moveTo>
                  <a:pt x="435" y="124"/>
                </a:moveTo>
                <a:cubicBezTo>
                  <a:pt x="435" y="124"/>
                  <a:pt x="435" y="0"/>
                  <a:pt x="435" y="0"/>
                </a:cubicBezTo>
                <a:cubicBezTo>
                  <a:pt x="248" y="186"/>
                  <a:pt x="186" y="435"/>
                  <a:pt x="0" y="621"/>
                </a:cubicBezTo>
                <a:lnTo>
                  <a:pt x="0" y="807"/>
                </a:lnTo>
                <a:cubicBezTo>
                  <a:pt x="0" y="807"/>
                  <a:pt x="310" y="373"/>
                  <a:pt x="435" y="124"/>
                </a:cubicBezTo>
                <a:close/>
              </a:path>
            </a:pathLst>
          </a:custGeom>
          <a:solidFill>
            <a:schemeClr val="accent4"/>
          </a:solidFill>
          <a:ln w="0" cap="flat">
            <a:noFill/>
            <a:prstDash val="solid"/>
            <a:miter/>
          </a:ln>
        </p:spPr>
        <p:txBody>
          <a:bodyPr rtlCol="0" anchor="ctr"/>
          <a:lstStyle/>
          <a:p>
            <a:endParaRPr lang="en-IN"/>
          </a:p>
        </p:txBody>
      </p:sp>
      <p:sp>
        <p:nvSpPr>
          <p:cNvPr id="68" name="Freeform: Shape 67">
            <a:extLst>
              <a:ext uri="{FF2B5EF4-FFF2-40B4-BE49-F238E27FC236}">
                <a16:creationId xmlns:a16="http://schemas.microsoft.com/office/drawing/2014/main" id="{A5EE309F-526D-CEEE-836B-604786436A07}"/>
              </a:ext>
            </a:extLst>
          </p:cNvPr>
          <p:cNvSpPr/>
          <p:nvPr/>
        </p:nvSpPr>
        <p:spPr>
          <a:xfrm>
            <a:off x="9418100" y="4282740"/>
            <a:ext cx="47313" cy="86490"/>
          </a:xfrm>
          <a:custGeom>
            <a:avLst/>
            <a:gdLst>
              <a:gd name="connsiteX0" fmla="*/ 15453 w 47313"/>
              <a:gd name="connsiteY0" fmla="*/ 2971 h 86490"/>
              <a:gd name="connsiteX1" fmla="*/ 8684 w 47313"/>
              <a:gd name="connsiteY1" fmla="*/ 115 h 86490"/>
              <a:gd name="connsiteX2" fmla="*/ 5330 w 47313"/>
              <a:gd name="connsiteY2" fmla="*/ 2475 h 86490"/>
              <a:gd name="connsiteX3" fmla="*/ 6696 w 47313"/>
              <a:gd name="connsiteY3" fmla="*/ 9430 h 86490"/>
              <a:gd name="connsiteX4" fmla="*/ 114 w 47313"/>
              <a:gd name="connsiteY4" fmla="*/ 38929 h 86490"/>
              <a:gd name="connsiteX5" fmla="*/ 7380 w 47313"/>
              <a:gd name="connsiteY5" fmla="*/ 78303 h 86490"/>
              <a:gd name="connsiteX6" fmla="*/ 21912 w 47313"/>
              <a:gd name="connsiteY6" fmla="*/ 86439 h 86490"/>
              <a:gd name="connsiteX7" fmla="*/ 45573 w 47313"/>
              <a:gd name="connsiteY7" fmla="*/ 49425 h 86490"/>
              <a:gd name="connsiteX8" fmla="*/ 15453 w 47313"/>
              <a:gd name="connsiteY8" fmla="*/ 2971 h 86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13" h="86490">
                <a:moveTo>
                  <a:pt x="15453" y="2971"/>
                </a:moveTo>
                <a:cubicBezTo>
                  <a:pt x="13900" y="1357"/>
                  <a:pt x="11044" y="736"/>
                  <a:pt x="8684" y="115"/>
                </a:cubicBezTo>
                <a:cubicBezTo>
                  <a:pt x="6759" y="-382"/>
                  <a:pt x="5206" y="798"/>
                  <a:pt x="5330" y="2475"/>
                </a:cubicBezTo>
                <a:cubicBezTo>
                  <a:pt x="5516" y="4897"/>
                  <a:pt x="7566" y="8002"/>
                  <a:pt x="6696" y="9430"/>
                </a:cubicBezTo>
                <a:cubicBezTo>
                  <a:pt x="486" y="19305"/>
                  <a:pt x="2411" y="30732"/>
                  <a:pt x="114" y="38929"/>
                </a:cubicBezTo>
                <a:cubicBezTo>
                  <a:pt x="-632" y="54269"/>
                  <a:pt x="2349" y="66503"/>
                  <a:pt x="7380" y="78303"/>
                </a:cubicBezTo>
                <a:cubicBezTo>
                  <a:pt x="9739" y="83830"/>
                  <a:pt x="15825" y="86935"/>
                  <a:pt x="21912" y="86439"/>
                </a:cubicBezTo>
                <a:cubicBezTo>
                  <a:pt x="39425" y="84948"/>
                  <a:pt x="52094" y="67497"/>
                  <a:pt x="45573" y="49425"/>
                </a:cubicBezTo>
                <a:cubicBezTo>
                  <a:pt x="39239" y="31725"/>
                  <a:pt x="28557" y="16448"/>
                  <a:pt x="15453" y="2971"/>
                </a:cubicBezTo>
                <a:close/>
              </a:path>
            </a:pathLst>
          </a:custGeom>
          <a:solidFill>
            <a:schemeClr val="accent6"/>
          </a:solidFill>
          <a:ln w="0" cap="flat">
            <a:noFill/>
            <a:prstDash val="solid"/>
            <a:miter/>
          </a:ln>
        </p:spPr>
        <p:txBody>
          <a:bodyPr rtlCol="0" anchor="ctr"/>
          <a:lstStyle/>
          <a:p>
            <a:endParaRPr lang="en-IN"/>
          </a:p>
        </p:txBody>
      </p:sp>
      <p:sp>
        <p:nvSpPr>
          <p:cNvPr id="69" name="Freeform: Shape 68">
            <a:extLst>
              <a:ext uri="{FF2B5EF4-FFF2-40B4-BE49-F238E27FC236}">
                <a16:creationId xmlns:a16="http://schemas.microsoft.com/office/drawing/2014/main" id="{5F542019-2B7B-4AE0-767B-E9BDEBE99058}"/>
              </a:ext>
            </a:extLst>
          </p:cNvPr>
          <p:cNvSpPr/>
          <p:nvPr/>
        </p:nvSpPr>
        <p:spPr>
          <a:xfrm>
            <a:off x="6340702" y="2017662"/>
            <a:ext cx="51334" cy="69456"/>
          </a:xfrm>
          <a:custGeom>
            <a:avLst/>
            <a:gdLst>
              <a:gd name="connsiteX0" fmla="*/ 1775 w 51334"/>
              <a:gd name="connsiteY0" fmla="*/ 60954 h 69456"/>
              <a:gd name="connsiteX1" fmla="*/ 8669 w 51334"/>
              <a:gd name="connsiteY1" fmla="*/ 67537 h 69456"/>
              <a:gd name="connsiteX2" fmla="*/ 36305 w 51334"/>
              <a:gd name="connsiteY2" fmla="*/ 68531 h 69456"/>
              <a:gd name="connsiteX3" fmla="*/ 42018 w 51334"/>
              <a:gd name="connsiteY3" fmla="*/ 63873 h 69456"/>
              <a:gd name="connsiteX4" fmla="*/ 47856 w 51334"/>
              <a:gd name="connsiteY4" fmla="*/ 51018 h 69456"/>
              <a:gd name="connsiteX5" fmla="*/ 48415 w 51334"/>
              <a:gd name="connsiteY5" fmla="*/ 51515 h 69456"/>
              <a:gd name="connsiteX6" fmla="*/ 48415 w 51334"/>
              <a:gd name="connsiteY6" fmla="*/ 50335 h 69456"/>
              <a:gd name="connsiteX7" fmla="*/ 47732 w 51334"/>
              <a:gd name="connsiteY7" fmla="*/ 50956 h 69456"/>
              <a:gd name="connsiteX8" fmla="*/ 48104 w 51334"/>
              <a:gd name="connsiteY8" fmla="*/ 32014 h 69456"/>
              <a:gd name="connsiteX9" fmla="*/ 36056 w 51334"/>
              <a:gd name="connsiteY9" fmla="*/ 9595 h 69456"/>
              <a:gd name="connsiteX10" fmla="*/ 32144 w 51334"/>
              <a:gd name="connsiteY10" fmla="*/ 3074 h 69456"/>
              <a:gd name="connsiteX11" fmla="*/ 20717 w 51334"/>
              <a:gd name="connsiteY11" fmla="*/ 1397 h 69456"/>
              <a:gd name="connsiteX12" fmla="*/ 4694 w 51334"/>
              <a:gd name="connsiteY12" fmla="*/ 34685 h 69456"/>
              <a:gd name="connsiteX13" fmla="*/ 409 w 51334"/>
              <a:gd name="connsiteY13" fmla="*/ 48720 h 69456"/>
              <a:gd name="connsiteX14" fmla="*/ 1713 w 51334"/>
              <a:gd name="connsiteY14" fmla="*/ 61079 h 6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1334" h="69456">
                <a:moveTo>
                  <a:pt x="1775" y="60954"/>
                </a:moveTo>
                <a:cubicBezTo>
                  <a:pt x="2396" y="64805"/>
                  <a:pt x="5191" y="66606"/>
                  <a:pt x="8669" y="67537"/>
                </a:cubicBezTo>
                <a:cubicBezTo>
                  <a:pt x="17798" y="69897"/>
                  <a:pt x="27051" y="69897"/>
                  <a:pt x="36305" y="68531"/>
                </a:cubicBezTo>
                <a:cubicBezTo>
                  <a:pt x="38416" y="68220"/>
                  <a:pt x="40590" y="65798"/>
                  <a:pt x="42018" y="63873"/>
                </a:cubicBezTo>
                <a:cubicBezTo>
                  <a:pt x="44751" y="60023"/>
                  <a:pt x="44192" y="54496"/>
                  <a:pt x="47856" y="51018"/>
                </a:cubicBezTo>
                <a:cubicBezTo>
                  <a:pt x="48042" y="51204"/>
                  <a:pt x="48229" y="51328"/>
                  <a:pt x="48415" y="51515"/>
                </a:cubicBezTo>
                <a:cubicBezTo>
                  <a:pt x="48415" y="51142"/>
                  <a:pt x="48415" y="50707"/>
                  <a:pt x="48415" y="50335"/>
                </a:cubicBezTo>
                <a:lnTo>
                  <a:pt x="47732" y="50956"/>
                </a:lnTo>
                <a:cubicBezTo>
                  <a:pt x="52017" y="44745"/>
                  <a:pt x="52886" y="38224"/>
                  <a:pt x="48104" y="32014"/>
                </a:cubicBezTo>
                <a:cubicBezTo>
                  <a:pt x="42826" y="25183"/>
                  <a:pt x="39286" y="17482"/>
                  <a:pt x="36056" y="9595"/>
                </a:cubicBezTo>
                <a:cubicBezTo>
                  <a:pt x="35125" y="7235"/>
                  <a:pt x="33510" y="5185"/>
                  <a:pt x="32144" y="3074"/>
                </a:cubicBezTo>
                <a:cubicBezTo>
                  <a:pt x="30094" y="-93"/>
                  <a:pt x="23201" y="-1087"/>
                  <a:pt x="20717" y="1397"/>
                </a:cubicBezTo>
                <a:cubicBezTo>
                  <a:pt x="11401" y="10588"/>
                  <a:pt x="3887" y="20898"/>
                  <a:pt x="4694" y="34685"/>
                </a:cubicBezTo>
                <a:cubicBezTo>
                  <a:pt x="5005" y="40336"/>
                  <a:pt x="2086" y="44062"/>
                  <a:pt x="409" y="48720"/>
                </a:cubicBezTo>
                <a:cubicBezTo>
                  <a:pt x="-833" y="52260"/>
                  <a:pt x="1092" y="56918"/>
                  <a:pt x="1713" y="61079"/>
                </a:cubicBezTo>
                <a:close/>
              </a:path>
            </a:pathLst>
          </a:custGeom>
          <a:solidFill>
            <a:schemeClr val="accent4"/>
          </a:solidFill>
          <a:ln w="0" cap="flat">
            <a:noFill/>
            <a:prstDash val="solid"/>
            <a:miter/>
          </a:ln>
        </p:spPr>
        <p:txBody>
          <a:bodyPr rtlCol="0" anchor="ctr"/>
          <a:lstStyle/>
          <a:p>
            <a:endParaRPr lang="en-IN"/>
          </a:p>
        </p:txBody>
      </p:sp>
      <p:sp>
        <p:nvSpPr>
          <p:cNvPr id="70" name="Freeform: Shape 69">
            <a:extLst>
              <a:ext uri="{FF2B5EF4-FFF2-40B4-BE49-F238E27FC236}">
                <a16:creationId xmlns:a16="http://schemas.microsoft.com/office/drawing/2014/main" id="{0E046769-B9E6-3EBA-9653-3F1365AE20D9}"/>
              </a:ext>
            </a:extLst>
          </p:cNvPr>
          <p:cNvSpPr/>
          <p:nvPr/>
        </p:nvSpPr>
        <p:spPr>
          <a:xfrm>
            <a:off x="8330161" y="2042644"/>
            <a:ext cx="56797" cy="69692"/>
          </a:xfrm>
          <a:custGeom>
            <a:avLst/>
            <a:gdLst>
              <a:gd name="connsiteX0" fmla="*/ 9378 w 56797"/>
              <a:gd name="connsiteY0" fmla="*/ 30197 h 69692"/>
              <a:gd name="connsiteX1" fmla="*/ 0 w 56797"/>
              <a:gd name="connsiteY1" fmla="*/ 41438 h 69692"/>
              <a:gd name="connsiteX2" fmla="*/ 6086 w 56797"/>
              <a:gd name="connsiteY2" fmla="*/ 48393 h 69692"/>
              <a:gd name="connsiteX3" fmla="*/ 4968 w 56797"/>
              <a:gd name="connsiteY3" fmla="*/ 55970 h 69692"/>
              <a:gd name="connsiteX4" fmla="*/ 15588 w 56797"/>
              <a:gd name="connsiteY4" fmla="*/ 67894 h 69692"/>
              <a:gd name="connsiteX5" fmla="*/ 23103 w 56797"/>
              <a:gd name="connsiteY5" fmla="*/ 69570 h 69692"/>
              <a:gd name="connsiteX6" fmla="*/ 31673 w 56797"/>
              <a:gd name="connsiteY6" fmla="*/ 65409 h 69692"/>
              <a:gd name="connsiteX7" fmla="*/ 36765 w 56797"/>
              <a:gd name="connsiteY7" fmla="*/ 53920 h 69692"/>
              <a:gd name="connsiteX8" fmla="*/ 40616 w 56797"/>
              <a:gd name="connsiteY8" fmla="*/ 44791 h 69692"/>
              <a:gd name="connsiteX9" fmla="*/ 54154 w 56797"/>
              <a:gd name="connsiteY9" fmla="*/ 26657 h 69692"/>
              <a:gd name="connsiteX10" fmla="*/ 54962 w 56797"/>
              <a:gd name="connsiteY10" fmla="*/ 14981 h 69692"/>
              <a:gd name="connsiteX11" fmla="*/ 43969 w 56797"/>
              <a:gd name="connsiteY11" fmla="*/ 946 h 69692"/>
              <a:gd name="connsiteX12" fmla="*/ 39436 w 56797"/>
              <a:gd name="connsiteY12" fmla="*/ 139 h 69692"/>
              <a:gd name="connsiteX13" fmla="*/ 29189 w 56797"/>
              <a:gd name="connsiteY13" fmla="*/ 12125 h 69692"/>
              <a:gd name="connsiteX14" fmla="*/ 20121 w 56797"/>
              <a:gd name="connsiteY14" fmla="*/ 26346 h 69692"/>
              <a:gd name="connsiteX15" fmla="*/ 20618 w 56797"/>
              <a:gd name="connsiteY15" fmla="*/ 25787 h 69692"/>
              <a:gd name="connsiteX16" fmla="*/ 20059 w 56797"/>
              <a:gd name="connsiteY16" fmla="*/ 25850 h 69692"/>
              <a:gd name="connsiteX17" fmla="*/ 20059 w 56797"/>
              <a:gd name="connsiteY17" fmla="*/ 26098 h 69692"/>
              <a:gd name="connsiteX18" fmla="*/ 9378 w 56797"/>
              <a:gd name="connsiteY18" fmla="*/ 30135 h 69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797" h="69692">
                <a:moveTo>
                  <a:pt x="9378" y="30197"/>
                </a:moveTo>
                <a:cubicBezTo>
                  <a:pt x="1863" y="30507"/>
                  <a:pt x="497" y="35600"/>
                  <a:pt x="0" y="41438"/>
                </a:cubicBezTo>
                <a:cubicBezTo>
                  <a:pt x="6707" y="42742"/>
                  <a:pt x="6832" y="42990"/>
                  <a:pt x="6086" y="48393"/>
                </a:cubicBezTo>
                <a:cubicBezTo>
                  <a:pt x="5776" y="50939"/>
                  <a:pt x="4968" y="53424"/>
                  <a:pt x="4968" y="55970"/>
                </a:cubicBezTo>
                <a:cubicBezTo>
                  <a:pt x="5030" y="62615"/>
                  <a:pt x="8632" y="66465"/>
                  <a:pt x="15588" y="67894"/>
                </a:cubicBezTo>
                <a:cubicBezTo>
                  <a:pt x="18072" y="68390"/>
                  <a:pt x="20556" y="69136"/>
                  <a:pt x="23103" y="69570"/>
                </a:cubicBezTo>
                <a:cubicBezTo>
                  <a:pt x="26829" y="70191"/>
                  <a:pt x="29437" y="68390"/>
                  <a:pt x="31673" y="65409"/>
                </a:cubicBezTo>
                <a:cubicBezTo>
                  <a:pt x="34343" y="61932"/>
                  <a:pt x="36455" y="58392"/>
                  <a:pt x="36765" y="53920"/>
                </a:cubicBezTo>
                <a:cubicBezTo>
                  <a:pt x="36952" y="50443"/>
                  <a:pt x="37635" y="46903"/>
                  <a:pt x="40616" y="44791"/>
                </a:cubicBezTo>
                <a:cubicBezTo>
                  <a:pt x="47012" y="40133"/>
                  <a:pt x="47758" y="31501"/>
                  <a:pt x="54154" y="26657"/>
                </a:cubicBezTo>
                <a:cubicBezTo>
                  <a:pt x="57694" y="23924"/>
                  <a:pt x="57384" y="18273"/>
                  <a:pt x="54962" y="14981"/>
                </a:cubicBezTo>
                <a:cubicBezTo>
                  <a:pt x="51422" y="10200"/>
                  <a:pt x="47882" y="5480"/>
                  <a:pt x="43969" y="946"/>
                </a:cubicBezTo>
                <a:cubicBezTo>
                  <a:pt x="43162" y="15"/>
                  <a:pt x="40802" y="-172"/>
                  <a:pt x="39436" y="139"/>
                </a:cubicBezTo>
                <a:cubicBezTo>
                  <a:pt x="31549" y="2064"/>
                  <a:pt x="29561" y="3741"/>
                  <a:pt x="29189" y="12125"/>
                </a:cubicBezTo>
                <a:cubicBezTo>
                  <a:pt x="28878" y="19080"/>
                  <a:pt x="25711" y="23241"/>
                  <a:pt x="20121" y="26346"/>
                </a:cubicBezTo>
                <a:lnTo>
                  <a:pt x="20618" y="25787"/>
                </a:lnTo>
                <a:cubicBezTo>
                  <a:pt x="20618" y="25787"/>
                  <a:pt x="20246" y="25787"/>
                  <a:pt x="20059" y="25850"/>
                </a:cubicBezTo>
                <a:cubicBezTo>
                  <a:pt x="20059" y="25912"/>
                  <a:pt x="20059" y="26036"/>
                  <a:pt x="20059" y="26098"/>
                </a:cubicBezTo>
                <a:cubicBezTo>
                  <a:pt x="17016" y="28831"/>
                  <a:pt x="13352" y="29948"/>
                  <a:pt x="9378" y="30135"/>
                </a:cubicBezTo>
                <a:close/>
              </a:path>
            </a:pathLst>
          </a:custGeom>
          <a:solidFill>
            <a:schemeClr val="accent6"/>
          </a:solidFill>
          <a:ln w="0" cap="flat">
            <a:noFill/>
            <a:prstDash val="solid"/>
            <a:miter/>
          </a:ln>
        </p:spPr>
        <p:txBody>
          <a:bodyPr rtlCol="0" anchor="ctr"/>
          <a:lstStyle/>
          <a:p>
            <a:endParaRPr lang="en-IN"/>
          </a:p>
        </p:txBody>
      </p:sp>
      <p:sp>
        <p:nvSpPr>
          <p:cNvPr id="71" name="Freeform: Shape 70">
            <a:extLst>
              <a:ext uri="{FF2B5EF4-FFF2-40B4-BE49-F238E27FC236}">
                <a16:creationId xmlns:a16="http://schemas.microsoft.com/office/drawing/2014/main" id="{7AA8895A-29FE-A462-1328-A16A89035506}"/>
              </a:ext>
            </a:extLst>
          </p:cNvPr>
          <p:cNvSpPr/>
          <p:nvPr/>
        </p:nvSpPr>
        <p:spPr>
          <a:xfrm>
            <a:off x="10243209" y="3910946"/>
            <a:ext cx="36640" cy="85648"/>
          </a:xfrm>
          <a:custGeom>
            <a:avLst/>
            <a:gdLst>
              <a:gd name="connsiteX0" fmla="*/ 27001 w 36640"/>
              <a:gd name="connsiteY0" fmla="*/ 281 h 85648"/>
              <a:gd name="connsiteX1" fmla="*/ 22219 w 36640"/>
              <a:gd name="connsiteY1" fmla="*/ 778 h 85648"/>
              <a:gd name="connsiteX2" fmla="*/ 11724 w 36640"/>
              <a:gd name="connsiteY2" fmla="*/ 11770 h 85648"/>
              <a:gd name="connsiteX3" fmla="*/ 3961 w 36640"/>
              <a:gd name="connsiteY3" fmla="*/ 27917 h 85648"/>
              <a:gd name="connsiteX4" fmla="*/ 48 w 36640"/>
              <a:gd name="connsiteY4" fmla="*/ 47294 h 85648"/>
              <a:gd name="connsiteX5" fmla="*/ 11972 w 36640"/>
              <a:gd name="connsiteY5" fmla="*/ 77600 h 85648"/>
              <a:gd name="connsiteX6" fmla="*/ 18866 w 36640"/>
              <a:gd name="connsiteY6" fmla="*/ 84928 h 85648"/>
              <a:gd name="connsiteX7" fmla="*/ 22716 w 36640"/>
              <a:gd name="connsiteY7" fmla="*/ 83438 h 85648"/>
              <a:gd name="connsiteX8" fmla="*/ 25945 w 36640"/>
              <a:gd name="connsiteY8" fmla="*/ 71203 h 85648"/>
              <a:gd name="connsiteX9" fmla="*/ 33522 w 36640"/>
              <a:gd name="connsiteY9" fmla="*/ 39220 h 85648"/>
              <a:gd name="connsiteX10" fmla="*/ 36565 w 36640"/>
              <a:gd name="connsiteY10" fmla="*/ 13820 h 85648"/>
              <a:gd name="connsiteX11" fmla="*/ 27063 w 36640"/>
              <a:gd name="connsiteY11" fmla="*/ 343 h 8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640" h="85648">
                <a:moveTo>
                  <a:pt x="27001" y="281"/>
                </a:moveTo>
                <a:cubicBezTo>
                  <a:pt x="25573" y="-153"/>
                  <a:pt x="23213" y="-153"/>
                  <a:pt x="22219" y="778"/>
                </a:cubicBezTo>
                <a:cubicBezTo>
                  <a:pt x="18493" y="4194"/>
                  <a:pt x="14456" y="7547"/>
                  <a:pt x="11724" y="11770"/>
                </a:cubicBezTo>
                <a:cubicBezTo>
                  <a:pt x="8494" y="16739"/>
                  <a:pt x="6569" y="22514"/>
                  <a:pt x="3961" y="27917"/>
                </a:cubicBezTo>
                <a:cubicBezTo>
                  <a:pt x="918" y="34252"/>
                  <a:pt x="-262" y="40897"/>
                  <a:pt x="48" y="47294"/>
                </a:cubicBezTo>
                <a:cubicBezTo>
                  <a:pt x="172" y="59279"/>
                  <a:pt x="1973" y="69961"/>
                  <a:pt x="11972" y="77600"/>
                </a:cubicBezTo>
                <a:cubicBezTo>
                  <a:pt x="14580" y="79587"/>
                  <a:pt x="16381" y="82630"/>
                  <a:pt x="18866" y="84928"/>
                </a:cubicBezTo>
                <a:cubicBezTo>
                  <a:pt x="20356" y="86295"/>
                  <a:pt x="22095" y="85673"/>
                  <a:pt x="22716" y="83438"/>
                </a:cubicBezTo>
                <a:cubicBezTo>
                  <a:pt x="23896" y="79401"/>
                  <a:pt x="23834" y="74619"/>
                  <a:pt x="25945" y="71203"/>
                </a:cubicBezTo>
                <a:cubicBezTo>
                  <a:pt x="32156" y="61267"/>
                  <a:pt x="33025" y="50399"/>
                  <a:pt x="33522" y="39220"/>
                </a:cubicBezTo>
                <a:cubicBezTo>
                  <a:pt x="33957" y="30712"/>
                  <a:pt x="35509" y="22266"/>
                  <a:pt x="36565" y="13820"/>
                </a:cubicBezTo>
                <a:cubicBezTo>
                  <a:pt x="37248" y="8230"/>
                  <a:pt x="33211" y="2269"/>
                  <a:pt x="27063" y="343"/>
                </a:cubicBezTo>
                <a:close/>
              </a:path>
            </a:pathLst>
          </a:custGeom>
          <a:solidFill>
            <a:schemeClr val="accent6"/>
          </a:solidFill>
          <a:ln w="0" cap="flat">
            <a:noFill/>
            <a:prstDash val="solid"/>
            <a:miter/>
          </a:ln>
        </p:spPr>
        <p:txBody>
          <a:bodyPr rtlCol="0" anchor="ctr"/>
          <a:lstStyle/>
          <a:p>
            <a:endParaRPr lang="en-IN"/>
          </a:p>
        </p:txBody>
      </p:sp>
      <p:sp>
        <p:nvSpPr>
          <p:cNvPr id="72" name="Freeform: Shape 71">
            <a:extLst>
              <a:ext uri="{FF2B5EF4-FFF2-40B4-BE49-F238E27FC236}">
                <a16:creationId xmlns:a16="http://schemas.microsoft.com/office/drawing/2014/main" id="{3C899B39-C78E-F9B8-E97E-C5A784A898C6}"/>
              </a:ext>
            </a:extLst>
          </p:cNvPr>
          <p:cNvSpPr/>
          <p:nvPr/>
        </p:nvSpPr>
        <p:spPr>
          <a:xfrm>
            <a:off x="8417538" y="1978647"/>
            <a:ext cx="56000" cy="76821"/>
          </a:xfrm>
          <a:custGeom>
            <a:avLst/>
            <a:gdLst>
              <a:gd name="connsiteX0" fmla="*/ 10684 w 56000"/>
              <a:gd name="connsiteY0" fmla="*/ 56062 h 76821"/>
              <a:gd name="connsiteX1" fmla="*/ 14224 w 56000"/>
              <a:gd name="connsiteY1" fmla="*/ 58732 h 76821"/>
              <a:gd name="connsiteX2" fmla="*/ 15156 w 56000"/>
              <a:gd name="connsiteY2" fmla="*/ 58422 h 76821"/>
              <a:gd name="connsiteX3" fmla="*/ 15591 w 56000"/>
              <a:gd name="connsiteY3" fmla="*/ 59664 h 76821"/>
              <a:gd name="connsiteX4" fmla="*/ 14597 w 56000"/>
              <a:gd name="connsiteY4" fmla="*/ 59043 h 76821"/>
              <a:gd name="connsiteX5" fmla="*/ 14224 w 56000"/>
              <a:gd name="connsiteY5" fmla="*/ 58732 h 76821"/>
              <a:gd name="connsiteX6" fmla="*/ 5592 w 56000"/>
              <a:gd name="connsiteY6" fmla="*/ 61838 h 76821"/>
              <a:gd name="connsiteX7" fmla="*/ 2735 w 56000"/>
              <a:gd name="connsiteY7" fmla="*/ 65750 h 76821"/>
              <a:gd name="connsiteX8" fmla="*/ 5157 w 56000"/>
              <a:gd name="connsiteY8" fmla="*/ 69601 h 76821"/>
              <a:gd name="connsiteX9" fmla="*/ 26893 w 56000"/>
              <a:gd name="connsiteY9" fmla="*/ 76370 h 76821"/>
              <a:gd name="connsiteX10" fmla="*/ 34222 w 56000"/>
              <a:gd name="connsiteY10" fmla="*/ 75687 h 76821"/>
              <a:gd name="connsiteX11" fmla="*/ 38569 w 56000"/>
              <a:gd name="connsiteY11" fmla="*/ 73327 h 76821"/>
              <a:gd name="connsiteX12" fmla="*/ 53350 w 56000"/>
              <a:gd name="connsiteY12" fmla="*/ 56621 h 76821"/>
              <a:gd name="connsiteX13" fmla="*/ 52915 w 56000"/>
              <a:gd name="connsiteY13" fmla="*/ 45629 h 76821"/>
              <a:gd name="connsiteX14" fmla="*/ 50865 w 56000"/>
              <a:gd name="connsiteY14" fmla="*/ 44200 h 76821"/>
              <a:gd name="connsiteX15" fmla="*/ 51486 w 56000"/>
              <a:gd name="connsiteY15" fmla="*/ 43517 h 76821"/>
              <a:gd name="connsiteX16" fmla="*/ 50803 w 56000"/>
              <a:gd name="connsiteY16" fmla="*/ 43517 h 76821"/>
              <a:gd name="connsiteX17" fmla="*/ 50803 w 56000"/>
              <a:gd name="connsiteY17" fmla="*/ 43952 h 76821"/>
              <a:gd name="connsiteX18" fmla="*/ 45959 w 56000"/>
              <a:gd name="connsiteY18" fmla="*/ 43952 h 76821"/>
              <a:gd name="connsiteX19" fmla="*/ 45773 w 56000"/>
              <a:gd name="connsiteY19" fmla="*/ 43641 h 76821"/>
              <a:gd name="connsiteX20" fmla="*/ 45276 w 56000"/>
              <a:gd name="connsiteY20" fmla="*/ 43641 h 76821"/>
              <a:gd name="connsiteX21" fmla="*/ 46021 w 56000"/>
              <a:gd name="connsiteY21" fmla="*/ 44138 h 76821"/>
              <a:gd name="connsiteX22" fmla="*/ 36892 w 56000"/>
              <a:gd name="connsiteY22" fmla="*/ 39791 h 76821"/>
              <a:gd name="connsiteX23" fmla="*/ 34159 w 56000"/>
              <a:gd name="connsiteY23" fmla="*/ 35754 h 76821"/>
              <a:gd name="connsiteX24" fmla="*/ 32669 w 56000"/>
              <a:gd name="connsiteY24" fmla="*/ 5882 h 76821"/>
              <a:gd name="connsiteX25" fmla="*/ 29874 w 56000"/>
              <a:gd name="connsiteY25" fmla="*/ 2032 h 76821"/>
              <a:gd name="connsiteX26" fmla="*/ 14845 w 56000"/>
              <a:gd name="connsiteY26" fmla="*/ 8491 h 76821"/>
              <a:gd name="connsiteX27" fmla="*/ 9194 w 56000"/>
              <a:gd name="connsiteY27" fmla="*/ 32773 h 76821"/>
              <a:gd name="connsiteX28" fmla="*/ 11864 w 56000"/>
              <a:gd name="connsiteY28" fmla="*/ 38859 h 76821"/>
              <a:gd name="connsiteX29" fmla="*/ 13665 w 56000"/>
              <a:gd name="connsiteY29" fmla="*/ 40412 h 76821"/>
              <a:gd name="connsiteX30" fmla="*/ 10684 w 56000"/>
              <a:gd name="connsiteY30" fmla="*/ 42958 h 76821"/>
              <a:gd name="connsiteX31" fmla="*/ 127 w 56000"/>
              <a:gd name="connsiteY31" fmla="*/ 47616 h 76821"/>
              <a:gd name="connsiteX32" fmla="*/ 10498 w 56000"/>
              <a:gd name="connsiteY32" fmla="*/ 56000 h 76821"/>
              <a:gd name="connsiteX33" fmla="*/ 29750 w 56000"/>
              <a:gd name="connsiteY33" fmla="*/ 49355 h 76821"/>
              <a:gd name="connsiteX34" fmla="*/ 30992 w 56000"/>
              <a:gd name="connsiteY34" fmla="*/ 49852 h 76821"/>
              <a:gd name="connsiteX35" fmla="*/ 29129 w 56000"/>
              <a:gd name="connsiteY35" fmla="*/ 49541 h 76821"/>
              <a:gd name="connsiteX36" fmla="*/ 28694 w 56000"/>
              <a:gd name="connsiteY36" fmla="*/ 47802 h 76821"/>
              <a:gd name="connsiteX37" fmla="*/ 29812 w 56000"/>
              <a:gd name="connsiteY37" fmla="*/ 49417 h 7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6000" h="76821">
                <a:moveTo>
                  <a:pt x="10684" y="56062"/>
                </a:moveTo>
                <a:cubicBezTo>
                  <a:pt x="11989" y="56683"/>
                  <a:pt x="13106" y="57801"/>
                  <a:pt x="14224" y="58732"/>
                </a:cubicBezTo>
                <a:cubicBezTo>
                  <a:pt x="14535" y="58608"/>
                  <a:pt x="14845" y="58546"/>
                  <a:pt x="15156" y="58422"/>
                </a:cubicBezTo>
                <a:lnTo>
                  <a:pt x="15591" y="59664"/>
                </a:lnTo>
                <a:lnTo>
                  <a:pt x="14597" y="59043"/>
                </a:lnTo>
                <a:cubicBezTo>
                  <a:pt x="14597" y="59043"/>
                  <a:pt x="14348" y="58857"/>
                  <a:pt x="14224" y="58732"/>
                </a:cubicBezTo>
                <a:cubicBezTo>
                  <a:pt x="11305" y="59664"/>
                  <a:pt x="8325" y="60533"/>
                  <a:pt x="5592" y="61838"/>
                </a:cubicBezTo>
                <a:cubicBezTo>
                  <a:pt x="4226" y="62459"/>
                  <a:pt x="2921" y="64322"/>
                  <a:pt x="2735" y="65750"/>
                </a:cubicBezTo>
                <a:cubicBezTo>
                  <a:pt x="2611" y="66992"/>
                  <a:pt x="3915" y="68855"/>
                  <a:pt x="5157" y="69601"/>
                </a:cubicBezTo>
                <a:cubicBezTo>
                  <a:pt x="11678" y="73824"/>
                  <a:pt x="20311" y="71464"/>
                  <a:pt x="26893" y="76370"/>
                </a:cubicBezTo>
                <a:cubicBezTo>
                  <a:pt x="28384" y="77488"/>
                  <a:pt x="31800" y="76246"/>
                  <a:pt x="34222" y="75687"/>
                </a:cubicBezTo>
                <a:cubicBezTo>
                  <a:pt x="35836" y="75314"/>
                  <a:pt x="38258" y="74445"/>
                  <a:pt x="38569" y="73327"/>
                </a:cubicBezTo>
                <a:cubicBezTo>
                  <a:pt x="40680" y="65129"/>
                  <a:pt x="47388" y="61279"/>
                  <a:pt x="53350" y="56621"/>
                </a:cubicBezTo>
                <a:cubicBezTo>
                  <a:pt x="57014" y="53702"/>
                  <a:pt x="56889" y="50783"/>
                  <a:pt x="52915" y="45629"/>
                </a:cubicBezTo>
                <a:cubicBezTo>
                  <a:pt x="52418" y="45008"/>
                  <a:pt x="51548" y="44635"/>
                  <a:pt x="50865" y="44200"/>
                </a:cubicBezTo>
                <a:lnTo>
                  <a:pt x="51486" y="43517"/>
                </a:lnTo>
                <a:cubicBezTo>
                  <a:pt x="51486" y="43517"/>
                  <a:pt x="50990" y="43517"/>
                  <a:pt x="50803" y="43517"/>
                </a:cubicBezTo>
                <a:cubicBezTo>
                  <a:pt x="50803" y="43641"/>
                  <a:pt x="50803" y="43828"/>
                  <a:pt x="50803" y="43952"/>
                </a:cubicBezTo>
                <a:cubicBezTo>
                  <a:pt x="49251" y="45008"/>
                  <a:pt x="47636" y="44759"/>
                  <a:pt x="45959" y="43952"/>
                </a:cubicBezTo>
                <a:cubicBezTo>
                  <a:pt x="45897" y="43828"/>
                  <a:pt x="45835" y="43703"/>
                  <a:pt x="45773" y="43641"/>
                </a:cubicBezTo>
                <a:cubicBezTo>
                  <a:pt x="45648" y="43641"/>
                  <a:pt x="45462" y="43641"/>
                  <a:pt x="45276" y="43641"/>
                </a:cubicBezTo>
                <a:lnTo>
                  <a:pt x="46021" y="44138"/>
                </a:lnTo>
                <a:cubicBezTo>
                  <a:pt x="42978" y="42710"/>
                  <a:pt x="39749" y="41530"/>
                  <a:pt x="36892" y="39791"/>
                </a:cubicBezTo>
                <a:cubicBezTo>
                  <a:pt x="35588" y="38984"/>
                  <a:pt x="33911" y="36872"/>
                  <a:pt x="34159" y="35754"/>
                </a:cubicBezTo>
                <a:cubicBezTo>
                  <a:pt x="36706" y="25631"/>
                  <a:pt x="28260" y="16129"/>
                  <a:pt x="32669" y="5882"/>
                </a:cubicBezTo>
                <a:cubicBezTo>
                  <a:pt x="32980" y="5137"/>
                  <a:pt x="31179" y="2839"/>
                  <a:pt x="29874" y="2032"/>
                </a:cubicBezTo>
                <a:cubicBezTo>
                  <a:pt x="22732" y="-2377"/>
                  <a:pt x="15404" y="666"/>
                  <a:pt x="14845" y="8491"/>
                </a:cubicBezTo>
                <a:cubicBezTo>
                  <a:pt x="14286" y="16875"/>
                  <a:pt x="14286" y="25321"/>
                  <a:pt x="9194" y="32773"/>
                </a:cubicBezTo>
                <a:cubicBezTo>
                  <a:pt x="7517" y="35195"/>
                  <a:pt x="9380" y="37493"/>
                  <a:pt x="11864" y="38859"/>
                </a:cubicBezTo>
                <a:cubicBezTo>
                  <a:pt x="12548" y="39232"/>
                  <a:pt x="13479" y="39791"/>
                  <a:pt x="13665" y="40412"/>
                </a:cubicBezTo>
                <a:cubicBezTo>
                  <a:pt x="14100" y="42027"/>
                  <a:pt x="12920" y="42772"/>
                  <a:pt x="10684" y="42958"/>
                </a:cubicBezTo>
                <a:cubicBezTo>
                  <a:pt x="6586" y="43269"/>
                  <a:pt x="934" y="42648"/>
                  <a:pt x="127" y="47616"/>
                </a:cubicBezTo>
                <a:cubicBezTo>
                  <a:pt x="-1053" y="54944"/>
                  <a:pt x="6275" y="53950"/>
                  <a:pt x="10498" y="56000"/>
                </a:cubicBezTo>
                <a:close/>
                <a:moveTo>
                  <a:pt x="29750" y="49355"/>
                </a:moveTo>
                <a:lnTo>
                  <a:pt x="30992" y="49852"/>
                </a:lnTo>
                <a:lnTo>
                  <a:pt x="29129" y="49541"/>
                </a:lnTo>
                <a:lnTo>
                  <a:pt x="28694" y="47802"/>
                </a:lnTo>
                <a:lnTo>
                  <a:pt x="29812" y="49417"/>
                </a:lnTo>
                <a:close/>
              </a:path>
            </a:pathLst>
          </a:custGeom>
          <a:solidFill>
            <a:schemeClr val="accent6"/>
          </a:solidFill>
          <a:ln w="0" cap="flat">
            <a:noFill/>
            <a:prstDash val="solid"/>
            <a:miter/>
          </a:ln>
        </p:spPr>
        <p:txBody>
          <a:bodyPr rtlCol="0" anchor="ctr"/>
          <a:lstStyle/>
          <a:p>
            <a:endParaRPr lang="en-IN"/>
          </a:p>
        </p:txBody>
      </p:sp>
      <p:sp>
        <p:nvSpPr>
          <p:cNvPr id="73" name="Freeform: Shape 72">
            <a:extLst>
              <a:ext uri="{FF2B5EF4-FFF2-40B4-BE49-F238E27FC236}">
                <a16:creationId xmlns:a16="http://schemas.microsoft.com/office/drawing/2014/main" id="{0051F28A-1F55-D6E7-BBC5-83FF1D936C17}"/>
              </a:ext>
            </a:extLst>
          </p:cNvPr>
          <p:cNvSpPr/>
          <p:nvPr/>
        </p:nvSpPr>
        <p:spPr>
          <a:xfrm>
            <a:off x="6254966" y="2217089"/>
            <a:ext cx="48339" cy="55364"/>
          </a:xfrm>
          <a:custGeom>
            <a:avLst/>
            <a:gdLst>
              <a:gd name="connsiteX0" fmla="*/ 3424 w 48339"/>
              <a:gd name="connsiteY0" fmla="*/ 20325 h 55364"/>
              <a:gd name="connsiteX1" fmla="*/ 3424 w 48339"/>
              <a:gd name="connsiteY1" fmla="*/ 36162 h 55364"/>
              <a:gd name="connsiteX2" fmla="*/ 22490 w 48339"/>
              <a:gd name="connsiteY2" fmla="*/ 52557 h 55364"/>
              <a:gd name="connsiteX3" fmla="*/ 27085 w 48339"/>
              <a:gd name="connsiteY3" fmla="*/ 54544 h 55364"/>
              <a:gd name="connsiteX4" fmla="*/ 39879 w 48339"/>
              <a:gd name="connsiteY4" fmla="*/ 49887 h 55364"/>
              <a:gd name="connsiteX5" fmla="*/ 46772 w 48339"/>
              <a:gd name="connsiteY5" fmla="*/ 30945 h 55364"/>
              <a:gd name="connsiteX6" fmla="*/ 48325 w 48339"/>
              <a:gd name="connsiteY6" fmla="*/ 21009 h 55364"/>
              <a:gd name="connsiteX7" fmla="*/ 40624 w 48339"/>
              <a:gd name="connsiteY7" fmla="*/ 2936 h 55364"/>
              <a:gd name="connsiteX8" fmla="*/ 28638 w 48339"/>
              <a:gd name="connsiteY8" fmla="*/ 18 h 55364"/>
              <a:gd name="connsiteX9" fmla="*/ 21186 w 48339"/>
              <a:gd name="connsiteY9" fmla="*/ 390 h 55364"/>
              <a:gd name="connsiteX10" fmla="*/ 3300 w 48339"/>
              <a:gd name="connsiteY10" fmla="*/ 20325 h 5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39" h="55364">
                <a:moveTo>
                  <a:pt x="3424" y="20325"/>
                </a:moveTo>
                <a:cubicBezTo>
                  <a:pt x="-1048" y="24611"/>
                  <a:pt x="-1234" y="31690"/>
                  <a:pt x="3424" y="36162"/>
                </a:cubicBezTo>
                <a:cubicBezTo>
                  <a:pt x="9510" y="41937"/>
                  <a:pt x="16031" y="47216"/>
                  <a:pt x="22490" y="52557"/>
                </a:cubicBezTo>
                <a:cubicBezTo>
                  <a:pt x="23732" y="53613"/>
                  <a:pt x="25533" y="53861"/>
                  <a:pt x="27085" y="54544"/>
                </a:cubicBezTo>
                <a:cubicBezTo>
                  <a:pt x="31991" y="56656"/>
                  <a:pt x="38015" y="54544"/>
                  <a:pt x="39879" y="49887"/>
                </a:cubicBezTo>
                <a:cubicBezTo>
                  <a:pt x="42363" y="43676"/>
                  <a:pt x="44723" y="37342"/>
                  <a:pt x="46772" y="30945"/>
                </a:cubicBezTo>
                <a:cubicBezTo>
                  <a:pt x="47766" y="27778"/>
                  <a:pt x="48263" y="24362"/>
                  <a:pt x="48325" y="21009"/>
                </a:cubicBezTo>
                <a:cubicBezTo>
                  <a:pt x="48573" y="13867"/>
                  <a:pt x="45654" y="7718"/>
                  <a:pt x="40624" y="2936"/>
                </a:cubicBezTo>
                <a:cubicBezTo>
                  <a:pt x="37457" y="-107"/>
                  <a:pt x="32923" y="-45"/>
                  <a:pt x="28638" y="18"/>
                </a:cubicBezTo>
                <a:cubicBezTo>
                  <a:pt x="26154" y="18"/>
                  <a:pt x="23670" y="266"/>
                  <a:pt x="21186" y="390"/>
                </a:cubicBezTo>
                <a:cubicBezTo>
                  <a:pt x="16652" y="8277"/>
                  <a:pt x="9758" y="14115"/>
                  <a:pt x="3300" y="20325"/>
                </a:cubicBezTo>
                <a:close/>
              </a:path>
            </a:pathLst>
          </a:custGeom>
          <a:solidFill>
            <a:schemeClr val="accent4"/>
          </a:solidFill>
          <a:ln w="0" cap="flat">
            <a:noFill/>
            <a:prstDash val="solid"/>
            <a:miter/>
          </a:ln>
        </p:spPr>
        <p:txBody>
          <a:bodyPr rtlCol="0" anchor="ctr"/>
          <a:lstStyle/>
          <a:p>
            <a:endParaRPr lang="en-IN"/>
          </a:p>
        </p:txBody>
      </p:sp>
      <p:sp>
        <p:nvSpPr>
          <p:cNvPr id="74" name="Freeform: Shape 73">
            <a:extLst>
              <a:ext uri="{FF2B5EF4-FFF2-40B4-BE49-F238E27FC236}">
                <a16:creationId xmlns:a16="http://schemas.microsoft.com/office/drawing/2014/main" id="{15D8E75B-0FA5-E670-633F-72679DCF1B82}"/>
              </a:ext>
            </a:extLst>
          </p:cNvPr>
          <p:cNvSpPr/>
          <p:nvPr/>
        </p:nvSpPr>
        <p:spPr>
          <a:xfrm>
            <a:off x="6275406" y="2216734"/>
            <a:ext cx="1304" cy="807"/>
          </a:xfrm>
          <a:custGeom>
            <a:avLst/>
            <a:gdLst>
              <a:gd name="connsiteX0" fmla="*/ 807 w 1304"/>
              <a:gd name="connsiteY0" fmla="*/ 807 h 807"/>
              <a:gd name="connsiteX1" fmla="*/ 1304 w 1304"/>
              <a:gd name="connsiteY1" fmla="*/ 0 h 807"/>
              <a:gd name="connsiteX2" fmla="*/ 0 w 1304"/>
              <a:gd name="connsiteY2" fmla="*/ 373 h 807"/>
              <a:gd name="connsiteX3" fmla="*/ 621 w 1304"/>
              <a:gd name="connsiteY3" fmla="*/ 807 h 807"/>
              <a:gd name="connsiteX4" fmla="*/ 745 w 1304"/>
              <a:gd name="connsiteY4" fmla="*/ 807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 h="807">
                <a:moveTo>
                  <a:pt x="807" y="807"/>
                </a:moveTo>
                <a:cubicBezTo>
                  <a:pt x="807" y="807"/>
                  <a:pt x="1180" y="311"/>
                  <a:pt x="1304" y="0"/>
                </a:cubicBezTo>
                <a:cubicBezTo>
                  <a:pt x="869" y="124"/>
                  <a:pt x="435" y="248"/>
                  <a:pt x="0" y="373"/>
                </a:cubicBezTo>
                <a:cubicBezTo>
                  <a:pt x="186" y="559"/>
                  <a:pt x="435" y="621"/>
                  <a:pt x="621" y="807"/>
                </a:cubicBezTo>
                <a:cubicBezTo>
                  <a:pt x="621" y="807"/>
                  <a:pt x="683" y="807"/>
                  <a:pt x="745" y="807"/>
                </a:cubicBezTo>
                <a:close/>
              </a:path>
            </a:pathLst>
          </a:custGeom>
          <a:solidFill>
            <a:schemeClr val="accent4"/>
          </a:solidFill>
          <a:ln w="0" cap="flat">
            <a:noFill/>
            <a:prstDash val="solid"/>
            <a:miter/>
          </a:ln>
        </p:spPr>
        <p:txBody>
          <a:bodyPr rtlCol="0" anchor="ctr"/>
          <a:lstStyle/>
          <a:p>
            <a:endParaRPr lang="en-IN"/>
          </a:p>
        </p:txBody>
      </p:sp>
      <p:sp>
        <p:nvSpPr>
          <p:cNvPr id="75" name="Freeform: Shape 74">
            <a:extLst>
              <a:ext uri="{FF2B5EF4-FFF2-40B4-BE49-F238E27FC236}">
                <a16:creationId xmlns:a16="http://schemas.microsoft.com/office/drawing/2014/main" id="{0C8D2E43-BD5C-6FA0-B017-83F0F9A77648}"/>
              </a:ext>
            </a:extLst>
          </p:cNvPr>
          <p:cNvSpPr/>
          <p:nvPr/>
        </p:nvSpPr>
        <p:spPr>
          <a:xfrm>
            <a:off x="9907791" y="1963399"/>
            <a:ext cx="76163" cy="33240"/>
          </a:xfrm>
          <a:custGeom>
            <a:avLst/>
            <a:gdLst>
              <a:gd name="connsiteX0" fmla="*/ 12156 w 76163"/>
              <a:gd name="connsiteY0" fmla="*/ 23800 h 33240"/>
              <a:gd name="connsiteX1" fmla="*/ 50474 w 76163"/>
              <a:gd name="connsiteY1" fmla="*/ 33240 h 33240"/>
              <a:gd name="connsiteX2" fmla="*/ 61404 w 76163"/>
              <a:gd name="connsiteY2" fmla="*/ 31812 h 33240"/>
              <a:gd name="connsiteX3" fmla="*/ 75563 w 76163"/>
              <a:gd name="connsiteY3" fmla="*/ 18646 h 33240"/>
              <a:gd name="connsiteX4" fmla="*/ 75501 w 76163"/>
              <a:gd name="connsiteY4" fmla="*/ 11380 h 33240"/>
              <a:gd name="connsiteX5" fmla="*/ 57057 w 76163"/>
              <a:gd name="connsiteY5" fmla="*/ 15 h 33240"/>
              <a:gd name="connsiteX6" fmla="*/ 39854 w 76163"/>
              <a:gd name="connsiteY6" fmla="*/ 3493 h 33240"/>
              <a:gd name="connsiteX7" fmla="*/ 19919 w 76163"/>
              <a:gd name="connsiteY7" fmla="*/ 2375 h 33240"/>
              <a:gd name="connsiteX8" fmla="*/ 15075 w 76163"/>
              <a:gd name="connsiteY8" fmla="*/ 3679 h 33240"/>
              <a:gd name="connsiteX9" fmla="*/ 2840 w 76163"/>
              <a:gd name="connsiteY9" fmla="*/ 5232 h 33240"/>
              <a:gd name="connsiteX10" fmla="*/ 356 w 76163"/>
              <a:gd name="connsiteY10" fmla="*/ 11069 h 33240"/>
              <a:gd name="connsiteX11" fmla="*/ 12156 w 76163"/>
              <a:gd name="connsiteY11" fmla="*/ 23863 h 33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163" h="33240">
                <a:moveTo>
                  <a:pt x="12156" y="23800"/>
                </a:moveTo>
                <a:cubicBezTo>
                  <a:pt x="24639" y="29203"/>
                  <a:pt x="37929" y="31563"/>
                  <a:pt x="50474" y="33240"/>
                </a:cubicBezTo>
                <a:cubicBezTo>
                  <a:pt x="54759" y="32681"/>
                  <a:pt x="58237" y="32619"/>
                  <a:pt x="61404" y="31812"/>
                </a:cubicBezTo>
                <a:cubicBezTo>
                  <a:pt x="68359" y="29949"/>
                  <a:pt x="73514" y="25726"/>
                  <a:pt x="75563" y="18646"/>
                </a:cubicBezTo>
                <a:cubicBezTo>
                  <a:pt x="76247" y="16348"/>
                  <a:pt x="76495" y="13243"/>
                  <a:pt x="75501" y="11380"/>
                </a:cubicBezTo>
                <a:cubicBezTo>
                  <a:pt x="71527" y="4300"/>
                  <a:pt x="65254" y="-296"/>
                  <a:pt x="57057" y="15"/>
                </a:cubicBezTo>
                <a:cubicBezTo>
                  <a:pt x="51281" y="201"/>
                  <a:pt x="45630" y="3120"/>
                  <a:pt x="39854" y="3493"/>
                </a:cubicBezTo>
                <a:cubicBezTo>
                  <a:pt x="33209" y="3927"/>
                  <a:pt x="26564" y="2685"/>
                  <a:pt x="19919" y="2375"/>
                </a:cubicBezTo>
                <a:cubicBezTo>
                  <a:pt x="18304" y="2313"/>
                  <a:pt x="16441" y="2809"/>
                  <a:pt x="15075" y="3679"/>
                </a:cubicBezTo>
                <a:cubicBezTo>
                  <a:pt x="11162" y="6225"/>
                  <a:pt x="7063" y="5604"/>
                  <a:pt x="2840" y="5232"/>
                </a:cubicBezTo>
                <a:cubicBezTo>
                  <a:pt x="729" y="5045"/>
                  <a:pt x="-700" y="9020"/>
                  <a:pt x="356" y="11069"/>
                </a:cubicBezTo>
                <a:cubicBezTo>
                  <a:pt x="3213" y="16348"/>
                  <a:pt x="6504" y="21441"/>
                  <a:pt x="12156" y="23863"/>
                </a:cubicBezTo>
                <a:close/>
              </a:path>
            </a:pathLst>
          </a:custGeom>
          <a:solidFill>
            <a:schemeClr val="accent6"/>
          </a:solidFill>
          <a:ln w="0" cap="flat">
            <a:noFill/>
            <a:prstDash val="solid"/>
            <a:miter/>
          </a:ln>
        </p:spPr>
        <p:txBody>
          <a:bodyPr rtlCol="0" anchor="ctr"/>
          <a:lstStyle/>
          <a:p>
            <a:endParaRPr lang="en-IN"/>
          </a:p>
        </p:txBody>
      </p:sp>
      <p:sp>
        <p:nvSpPr>
          <p:cNvPr id="76" name="Freeform: Shape 75">
            <a:extLst>
              <a:ext uri="{FF2B5EF4-FFF2-40B4-BE49-F238E27FC236}">
                <a16:creationId xmlns:a16="http://schemas.microsoft.com/office/drawing/2014/main" id="{82C05E7C-3FE5-A8C4-D2FF-BC1C1BBBDEE6}"/>
              </a:ext>
            </a:extLst>
          </p:cNvPr>
          <p:cNvSpPr/>
          <p:nvPr/>
        </p:nvSpPr>
        <p:spPr>
          <a:xfrm>
            <a:off x="10879925" y="4589527"/>
            <a:ext cx="89038" cy="47579"/>
          </a:xfrm>
          <a:custGeom>
            <a:avLst/>
            <a:gdLst>
              <a:gd name="connsiteX0" fmla="*/ 82118 w 89038"/>
              <a:gd name="connsiteY0" fmla="*/ 367 h 47579"/>
              <a:gd name="connsiteX1" fmla="*/ 68766 w 89038"/>
              <a:gd name="connsiteY1" fmla="*/ 8192 h 47579"/>
              <a:gd name="connsiteX2" fmla="*/ 51502 w 89038"/>
              <a:gd name="connsiteY2" fmla="*/ 25333 h 47579"/>
              <a:gd name="connsiteX3" fmla="*/ 38459 w 89038"/>
              <a:gd name="connsiteY3" fmla="*/ 21979 h 47579"/>
              <a:gd name="connsiteX4" fmla="*/ 38584 w 89038"/>
              <a:gd name="connsiteY4" fmla="*/ 20675 h 47579"/>
              <a:gd name="connsiteX5" fmla="*/ 37901 w 89038"/>
              <a:gd name="connsiteY5" fmla="*/ 21420 h 47579"/>
              <a:gd name="connsiteX6" fmla="*/ 38459 w 89038"/>
              <a:gd name="connsiteY6" fmla="*/ 21979 h 47579"/>
              <a:gd name="connsiteX7" fmla="*/ 13618 w 89038"/>
              <a:gd name="connsiteY7" fmla="*/ 25892 h 47579"/>
              <a:gd name="connsiteX8" fmla="*/ 8526 w 89038"/>
              <a:gd name="connsiteY8" fmla="*/ 26016 h 47579"/>
              <a:gd name="connsiteX9" fmla="*/ 3557 w 89038"/>
              <a:gd name="connsiteY9" fmla="*/ 26948 h 47579"/>
              <a:gd name="connsiteX10" fmla="*/ 142 w 89038"/>
              <a:gd name="connsiteY10" fmla="*/ 30177 h 47579"/>
              <a:gd name="connsiteX11" fmla="*/ 1136 w 89038"/>
              <a:gd name="connsiteY11" fmla="*/ 34773 h 47579"/>
              <a:gd name="connsiteX12" fmla="*/ 53737 w 89038"/>
              <a:gd name="connsiteY12" fmla="*/ 46075 h 47579"/>
              <a:gd name="connsiteX13" fmla="*/ 58333 w 89038"/>
              <a:gd name="connsiteY13" fmla="*/ 43902 h 47579"/>
              <a:gd name="connsiteX14" fmla="*/ 78765 w 89038"/>
              <a:gd name="connsiteY14" fmla="*/ 28997 h 47579"/>
              <a:gd name="connsiteX15" fmla="*/ 81311 w 89038"/>
              <a:gd name="connsiteY15" fmla="*/ 24960 h 47579"/>
              <a:gd name="connsiteX16" fmla="*/ 88266 w 89038"/>
              <a:gd name="connsiteY16" fmla="*/ 11856 h 47579"/>
              <a:gd name="connsiteX17" fmla="*/ 81994 w 89038"/>
              <a:gd name="connsiteY17" fmla="*/ 429 h 4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038" h="47579">
                <a:moveTo>
                  <a:pt x="82118" y="367"/>
                </a:moveTo>
                <a:cubicBezTo>
                  <a:pt x="75038" y="-875"/>
                  <a:pt x="71064" y="864"/>
                  <a:pt x="68766" y="8192"/>
                </a:cubicBezTo>
                <a:cubicBezTo>
                  <a:pt x="65971" y="17259"/>
                  <a:pt x="59512" y="22290"/>
                  <a:pt x="51502" y="25333"/>
                </a:cubicBezTo>
                <a:cubicBezTo>
                  <a:pt x="47092" y="27010"/>
                  <a:pt x="41937" y="26389"/>
                  <a:pt x="38459" y="21979"/>
                </a:cubicBezTo>
                <a:lnTo>
                  <a:pt x="38584" y="20675"/>
                </a:lnTo>
                <a:lnTo>
                  <a:pt x="37901" y="21420"/>
                </a:lnTo>
                <a:lnTo>
                  <a:pt x="38459" y="21979"/>
                </a:lnTo>
                <a:cubicBezTo>
                  <a:pt x="30262" y="23532"/>
                  <a:pt x="22312" y="26948"/>
                  <a:pt x="13618" y="25892"/>
                </a:cubicBezTo>
                <a:cubicBezTo>
                  <a:pt x="11942" y="25706"/>
                  <a:pt x="10203" y="25892"/>
                  <a:pt x="8526" y="26016"/>
                </a:cubicBezTo>
                <a:cubicBezTo>
                  <a:pt x="6849" y="26140"/>
                  <a:pt x="5048" y="26202"/>
                  <a:pt x="3557" y="26948"/>
                </a:cubicBezTo>
                <a:cubicBezTo>
                  <a:pt x="2191" y="27631"/>
                  <a:pt x="576" y="28811"/>
                  <a:pt x="142" y="30177"/>
                </a:cubicBezTo>
                <a:cubicBezTo>
                  <a:pt x="-231" y="31543"/>
                  <a:pt x="142" y="33965"/>
                  <a:pt x="1136" y="34773"/>
                </a:cubicBezTo>
                <a:cubicBezTo>
                  <a:pt x="16723" y="47317"/>
                  <a:pt x="34671" y="49615"/>
                  <a:pt x="53737" y="46075"/>
                </a:cubicBezTo>
                <a:cubicBezTo>
                  <a:pt x="55352" y="45765"/>
                  <a:pt x="56842" y="44709"/>
                  <a:pt x="58333" y="43902"/>
                </a:cubicBezTo>
                <a:cubicBezTo>
                  <a:pt x="65785" y="39865"/>
                  <a:pt x="70505" y="32040"/>
                  <a:pt x="78765" y="28997"/>
                </a:cubicBezTo>
                <a:cubicBezTo>
                  <a:pt x="80007" y="28562"/>
                  <a:pt x="81435" y="26264"/>
                  <a:pt x="81311" y="24960"/>
                </a:cubicBezTo>
                <a:cubicBezTo>
                  <a:pt x="81063" y="19060"/>
                  <a:pt x="86155" y="16328"/>
                  <a:pt x="88266" y="11856"/>
                </a:cubicBezTo>
                <a:cubicBezTo>
                  <a:pt x="90564" y="7012"/>
                  <a:pt x="87521" y="1361"/>
                  <a:pt x="81994" y="429"/>
                </a:cubicBezTo>
                <a:close/>
              </a:path>
            </a:pathLst>
          </a:custGeom>
          <a:solidFill>
            <a:schemeClr val="accent6"/>
          </a:solidFill>
          <a:ln w="0" cap="flat">
            <a:noFill/>
            <a:prstDash val="solid"/>
            <a:miter/>
          </a:ln>
        </p:spPr>
        <p:txBody>
          <a:bodyPr rtlCol="0" anchor="ctr"/>
          <a:lstStyle/>
          <a:p>
            <a:endParaRPr lang="en-IN"/>
          </a:p>
        </p:txBody>
      </p:sp>
      <p:sp>
        <p:nvSpPr>
          <p:cNvPr id="77" name="Freeform: Shape 76">
            <a:extLst>
              <a:ext uri="{FF2B5EF4-FFF2-40B4-BE49-F238E27FC236}">
                <a16:creationId xmlns:a16="http://schemas.microsoft.com/office/drawing/2014/main" id="{35306EAB-5ADD-A643-C6F2-67DEA3CD4AF8}"/>
              </a:ext>
            </a:extLst>
          </p:cNvPr>
          <p:cNvSpPr/>
          <p:nvPr/>
        </p:nvSpPr>
        <p:spPr>
          <a:xfrm>
            <a:off x="6135596" y="1963261"/>
            <a:ext cx="60291" cy="37982"/>
          </a:xfrm>
          <a:custGeom>
            <a:avLst/>
            <a:gdLst>
              <a:gd name="connsiteX0" fmla="*/ 2188 w 60291"/>
              <a:gd name="connsiteY0" fmla="*/ 16238 h 37982"/>
              <a:gd name="connsiteX1" fmla="*/ 18956 w 60291"/>
              <a:gd name="connsiteY1" fmla="*/ 26050 h 37982"/>
              <a:gd name="connsiteX2" fmla="*/ 33488 w 60291"/>
              <a:gd name="connsiteY2" fmla="*/ 35428 h 37982"/>
              <a:gd name="connsiteX3" fmla="*/ 58889 w 60291"/>
              <a:gd name="connsiteY3" fmla="*/ 24559 h 37982"/>
              <a:gd name="connsiteX4" fmla="*/ 59882 w 60291"/>
              <a:gd name="connsiteY4" fmla="*/ 14499 h 37982"/>
              <a:gd name="connsiteX5" fmla="*/ 60255 w 60291"/>
              <a:gd name="connsiteY5" fmla="*/ 12015 h 37982"/>
              <a:gd name="connsiteX6" fmla="*/ 48207 w 60291"/>
              <a:gd name="connsiteY6" fmla="*/ 215 h 37982"/>
              <a:gd name="connsiteX7" fmla="*/ 25663 w 60291"/>
              <a:gd name="connsiteY7" fmla="*/ 2202 h 37982"/>
              <a:gd name="connsiteX8" fmla="*/ 8212 w 60291"/>
              <a:gd name="connsiteY8" fmla="*/ 4314 h 37982"/>
              <a:gd name="connsiteX9" fmla="*/ 1691 w 60291"/>
              <a:gd name="connsiteY9" fmla="*/ 7854 h 37982"/>
              <a:gd name="connsiteX10" fmla="*/ 14 w 60291"/>
              <a:gd name="connsiteY10" fmla="*/ 12263 h 37982"/>
              <a:gd name="connsiteX11" fmla="*/ 2374 w 60291"/>
              <a:gd name="connsiteY11" fmla="*/ 16238 h 3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291" h="37982">
                <a:moveTo>
                  <a:pt x="2188" y="16238"/>
                </a:moveTo>
                <a:cubicBezTo>
                  <a:pt x="8895" y="17728"/>
                  <a:pt x="15106" y="19777"/>
                  <a:pt x="18956" y="26050"/>
                </a:cubicBezTo>
                <a:cubicBezTo>
                  <a:pt x="25787" y="26050"/>
                  <a:pt x="28520" y="32509"/>
                  <a:pt x="33488" y="35428"/>
                </a:cubicBezTo>
                <a:cubicBezTo>
                  <a:pt x="43984" y="41576"/>
                  <a:pt x="57150" y="36111"/>
                  <a:pt x="58889" y="24559"/>
                </a:cubicBezTo>
                <a:cubicBezTo>
                  <a:pt x="59385" y="21206"/>
                  <a:pt x="59572" y="17852"/>
                  <a:pt x="59882" y="14499"/>
                </a:cubicBezTo>
                <a:cubicBezTo>
                  <a:pt x="60006" y="13629"/>
                  <a:pt x="60193" y="12822"/>
                  <a:pt x="60255" y="12015"/>
                </a:cubicBezTo>
                <a:cubicBezTo>
                  <a:pt x="60752" y="3631"/>
                  <a:pt x="56094" y="-1089"/>
                  <a:pt x="48207" y="215"/>
                </a:cubicBezTo>
                <a:cubicBezTo>
                  <a:pt x="40692" y="1457"/>
                  <a:pt x="33364" y="2699"/>
                  <a:pt x="25663" y="2202"/>
                </a:cubicBezTo>
                <a:cubicBezTo>
                  <a:pt x="19888" y="1830"/>
                  <a:pt x="13926" y="3196"/>
                  <a:pt x="8212" y="4314"/>
                </a:cubicBezTo>
                <a:cubicBezTo>
                  <a:pt x="5852" y="4748"/>
                  <a:pt x="3554" y="6301"/>
                  <a:pt x="1691" y="7854"/>
                </a:cubicBezTo>
                <a:cubicBezTo>
                  <a:pt x="573" y="8785"/>
                  <a:pt x="-110" y="10835"/>
                  <a:pt x="14" y="12263"/>
                </a:cubicBezTo>
                <a:cubicBezTo>
                  <a:pt x="139" y="13691"/>
                  <a:pt x="1257" y="15989"/>
                  <a:pt x="2374" y="16238"/>
                </a:cubicBezTo>
                <a:close/>
              </a:path>
            </a:pathLst>
          </a:custGeom>
          <a:solidFill>
            <a:schemeClr val="accent4"/>
          </a:solidFill>
          <a:ln w="0" cap="flat">
            <a:noFill/>
            <a:prstDash val="solid"/>
            <a:miter/>
          </a:ln>
        </p:spPr>
        <p:txBody>
          <a:bodyPr rtlCol="0" anchor="ctr"/>
          <a:lstStyle/>
          <a:p>
            <a:endParaRPr lang="en-IN"/>
          </a:p>
        </p:txBody>
      </p:sp>
      <p:sp>
        <p:nvSpPr>
          <p:cNvPr id="78" name="Freeform: Shape 77">
            <a:extLst>
              <a:ext uri="{FF2B5EF4-FFF2-40B4-BE49-F238E27FC236}">
                <a16:creationId xmlns:a16="http://schemas.microsoft.com/office/drawing/2014/main" id="{E3FADBA3-53A0-8AAA-DCB1-3ADFFFC8E4DA}"/>
              </a:ext>
            </a:extLst>
          </p:cNvPr>
          <p:cNvSpPr/>
          <p:nvPr/>
        </p:nvSpPr>
        <p:spPr>
          <a:xfrm>
            <a:off x="9889194" y="2088196"/>
            <a:ext cx="60186" cy="40217"/>
          </a:xfrm>
          <a:custGeom>
            <a:avLst/>
            <a:gdLst>
              <a:gd name="connsiteX0" fmla="*/ 1316 w 60186"/>
              <a:gd name="connsiteY0" fmla="*/ 39606 h 40217"/>
              <a:gd name="connsiteX1" fmla="*/ 3552 w 60186"/>
              <a:gd name="connsiteY1" fmla="*/ 40103 h 40217"/>
              <a:gd name="connsiteX2" fmla="*/ 27524 w 60186"/>
              <a:gd name="connsiteY2" fmla="*/ 33893 h 40217"/>
              <a:gd name="connsiteX3" fmla="*/ 55408 w 60186"/>
              <a:gd name="connsiteY3" fmla="*/ 30787 h 40217"/>
              <a:gd name="connsiteX4" fmla="*/ 59072 w 60186"/>
              <a:gd name="connsiteY4" fmla="*/ 20727 h 40217"/>
              <a:gd name="connsiteX5" fmla="*/ 40007 w 60186"/>
              <a:gd name="connsiteY5" fmla="*/ 4766 h 40217"/>
              <a:gd name="connsiteX6" fmla="*/ 27958 w 60186"/>
              <a:gd name="connsiteY6" fmla="*/ 667 h 40217"/>
              <a:gd name="connsiteX7" fmla="*/ 15290 w 60186"/>
              <a:gd name="connsiteY7" fmla="*/ 46 h 40217"/>
              <a:gd name="connsiteX8" fmla="*/ 5850 w 60186"/>
              <a:gd name="connsiteY8" fmla="*/ 7623 h 40217"/>
              <a:gd name="connsiteX9" fmla="*/ 2248 w 60186"/>
              <a:gd name="connsiteY9" fmla="*/ 27806 h 40217"/>
              <a:gd name="connsiteX10" fmla="*/ 12 w 60186"/>
              <a:gd name="connsiteY10" fmla="*/ 37495 h 40217"/>
              <a:gd name="connsiteX11" fmla="*/ 1378 w 60186"/>
              <a:gd name="connsiteY11" fmla="*/ 39420 h 4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86" h="40217">
                <a:moveTo>
                  <a:pt x="1316" y="39606"/>
                </a:moveTo>
                <a:cubicBezTo>
                  <a:pt x="1937" y="40041"/>
                  <a:pt x="3117" y="40413"/>
                  <a:pt x="3552" y="40103"/>
                </a:cubicBezTo>
                <a:cubicBezTo>
                  <a:pt x="10756" y="35010"/>
                  <a:pt x="18829" y="34079"/>
                  <a:pt x="27524" y="33893"/>
                </a:cubicBezTo>
                <a:cubicBezTo>
                  <a:pt x="36840" y="33706"/>
                  <a:pt x="46093" y="32029"/>
                  <a:pt x="55408" y="30787"/>
                </a:cubicBezTo>
                <a:cubicBezTo>
                  <a:pt x="59694" y="30228"/>
                  <a:pt x="61557" y="24701"/>
                  <a:pt x="59072" y="20727"/>
                </a:cubicBezTo>
                <a:cubicBezTo>
                  <a:pt x="54477" y="13274"/>
                  <a:pt x="48763" y="7250"/>
                  <a:pt x="40007" y="4766"/>
                </a:cubicBezTo>
                <a:cubicBezTo>
                  <a:pt x="35908" y="3648"/>
                  <a:pt x="32058" y="1475"/>
                  <a:pt x="27958" y="667"/>
                </a:cubicBezTo>
                <a:cubicBezTo>
                  <a:pt x="23860" y="-140"/>
                  <a:pt x="19512" y="-16"/>
                  <a:pt x="15290" y="46"/>
                </a:cubicBezTo>
                <a:cubicBezTo>
                  <a:pt x="11687" y="108"/>
                  <a:pt x="6595" y="4207"/>
                  <a:pt x="5850" y="7623"/>
                </a:cubicBezTo>
                <a:cubicBezTo>
                  <a:pt x="4732" y="12529"/>
                  <a:pt x="4049" y="17621"/>
                  <a:pt x="2248" y="27806"/>
                </a:cubicBezTo>
                <a:cubicBezTo>
                  <a:pt x="2248" y="27558"/>
                  <a:pt x="1068" y="32526"/>
                  <a:pt x="12" y="37495"/>
                </a:cubicBezTo>
                <a:cubicBezTo>
                  <a:pt x="-112" y="38053"/>
                  <a:pt x="758" y="38985"/>
                  <a:pt x="1378" y="39420"/>
                </a:cubicBezTo>
                <a:close/>
              </a:path>
            </a:pathLst>
          </a:custGeom>
          <a:solidFill>
            <a:schemeClr val="accent6"/>
          </a:solidFill>
          <a:ln w="0" cap="flat">
            <a:noFill/>
            <a:prstDash val="solid"/>
            <a:miter/>
          </a:ln>
        </p:spPr>
        <p:txBody>
          <a:bodyPr rtlCol="0" anchor="ctr"/>
          <a:lstStyle/>
          <a:p>
            <a:endParaRPr lang="en-IN"/>
          </a:p>
        </p:txBody>
      </p:sp>
      <p:sp>
        <p:nvSpPr>
          <p:cNvPr id="79" name="Freeform: Shape 78">
            <a:extLst>
              <a:ext uri="{FF2B5EF4-FFF2-40B4-BE49-F238E27FC236}">
                <a16:creationId xmlns:a16="http://schemas.microsoft.com/office/drawing/2014/main" id="{39B2717E-F668-4A70-926B-9569DEB6C6FF}"/>
              </a:ext>
            </a:extLst>
          </p:cNvPr>
          <p:cNvSpPr/>
          <p:nvPr/>
        </p:nvSpPr>
        <p:spPr>
          <a:xfrm>
            <a:off x="10014145" y="4044145"/>
            <a:ext cx="49344" cy="43216"/>
          </a:xfrm>
          <a:custGeom>
            <a:avLst/>
            <a:gdLst>
              <a:gd name="connsiteX0" fmla="*/ 49324 w 49344"/>
              <a:gd name="connsiteY0" fmla="*/ 9424 h 43216"/>
              <a:gd name="connsiteX1" fmla="*/ 45722 w 49344"/>
              <a:gd name="connsiteY1" fmla="*/ 3151 h 43216"/>
              <a:gd name="connsiteX2" fmla="*/ 37772 w 49344"/>
              <a:gd name="connsiteY2" fmla="*/ 46 h 43216"/>
              <a:gd name="connsiteX3" fmla="*/ 33673 w 49344"/>
              <a:gd name="connsiteY3" fmla="*/ 46 h 43216"/>
              <a:gd name="connsiteX4" fmla="*/ 2684 w 49344"/>
              <a:gd name="connsiteY4" fmla="*/ 15013 h 43216"/>
              <a:gd name="connsiteX5" fmla="*/ 510 w 49344"/>
              <a:gd name="connsiteY5" fmla="*/ 19547 h 43216"/>
              <a:gd name="connsiteX6" fmla="*/ 12682 w 49344"/>
              <a:gd name="connsiteY6" fmla="*/ 42214 h 43216"/>
              <a:gd name="connsiteX7" fmla="*/ 39822 w 49344"/>
              <a:gd name="connsiteY7" fmla="*/ 32837 h 43216"/>
              <a:gd name="connsiteX8" fmla="*/ 49324 w 49344"/>
              <a:gd name="connsiteY8" fmla="*/ 9424 h 43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44" h="43216">
                <a:moveTo>
                  <a:pt x="49324" y="9424"/>
                </a:moveTo>
                <a:cubicBezTo>
                  <a:pt x="49572" y="7436"/>
                  <a:pt x="47585" y="4393"/>
                  <a:pt x="45722" y="3151"/>
                </a:cubicBezTo>
                <a:cubicBezTo>
                  <a:pt x="43051" y="1350"/>
                  <a:pt x="39573" y="729"/>
                  <a:pt x="37772" y="46"/>
                </a:cubicBezTo>
                <a:cubicBezTo>
                  <a:pt x="35350" y="46"/>
                  <a:pt x="34481" y="46"/>
                  <a:pt x="33673" y="46"/>
                </a:cubicBezTo>
                <a:cubicBezTo>
                  <a:pt x="20631" y="-575"/>
                  <a:pt x="10633" y="5138"/>
                  <a:pt x="2684" y="15013"/>
                </a:cubicBezTo>
                <a:cubicBezTo>
                  <a:pt x="1628" y="16255"/>
                  <a:pt x="883" y="17932"/>
                  <a:pt x="510" y="19547"/>
                </a:cubicBezTo>
                <a:cubicBezTo>
                  <a:pt x="-1788" y="28614"/>
                  <a:pt x="3926" y="39171"/>
                  <a:pt x="12682" y="42214"/>
                </a:cubicBezTo>
                <a:cubicBezTo>
                  <a:pt x="21315" y="45257"/>
                  <a:pt x="34419" y="41158"/>
                  <a:pt x="39822" y="32837"/>
                </a:cubicBezTo>
                <a:cubicBezTo>
                  <a:pt x="44417" y="25757"/>
                  <a:pt x="48268" y="17994"/>
                  <a:pt x="49324" y="9424"/>
                </a:cubicBezTo>
                <a:close/>
              </a:path>
            </a:pathLst>
          </a:custGeom>
          <a:solidFill>
            <a:schemeClr val="accent6"/>
          </a:solidFill>
          <a:ln w="0" cap="flat">
            <a:noFill/>
            <a:prstDash val="solid"/>
            <a:miter/>
          </a:ln>
        </p:spPr>
        <p:txBody>
          <a:bodyPr rtlCol="0" anchor="ctr"/>
          <a:lstStyle/>
          <a:p>
            <a:endParaRPr lang="en-IN"/>
          </a:p>
        </p:txBody>
      </p:sp>
      <p:sp>
        <p:nvSpPr>
          <p:cNvPr id="80" name="Freeform: Shape 79">
            <a:extLst>
              <a:ext uri="{FF2B5EF4-FFF2-40B4-BE49-F238E27FC236}">
                <a16:creationId xmlns:a16="http://schemas.microsoft.com/office/drawing/2014/main" id="{2EAB7EEB-DFDB-9120-802A-1D0A11FD30CB}"/>
              </a:ext>
            </a:extLst>
          </p:cNvPr>
          <p:cNvSpPr/>
          <p:nvPr/>
        </p:nvSpPr>
        <p:spPr>
          <a:xfrm>
            <a:off x="7883023" y="3563192"/>
            <a:ext cx="31790" cy="59231"/>
          </a:xfrm>
          <a:custGeom>
            <a:avLst/>
            <a:gdLst>
              <a:gd name="connsiteX0" fmla="*/ 304 w 31790"/>
              <a:gd name="connsiteY0" fmla="*/ 14726 h 59231"/>
              <a:gd name="connsiteX1" fmla="*/ 4154 w 31790"/>
              <a:gd name="connsiteY1" fmla="*/ 44784 h 59231"/>
              <a:gd name="connsiteX2" fmla="*/ 25642 w 31790"/>
              <a:gd name="connsiteY2" fmla="*/ 54597 h 59231"/>
              <a:gd name="connsiteX3" fmla="*/ 31045 w 31790"/>
              <a:gd name="connsiteY3" fmla="*/ 46585 h 59231"/>
              <a:gd name="connsiteX4" fmla="*/ 31169 w 31790"/>
              <a:gd name="connsiteY4" fmla="*/ 31308 h 59231"/>
              <a:gd name="connsiteX5" fmla="*/ 31790 w 31790"/>
              <a:gd name="connsiteY5" fmla="*/ 31308 h 59231"/>
              <a:gd name="connsiteX6" fmla="*/ 31293 w 31790"/>
              <a:gd name="connsiteY6" fmla="*/ 21123 h 59231"/>
              <a:gd name="connsiteX7" fmla="*/ 31045 w 31790"/>
              <a:gd name="connsiteY7" fmla="*/ 13546 h 59231"/>
              <a:gd name="connsiteX8" fmla="*/ 11234 w 31790"/>
              <a:gd name="connsiteY8" fmla="*/ 2616 h 59231"/>
              <a:gd name="connsiteX9" fmla="*/ 2726 w 31790"/>
              <a:gd name="connsiteY9" fmla="*/ 8143 h 59231"/>
              <a:gd name="connsiteX10" fmla="*/ 304 w 31790"/>
              <a:gd name="connsiteY10" fmla="*/ 14788 h 5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90" h="59231">
                <a:moveTo>
                  <a:pt x="304" y="14726"/>
                </a:moveTo>
                <a:cubicBezTo>
                  <a:pt x="3843" y="24476"/>
                  <a:pt x="3906" y="34599"/>
                  <a:pt x="4154" y="44784"/>
                </a:cubicBezTo>
                <a:cubicBezTo>
                  <a:pt x="4589" y="59938"/>
                  <a:pt x="12041" y="63105"/>
                  <a:pt x="25642" y="54597"/>
                </a:cubicBezTo>
                <a:cubicBezTo>
                  <a:pt x="28747" y="52671"/>
                  <a:pt x="30797" y="50001"/>
                  <a:pt x="31045" y="46585"/>
                </a:cubicBezTo>
                <a:cubicBezTo>
                  <a:pt x="31417" y="41493"/>
                  <a:pt x="31169" y="36400"/>
                  <a:pt x="31169" y="31308"/>
                </a:cubicBezTo>
                <a:lnTo>
                  <a:pt x="31790" y="31308"/>
                </a:lnTo>
                <a:cubicBezTo>
                  <a:pt x="31666" y="27892"/>
                  <a:pt x="31480" y="24539"/>
                  <a:pt x="31293" y="21123"/>
                </a:cubicBezTo>
                <a:cubicBezTo>
                  <a:pt x="31169" y="18577"/>
                  <a:pt x="31293" y="16030"/>
                  <a:pt x="31045" y="13546"/>
                </a:cubicBezTo>
                <a:cubicBezTo>
                  <a:pt x="30175" y="5349"/>
                  <a:pt x="21419" y="-4898"/>
                  <a:pt x="11234" y="2616"/>
                </a:cubicBezTo>
                <a:cubicBezTo>
                  <a:pt x="8501" y="4603"/>
                  <a:pt x="5520" y="6156"/>
                  <a:pt x="2726" y="8143"/>
                </a:cubicBezTo>
                <a:cubicBezTo>
                  <a:pt x="490" y="9758"/>
                  <a:pt x="-566" y="12429"/>
                  <a:pt x="304" y="14788"/>
                </a:cubicBezTo>
                <a:close/>
              </a:path>
            </a:pathLst>
          </a:custGeom>
          <a:solidFill>
            <a:schemeClr val="accent6"/>
          </a:solidFill>
          <a:ln w="0" cap="flat">
            <a:noFill/>
            <a:prstDash val="solid"/>
            <a:miter/>
          </a:ln>
        </p:spPr>
        <p:txBody>
          <a:bodyPr rtlCol="0" anchor="ctr"/>
          <a:lstStyle/>
          <a:p>
            <a:endParaRPr lang="en-IN"/>
          </a:p>
        </p:txBody>
      </p:sp>
      <p:sp>
        <p:nvSpPr>
          <p:cNvPr id="81" name="Freeform: Shape 80">
            <a:extLst>
              <a:ext uri="{FF2B5EF4-FFF2-40B4-BE49-F238E27FC236}">
                <a16:creationId xmlns:a16="http://schemas.microsoft.com/office/drawing/2014/main" id="{604C0AB7-3D05-5D22-BF3C-3036DBBA2783}"/>
              </a:ext>
            </a:extLst>
          </p:cNvPr>
          <p:cNvSpPr/>
          <p:nvPr/>
        </p:nvSpPr>
        <p:spPr>
          <a:xfrm>
            <a:off x="6409012" y="2631880"/>
            <a:ext cx="46197" cy="44403"/>
          </a:xfrm>
          <a:custGeom>
            <a:avLst/>
            <a:gdLst>
              <a:gd name="connsiteX0" fmla="*/ 413 w 46197"/>
              <a:gd name="connsiteY0" fmla="*/ 30509 h 44403"/>
              <a:gd name="connsiteX1" fmla="*/ 11033 w 46197"/>
              <a:gd name="connsiteY1" fmla="*/ 44358 h 44403"/>
              <a:gd name="connsiteX2" fmla="*/ 41339 w 46197"/>
              <a:gd name="connsiteY2" fmla="*/ 25913 h 44403"/>
              <a:gd name="connsiteX3" fmla="*/ 45935 w 46197"/>
              <a:gd name="connsiteY3" fmla="*/ 14052 h 44403"/>
              <a:gd name="connsiteX4" fmla="*/ 41091 w 46197"/>
              <a:gd name="connsiteY4" fmla="*/ 3121 h 44403"/>
              <a:gd name="connsiteX5" fmla="*/ 21839 w 46197"/>
              <a:gd name="connsiteY5" fmla="*/ 2935 h 44403"/>
              <a:gd name="connsiteX6" fmla="*/ 1034 w 46197"/>
              <a:gd name="connsiteY6" fmla="*/ 28087 h 44403"/>
              <a:gd name="connsiteX7" fmla="*/ 475 w 46197"/>
              <a:gd name="connsiteY7" fmla="*/ 30571 h 4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97" h="44403">
                <a:moveTo>
                  <a:pt x="413" y="30509"/>
                </a:moveTo>
                <a:cubicBezTo>
                  <a:pt x="-1450" y="38024"/>
                  <a:pt x="3146" y="44048"/>
                  <a:pt x="11033" y="44358"/>
                </a:cubicBezTo>
                <a:cubicBezTo>
                  <a:pt x="25193" y="44979"/>
                  <a:pt x="35564" y="39204"/>
                  <a:pt x="41339" y="25913"/>
                </a:cubicBezTo>
                <a:cubicBezTo>
                  <a:pt x="43016" y="22001"/>
                  <a:pt x="44507" y="18026"/>
                  <a:pt x="45935" y="14052"/>
                </a:cubicBezTo>
                <a:cubicBezTo>
                  <a:pt x="47053" y="11009"/>
                  <a:pt x="44444" y="5233"/>
                  <a:pt x="41091" y="3121"/>
                </a:cubicBezTo>
                <a:cubicBezTo>
                  <a:pt x="34694" y="-977"/>
                  <a:pt x="27614" y="-1040"/>
                  <a:pt x="21839" y="2935"/>
                </a:cubicBezTo>
                <a:cubicBezTo>
                  <a:pt x="12710" y="9208"/>
                  <a:pt x="5754" y="17902"/>
                  <a:pt x="1034" y="28087"/>
                </a:cubicBezTo>
                <a:cubicBezTo>
                  <a:pt x="662" y="28832"/>
                  <a:pt x="662" y="29764"/>
                  <a:pt x="475" y="30571"/>
                </a:cubicBezTo>
                <a:close/>
              </a:path>
            </a:pathLst>
          </a:custGeom>
          <a:solidFill>
            <a:schemeClr val="accent4"/>
          </a:solidFill>
          <a:ln w="0" cap="flat">
            <a:noFill/>
            <a:prstDash val="solid"/>
            <a:miter/>
          </a:ln>
        </p:spPr>
        <p:txBody>
          <a:bodyPr rtlCol="0" anchor="ctr"/>
          <a:lstStyle/>
          <a:p>
            <a:endParaRPr lang="en-IN"/>
          </a:p>
        </p:txBody>
      </p:sp>
      <p:sp>
        <p:nvSpPr>
          <p:cNvPr id="82" name="Freeform: Shape 81">
            <a:extLst>
              <a:ext uri="{FF2B5EF4-FFF2-40B4-BE49-F238E27FC236}">
                <a16:creationId xmlns:a16="http://schemas.microsoft.com/office/drawing/2014/main" id="{CF087945-F640-506A-98F1-7333E466CBE1}"/>
              </a:ext>
            </a:extLst>
          </p:cNvPr>
          <p:cNvSpPr/>
          <p:nvPr/>
        </p:nvSpPr>
        <p:spPr>
          <a:xfrm>
            <a:off x="5177286" y="3023870"/>
            <a:ext cx="28532" cy="75192"/>
          </a:xfrm>
          <a:custGeom>
            <a:avLst/>
            <a:gdLst>
              <a:gd name="connsiteX0" fmla="*/ 13296 w 28532"/>
              <a:gd name="connsiteY0" fmla="*/ 396 h 75192"/>
              <a:gd name="connsiteX1" fmla="*/ 4229 w 28532"/>
              <a:gd name="connsiteY1" fmla="*/ 3439 h 75192"/>
              <a:gd name="connsiteX2" fmla="*/ 6 w 28532"/>
              <a:gd name="connsiteY2" fmla="*/ 15301 h 75192"/>
              <a:gd name="connsiteX3" fmla="*/ 1310 w 28532"/>
              <a:gd name="connsiteY3" fmla="*/ 30330 h 75192"/>
              <a:gd name="connsiteX4" fmla="*/ 751 w 28532"/>
              <a:gd name="connsiteY4" fmla="*/ 30392 h 75192"/>
              <a:gd name="connsiteX5" fmla="*/ 2055 w 28532"/>
              <a:gd name="connsiteY5" fmla="*/ 42937 h 75192"/>
              <a:gd name="connsiteX6" fmla="*/ 10191 w 28532"/>
              <a:gd name="connsiteY6" fmla="*/ 71939 h 75192"/>
              <a:gd name="connsiteX7" fmla="*/ 14041 w 28532"/>
              <a:gd name="connsiteY7" fmla="*/ 74982 h 75192"/>
              <a:gd name="connsiteX8" fmla="*/ 16277 w 28532"/>
              <a:gd name="connsiteY8" fmla="*/ 74982 h 75192"/>
              <a:gd name="connsiteX9" fmla="*/ 17892 w 28532"/>
              <a:gd name="connsiteY9" fmla="*/ 73119 h 75192"/>
              <a:gd name="connsiteX10" fmla="*/ 20873 w 28532"/>
              <a:gd name="connsiteY10" fmla="*/ 33373 h 75192"/>
              <a:gd name="connsiteX11" fmla="*/ 28449 w 28532"/>
              <a:gd name="connsiteY11" fmla="*/ 11699 h 75192"/>
              <a:gd name="connsiteX12" fmla="*/ 26773 w 28532"/>
              <a:gd name="connsiteY12" fmla="*/ 7352 h 75192"/>
              <a:gd name="connsiteX13" fmla="*/ 13234 w 28532"/>
              <a:gd name="connsiteY13" fmla="*/ 396 h 75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32" h="75192">
                <a:moveTo>
                  <a:pt x="13296" y="396"/>
                </a:moveTo>
                <a:cubicBezTo>
                  <a:pt x="10626" y="-846"/>
                  <a:pt x="5968" y="1017"/>
                  <a:pt x="4229" y="3439"/>
                </a:cubicBezTo>
                <a:cubicBezTo>
                  <a:pt x="1683" y="7041"/>
                  <a:pt x="-118" y="10954"/>
                  <a:pt x="6" y="15301"/>
                </a:cubicBezTo>
                <a:cubicBezTo>
                  <a:pt x="130" y="20331"/>
                  <a:pt x="813" y="25362"/>
                  <a:pt x="1310" y="30330"/>
                </a:cubicBezTo>
                <a:cubicBezTo>
                  <a:pt x="1124" y="30330"/>
                  <a:pt x="938" y="30330"/>
                  <a:pt x="751" y="30392"/>
                </a:cubicBezTo>
                <a:cubicBezTo>
                  <a:pt x="1186" y="34553"/>
                  <a:pt x="2242" y="38776"/>
                  <a:pt x="2055" y="42937"/>
                </a:cubicBezTo>
                <a:cubicBezTo>
                  <a:pt x="1497" y="53619"/>
                  <a:pt x="5223" y="62996"/>
                  <a:pt x="10191" y="71939"/>
                </a:cubicBezTo>
                <a:cubicBezTo>
                  <a:pt x="10936" y="73243"/>
                  <a:pt x="12675" y="74113"/>
                  <a:pt x="14041" y="74982"/>
                </a:cubicBezTo>
                <a:cubicBezTo>
                  <a:pt x="14600" y="75293"/>
                  <a:pt x="15718" y="75231"/>
                  <a:pt x="16277" y="74982"/>
                </a:cubicBezTo>
                <a:cubicBezTo>
                  <a:pt x="17022" y="74610"/>
                  <a:pt x="18016" y="73554"/>
                  <a:pt x="17892" y="73119"/>
                </a:cubicBezTo>
                <a:cubicBezTo>
                  <a:pt x="12861" y="59394"/>
                  <a:pt x="16774" y="46353"/>
                  <a:pt x="20873" y="33373"/>
                </a:cubicBezTo>
                <a:cubicBezTo>
                  <a:pt x="23171" y="26107"/>
                  <a:pt x="26152" y="18965"/>
                  <a:pt x="28449" y="11699"/>
                </a:cubicBezTo>
                <a:cubicBezTo>
                  <a:pt x="28822" y="10519"/>
                  <a:pt x="27890" y="8035"/>
                  <a:pt x="26773" y="7352"/>
                </a:cubicBezTo>
                <a:cubicBezTo>
                  <a:pt x="22425" y="4743"/>
                  <a:pt x="17830" y="2507"/>
                  <a:pt x="13234" y="396"/>
                </a:cubicBezTo>
                <a:close/>
              </a:path>
            </a:pathLst>
          </a:custGeom>
          <a:solidFill>
            <a:schemeClr val="accent4"/>
          </a:solidFill>
          <a:ln w="0" cap="flat">
            <a:noFill/>
            <a:prstDash val="solid"/>
            <a:miter/>
          </a:ln>
        </p:spPr>
        <p:txBody>
          <a:bodyPr rtlCol="0" anchor="ctr"/>
          <a:lstStyle/>
          <a:p>
            <a:endParaRPr lang="en-IN"/>
          </a:p>
        </p:txBody>
      </p:sp>
      <p:sp>
        <p:nvSpPr>
          <p:cNvPr id="83" name="Freeform: Shape 82">
            <a:extLst>
              <a:ext uri="{FF2B5EF4-FFF2-40B4-BE49-F238E27FC236}">
                <a16:creationId xmlns:a16="http://schemas.microsoft.com/office/drawing/2014/main" id="{B1EA534E-42E0-2AC1-ED5F-A63A34D448F5}"/>
              </a:ext>
            </a:extLst>
          </p:cNvPr>
          <p:cNvSpPr/>
          <p:nvPr/>
        </p:nvSpPr>
        <p:spPr>
          <a:xfrm>
            <a:off x="10343542" y="4686587"/>
            <a:ext cx="76970" cy="42527"/>
          </a:xfrm>
          <a:custGeom>
            <a:avLst/>
            <a:gdLst>
              <a:gd name="connsiteX0" fmla="*/ 7030 w 76970"/>
              <a:gd name="connsiteY0" fmla="*/ 42232 h 42527"/>
              <a:gd name="connsiteX1" fmla="*/ 31685 w 76970"/>
              <a:gd name="connsiteY1" fmla="*/ 29501 h 42527"/>
              <a:gd name="connsiteX2" fmla="*/ 58390 w 76970"/>
              <a:gd name="connsiteY2" fmla="*/ 15528 h 42527"/>
              <a:gd name="connsiteX3" fmla="*/ 70127 w 76970"/>
              <a:gd name="connsiteY3" fmla="*/ 10559 h 42527"/>
              <a:gd name="connsiteX4" fmla="*/ 76959 w 76970"/>
              <a:gd name="connsiteY4" fmla="*/ 3666 h 42527"/>
              <a:gd name="connsiteX5" fmla="*/ 68699 w 76970"/>
              <a:gd name="connsiteY5" fmla="*/ 2 h 42527"/>
              <a:gd name="connsiteX6" fmla="*/ 29574 w 76970"/>
              <a:gd name="connsiteY6" fmla="*/ 9069 h 42527"/>
              <a:gd name="connsiteX7" fmla="*/ 17650 w 76970"/>
              <a:gd name="connsiteY7" fmla="*/ 13478 h 42527"/>
              <a:gd name="connsiteX8" fmla="*/ 7838 w 76970"/>
              <a:gd name="connsiteY8" fmla="*/ 21427 h 42527"/>
              <a:gd name="connsiteX9" fmla="*/ 13 w 76970"/>
              <a:gd name="connsiteY9" fmla="*/ 41984 h 42527"/>
              <a:gd name="connsiteX10" fmla="*/ 7030 w 76970"/>
              <a:gd name="connsiteY10" fmla="*/ 42232 h 4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970" h="42527">
                <a:moveTo>
                  <a:pt x="7030" y="42232"/>
                </a:moveTo>
                <a:cubicBezTo>
                  <a:pt x="15911" y="39313"/>
                  <a:pt x="24792" y="36581"/>
                  <a:pt x="31685" y="29501"/>
                </a:cubicBezTo>
                <a:cubicBezTo>
                  <a:pt x="38952" y="22048"/>
                  <a:pt x="47584" y="16832"/>
                  <a:pt x="58390" y="15528"/>
                </a:cubicBezTo>
                <a:cubicBezTo>
                  <a:pt x="62489" y="15031"/>
                  <a:pt x="66401" y="12609"/>
                  <a:pt x="70127" y="10559"/>
                </a:cubicBezTo>
                <a:cubicBezTo>
                  <a:pt x="72984" y="9007"/>
                  <a:pt x="76462" y="7702"/>
                  <a:pt x="76959" y="3666"/>
                </a:cubicBezTo>
                <a:cubicBezTo>
                  <a:pt x="77207" y="1616"/>
                  <a:pt x="73419" y="-60"/>
                  <a:pt x="68699" y="2"/>
                </a:cubicBezTo>
                <a:cubicBezTo>
                  <a:pt x="55036" y="312"/>
                  <a:pt x="41373" y="64"/>
                  <a:pt x="29574" y="9069"/>
                </a:cubicBezTo>
                <a:cubicBezTo>
                  <a:pt x="26345" y="11553"/>
                  <a:pt x="21376" y="11491"/>
                  <a:pt x="17650" y="13478"/>
                </a:cubicBezTo>
                <a:cubicBezTo>
                  <a:pt x="13986" y="15465"/>
                  <a:pt x="10384" y="18198"/>
                  <a:pt x="7838" y="21427"/>
                </a:cubicBezTo>
                <a:cubicBezTo>
                  <a:pt x="3180" y="27327"/>
                  <a:pt x="-236" y="34034"/>
                  <a:pt x="13" y="41984"/>
                </a:cubicBezTo>
                <a:cubicBezTo>
                  <a:pt x="2435" y="42232"/>
                  <a:pt x="4919" y="42915"/>
                  <a:pt x="7030" y="42232"/>
                </a:cubicBezTo>
                <a:close/>
              </a:path>
            </a:pathLst>
          </a:custGeom>
          <a:solidFill>
            <a:schemeClr val="accent6"/>
          </a:solidFill>
          <a:ln w="0" cap="flat">
            <a:noFill/>
            <a:prstDash val="solid"/>
            <a:miter/>
          </a:ln>
        </p:spPr>
        <p:txBody>
          <a:bodyPr rtlCol="0" anchor="ctr"/>
          <a:lstStyle/>
          <a:p>
            <a:endParaRPr lang="en-IN"/>
          </a:p>
        </p:txBody>
      </p:sp>
      <p:sp>
        <p:nvSpPr>
          <p:cNvPr id="84" name="Freeform: Shape 83">
            <a:extLst>
              <a:ext uri="{FF2B5EF4-FFF2-40B4-BE49-F238E27FC236}">
                <a16:creationId xmlns:a16="http://schemas.microsoft.com/office/drawing/2014/main" id="{8D62302A-F0B2-519B-8D07-4EDC758FE16C}"/>
              </a:ext>
            </a:extLst>
          </p:cNvPr>
          <p:cNvSpPr/>
          <p:nvPr/>
        </p:nvSpPr>
        <p:spPr>
          <a:xfrm>
            <a:off x="4653809" y="2447046"/>
            <a:ext cx="48999" cy="46796"/>
          </a:xfrm>
          <a:custGeom>
            <a:avLst/>
            <a:gdLst>
              <a:gd name="connsiteX0" fmla="*/ 2374 w 48999"/>
              <a:gd name="connsiteY0" fmla="*/ 19406 h 46796"/>
              <a:gd name="connsiteX1" fmla="*/ 9143 w 48999"/>
              <a:gd name="connsiteY1" fmla="*/ 22077 h 46796"/>
              <a:gd name="connsiteX2" fmla="*/ 20756 w 48999"/>
              <a:gd name="connsiteY2" fmla="*/ 29964 h 46796"/>
              <a:gd name="connsiteX3" fmla="*/ 26221 w 48999"/>
              <a:gd name="connsiteY3" fmla="*/ 44061 h 46796"/>
              <a:gd name="connsiteX4" fmla="*/ 32618 w 48999"/>
              <a:gd name="connsiteY4" fmla="*/ 46608 h 46796"/>
              <a:gd name="connsiteX5" fmla="*/ 47088 w 48999"/>
              <a:gd name="connsiteY5" fmla="*/ 42260 h 46796"/>
              <a:gd name="connsiteX6" fmla="*/ 48889 w 48999"/>
              <a:gd name="connsiteY6" fmla="*/ 40584 h 46796"/>
              <a:gd name="connsiteX7" fmla="*/ 48889 w 48999"/>
              <a:gd name="connsiteY7" fmla="*/ 38161 h 46796"/>
              <a:gd name="connsiteX8" fmla="*/ 40070 w 48999"/>
              <a:gd name="connsiteY8" fmla="*/ 20151 h 46796"/>
              <a:gd name="connsiteX9" fmla="*/ 24172 w 48999"/>
              <a:gd name="connsiteY9" fmla="*/ 6613 h 46796"/>
              <a:gd name="connsiteX10" fmla="*/ 13676 w 48999"/>
              <a:gd name="connsiteY10" fmla="*/ 278 h 46796"/>
              <a:gd name="connsiteX11" fmla="*/ 9329 w 48999"/>
              <a:gd name="connsiteY11" fmla="*/ 961 h 46796"/>
              <a:gd name="connsiteX12" fmla="*/ 138 w 48999"/>
              <a:gd name="connsiteY12" fmla="*/ 12761 h 46796"/>
              <a:gd name="connsiteX13" fmla="*/ 2374 w 48999"/>
              <a:gd name="connsiteY13" fmla="*/ 19468 h 46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999" h="46796">
                <a:moveTo>
                  <a:pt x="2374" y="19406"/>
                </a:moveTo>
                <a:cubicBezTo>
                  <a:pt x="4547" y="20524"/>
                  <a:pt x="6845" y="21952"/>
                  <a:pt x="9143" y="22077"/>
                </a:cubicBezTo>
                <a:cubicBezTo>
                  <a:pt x="14794" y="22325"/>
                  <a:pt x="18769" y="24437"/>
                  <a:pt x="20756" y="29964"/>
                </a:cubicBezTo>
                <a:cubicBezTo>
                  <a:pt x="22495" y="34684"/>
                  <a:pt x="24358" y="39341"/>
                  <a:pt x="26221" y="44061"/>
                </a:cubicBezTo>
                <a:cubicBezTo>
                  <a:pt x="27029" y="46049"/>
                  <a:pt x="30072" y="47291"/>
                  <a:pt x="32618" y="46608"/>
                </a:cubicBezTo>
                <a:cubicBezTo>
                  <a:pt x="37462" y="45241"/>
                  <a:pt x="42244" y="43813"/>
                  <a:pt x="47088" y="42260"/>
                </a:cubicBezTo>
                <a:cubicBezTo>
                  <a:pt x="47771" y="42012"/>
                  <a:pt x="48330" y="41142"/>
                  <a:pt x="48889" y="40584"/>
                </a:cubicBezTo>
                <a:cubicBezTo>
                  <a:pt x="48889" y="39714"/>
                  <a:pt x="49137" y="38783"/>
                  <a:pt x="48889" y="38161"/>
                </a:cubicBezTo>
                <a:cubicBezTo>
                  <a:pt x="45908" y="32137"/>
                  <a:pt x="41747" y="26486"/>
                  <a:pt x="40070" y="20151"/>
                </a:cubicBezTo>
                <a:cubicBezTo>
                  <a:pt x="37773" y="11333"/>
                  <a:pt x="32680" y="7917"/>
                  <a:pt x="24172" y="6613"/>
                </a:cubicBezTo>
                <a:cubicBezTo>
                  <a:pt x="20446" y="6054"/>
                  <a:pt x="17340" y="2204"/>
                  <a:pt x="13676" y="278"/>
                </a:cubicBezTo>
                <a:cubicBezTo>
                  <a:pt x="12621" y="-281"/>
                  <a:pt x="10199" y="30"/>
                  <a:pt x="9329" y="961"/>
                </a:cubicBezTo>
                <a:cubicBezTo>
                  <a:pt x="5727" y="4439"/>
                  <a:pt x="1628" y="7482"/>
                  <a:pt x="138" y="12761"/>
                </a:cubicBezTo>
                <a:cubicBezTo>
                  <a:pt x="-359" y="14686"/>
                  <a:pt x="510" y="18537"/>
                  <a:pt x="2374" y="19468"/>
                </a:cubicBezTo>
                <a:close/>
              </a:path>
            </a:pathLst>
          </a:custGeom>
          <a:solidFill>
            <a:schemeClr val="accent4"/>
          </a:solidFill>
          <a:ln w="0" cap="flat">
            <a:noFill/>
            <a:prstDash val="solid"/>
            <a:miter/>
          </a:ln>
        </p:spPr>
        <p:txBody>
          <a:bodyPr rtlCol="0" anchor="ctr"/>
          <a:lstStyle/>
          <a:p>
            <a:endParaRPr lang="en-IN"/>
          </a:p>
        </p:txBody>
      </p:sp>
      <p:sp>
        <p:nvSpPr>
          <p:cNvPr id="85" name="Freeform: Shape 84">
            <a:extLst>
              <a:ext uri="{FF2B5EF4-FFF2-40B4-BE49-F238E27FC236}">
                <a16:creationId xmlns:a16="http://schemas.microsoft.com/office/drawing/2014/main" id="{F0C703AC-9809-7BC8-6BDD-0999BB17E564}"/>
              </a:ext>
            </a:extLst>
          </p:cNvPr>
          <p:cNvSpPr/>
          <p:nvPr/>
        </p:nvSpPr>
        <p:spPr>
          <a:xfrm>
            <a:off x="6338557" y="2094468"/>
            <a:ext cx="49895" cy="30932"/>
          </a:xfrm>
          <a:custGeom>
            <a:avLst/>
            <a:gdLst>
              <a:gd name="connsiteX0" fmla="*/ 37829 w 49895"/>
              <a:gd name="connsiteY0" fmla="*/ 30912 h 30932"/>
              <a:gd name="connsiteX1" fmla="*/ 48759 w 49895"/>
              <a:gd name="connsiteY1" fmla="*/ 25074 h 30932"/>
              <a:gd name="connsiteX2" fmla="*/ 49008 w 49895"/>
              <a:gd name="connsiteY2" fmla="*/ 18243 h 30932"/>
              <a:gd name="connsiteX3" fmla="*/ 14168 w 49895"/>
              <a:gd name="connsiteY3" fmla="*/ 46 h 30932"/>
              <a:gd name="connsiteX4" fmla="*/ 443 w 49895"/>
              <a:gd name="connsiteY4" fmla="*/ 8927 h 30932"/>
              <a:gd name="connsiteX5" fmla="*/ 2865 w 49895"/>
              <a:gd name="connsiteY5" fmla="*/ 18056 h 30932"/>
              <a:gd name="connsiteX6" fmla="*/ 35407 w 49895"/>
              <a:gd name="connsiteY6" fmla="*/ 30850 h 30932"/>
              <a:gd name="connsiteX7" fmla="*/ 37891 w 49895"/>
              <a:gd name="connsiteY7" fmla="*/ 30850 h 30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95" h="30932">
                <a:moveTo>
                  <a:pt x="37829" y="30912"/>
                </a:moveTo>
                <a:cubicBezTo>
                  <a:pt x="42114" y="30104"/>
                  <a:pt x="45716" y="28241"/>
                  <a:pt x="48759" y="25074"/>
                </a:cubicBezTo>
                <a:cubicBezTo>
                  <a:pt x="50063" y="23708"/>
                  <a:pt x="50374" y="19609"/>
                  <a:pt x="49008" y="18243"/>
                </a:cubicBezTo>
                <a:cubicBezTo>
                  <a:pt x="39133" y="8865"/>
                  <a:pt x="28327" y="1226"/>
                  <a:pt x="14168" y="46"/>
                </a:cubicBezTo>
                <a:cubicBezTo>
                  <a:pt x="8454" y="-451"/>
                  <a:pt x="2679" y="3089"/>
                  <a:pt x="443" y="8927"/>
                </a:cubicBezTo>
                <a:cubicBezTo>
                  <a:pt x="-737" y="11908"/>
                  <a:pt x="567" y="16442"/>
                  <a:pt x="2865" y="18056"/>
                </a:cubicBezTo>
                <a:cubicBezTo>
                  <a:pt x="12677" y="25012"/>
                  <a:pt x="23918" y="28365"/>
                  <a:pt x="35407" y="30850"/>
                </a:cubicBezTo>
                <a:cubicBezTo>
                  <a:pt x="36214" y="31036"/>
                  <a:pt x="37084" y="30850"/>
                  <a:pt x="37891" y="30850"/>
                </a:cubicBezTo>
                <a:close/>
              </a:path>
            </a:pathLst>
          </a:custGeom>
          <a:solidFill>
            <a:schemeClr val="accent4"/>
          </a:solidFill>
          <a:ln w="0" cap="flat">
            <a:noFill/>
            <a:prstDash val="solid"/>
            <a:miter/>
          </a:ln>
        </p:spPr>
        <p:txBody>
          <a:bodyPr rtlCol="0" anchor="ctr"/>
          <a:lstStyle/>
          <a:p>
            <a:endParaRPr lang="en-IN"/>
          </a:p>
        </p:txBody>
      </p:sp>
      <p:sp>
        <p:nvSpPr>
          <p:cNvPr id="86" name="Freeform: Shape 85">
            <a:extLst>
              <a:ext uri="{FF2B5EF4-FFF2-40B4-BE49-F238E27FC236}">
                <a16:creationId xmlns:a16="http://schemas.microsoft.com/office/drawing/2014/main" id="{A0DCD96F-C378-1FCC-B80E-6CA26ED075D4}"/>
              </a:ext>
            </a:extLst>
          </p:cNvPr>
          <p:cNvSpPr/>
          <p:nvPr/>
        </p:nvSpPr>
        <p:spPr>
          <a:xfrm>
            <a:off x="10363239" y="4215153"/>
            <a:ext cx="27140" cy="55347"/>
          </a:xfrm>
          <a:custGeom>
            <a:avLst/>
            <a:gdLst>
              <a:gd name="connsiteX0" fmla="*/ 4723 w 27140"/>
              <a:gd name="connsiteY0" fmla="*/ 940 h 55347"/>
              <a:gd name="connsiteX1" fmla="*/ 251 w 27140"/>
              <a:gd name="connsiteY1" fmla="*/ 8952 h 55347"/>
              <a:gd name="connsiteX2" fmla="*/ 5157 w 27140"/>
              <a:gd name="connsiteY2" fmla="*/ 20565 h 55347"/>
              <a:gd name="connsiteX3" fmla="*/ 5282 w 27140"/>
              <a:gd name="connsiteY3" fmla="*/ 20689 h 55347"/>
              <a:gd name="connsiteX4" fmla="*/ 5778 w 27140"/>
              <a:gd name="connsiteY4" fmla="*/ 20068 h 55347"/>
              <a:gd name="connsiteX5" fmla="*/ 5716 w 27140"/>
              <a:gd name="connsiteY5" fmla="*/ 21000 h 55347"/>
              <a:gd name="connsiteX6" fmla="*/ 8511 w 27140"/>
              <a:gd name="connsiteY6" fmla="*/ 23235 h 55347"/>
              <a:gd name="connsiteX7" fmla="*/ 8635 w 27140"/>
              <a:gd name="connsiteY7" fmla="*/ 25285 h 55347"/>
              <a:gd name="connsiteX8" fmla="*/ 5716 w 27140"/>
              <a:gd name="connsiteY8" fmla="*/ 24353 h 55347"/>
              <a:gd name="connsiteX9" fmla="*/ 5716 w 27140"/>
              <a:gd name="connsiteY9" fmla="*/ 20938 h 55347"/>
              <a:gd name="connsiteX10" fmla="*/ 5282 w 27140"/>
              <a:gd name="connsiteY10" fmla="*/ 20627 h 55347"/>
              <a:gd name="connsiteX11" fmla="*/ 4226 w 27140"/>
              <a:gd name="connsiteY11" fmla="*/ 22056 h 55347"/>
              <a:gd name="connsiteX12" fmla="*/ 3418 w 27140"/>
              <a:gd name="connsiteY12" fmla="*/ 40935 h 55347"/>
              <a:gd name="connsiteX13" fmla="*/ 11554 w 27140"/>
              <a:gd name="connsiteY13" fmla="*/ 53790 h 55347"/>
              <a:gd name="connsiteX14" fmla="*/ 15963 w 27140"/>
              <a:gd name="connsiteY14" fmla="*/ 55343 h 55347"/>
              <a:gd name="connsiteX15" fmla="*/ 20186 w 27140"/>
              <a:gd name="connsiteY15" fmla="*/ 49940 h 55347"/>
              <a:gd name="connsiteX16" fmla="*/ 18137 w 27140"/>
              <a:gd name="connsiteY16" fmla="*/ 42612 h 55347"/>
              <a:gd name="connsiteX17" fmla="*/ 19379 w 27140"/>
              <a:gd name="connsiteY17" fmla="*/ 38140 h 55347"/>
              <a:gd name="connsiteX18" fmla="*/ 26459 w 27140"/>
              <a:gd name="connsiteY18" fmla="*/ 21807 h 55347"/>
              <a:gd name="connsiteX19" fmla="*/ 22236 w 27140"/>
              <a:gd name="connsiteY19" fmla="*/ 7275 h 55347"/>
              <a:gd name="connsiteX20" fmla="*/ 4660 w 27140"/>
              <a:gd name="connsiteY20" fmla="*/ 878 h 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140" h="55347">
                <a:moveTo>
                  <a:pt x="4723" y="940"/>
                </a:moveTo>
                <a:cubicBezTo>
                  <a:pt x="1617" y="1934"/>
                  <a:pt x="-805" y="6095"/>
                  <a:pt x="251" y="8952"/>
                </a:cubicBezTo>
                <a:cubicBezTo>
                  <a:pt x="1804" y="12864"/>
                  <a:pt x="3543" y="16715"/>
                  <a:pt x="5157" y="20565"/>
                </a:cubicBezTo>
                <a:cubicBezTo>
                  <a:pt x="5219" y="20565"/>
                  <a:pt x="5219" y="20627"/>
                  <a:pt x="5282" y="20689"/>
                </a:cubicBezTo>
                <a:cubicBezTo>
                  <a:pt x="5468" y="20503"/>
                  <a:pt x="5592" y="20254"/>
                  <a:pt x="5778" y="20068"/>
                </a:cubicBezTo>
                <a:cubicBezTo>
                  <a:pt x="5778" y="20379"/>
                  <a:pt x="5778" y="20689"/>
                  <a:pt x="5716" y="21000"/>
                </a:cubicBezTo>
                <a:cubicBezTo>
                  <a:pt x="6648" y="21683"/>
                  <a:pt x="7703" y="22366"/>
                  <a:pt x="8511" y="23235"/>
                </a:cubicBezTo>
                <a:cubicBezTo>
                  <a:pt x="8883" y="23670"/>
                  <a:pt x="9008" y="24912"/>
                  <a:pt x="8635" y="25285"/>
                </a:cubicBezTo>
                <a:cubicBezTo>
                  <a:pt x="7331" y="26900"/>
                  <a:pt x="6089" y="26527"/>
                  <a:pt x="5716" y="24353"/>
                </a:cubicBezTo>
                <a:cubicBezTo>
                  <a:pt x="5530" y="23235"/>
                  <a:pt x="5654" y="22117"/>
                  <a:pt x="5716" y="20938"/>
                </a:cubicBezTo>
                <a:cubicBezTo>
                  <a:pt x="5592" y="20813"/>
                  <a:pt x="5468" y="20689"/>
                  <a:pt x="5282" y="20627"/>
                </a:cubicBezTo>
                <a:cubicBezTo>
                  <a:pt x="4909" y="21062"/>
                  <a:pt x="4536" y="21559"/>
                  <a:pt x="4226" y="22056"/>
                </a:cubicBezTo>
                <a:cubicBezTo>
                  <a:pt x="-60" y="28142"/>
                  <a:pt x="-1115" y="34352"/>
                  <a:pt x="3418" y="40935"/>
                </a:cubicBezTo>
                <a:cubicBezTo>
                  <a:pt x="6337" y="45096"/>
                  <a:pt x="8635" y="49629"/>
                  <a:pt x="11554" y="53790"/>
                </a:cubicBezTo>
                <a:cubicBezTo>
                  <a:pt x="12299" y="54846"/>
                  <a:pt x="14473" y="55405"/>
                  <a:pt x="15963" y="55343"/>
                </a:cubicBezTo>
                <a:cubicBezTo>
                  <a:pt x="18199" y="55281"/>
                  <a:pt x="20621" y="51989"/>
                  <a:pt x="20186" y="49940"/>
                </a:cubicBezTo>
                <a:cubicBezTo>
                  <a:pt x="19628" y="47456"/>
                  <a:pt x="18448" y="45096"/>
                  <a:pt x="18137" y="42612"/>
                </a:cubicBezTo>
                <a:cubicBezTo>
                  <a:pt x="17951" y="41183"/>
                  <a:pt x="18510" y="38389"/>
                  <a:pt x="19379" y="38140"/>
                </a:cubicBezTo>
                <a:cubicBezTo>
                  <a:pt x="28322" y="35408"/>
                  <a:pt x="27639" y="28949"/>
                  <a:pt x="26459" y="21807"/>
                </a:cubicBezTo>
                <a:cubicBezTo>
                  <a:pt x="25651" y="16715"/>
                  <a:pt x="24968" y="11808"/>
                  <a:pt x="22236" y="7275"/>
                </a:cubicBezTo>
                <a:cubicBezTo>
                  <a:pt x="18385" y="1002"/>
                  <a:pt x="12237" y="-1482"/>
                  <a:pt x="4660" y="878"/>
                </a:cubicBezTo>
                <a:close/>
              </a:path>
            </a:pathLst>
          </a:custGeom>
          <a:solidFill>
            <a:schemeClr val="accent6"/>
          </a:solidFill>
          <a:ln w="0" cap="flat">
            <a:noFill/>
            <a:prstDash val="solid"/>
            <a:miter/>
          </a:ln>
        </p:spPr>
        <p:txBody>
          <a:bodyPr rtlCol="0" anchor="ctr"/>
          <a:lstStyle/>
          <a:p>
            <a:endParaRPr lang="en-IN"/>
          </a:p>
        </p:txBody>
      </p:sp>
      <p:sp>
        <p:nvSpPr>
          <p:cNvPr id="87" name="Freeform: Shape 86">
            <a:extLst>
              <a:ext uri="{FF2B5EF4-FFF2-40B4-BE49-F238E27FC236}">
                <a16:creationId xmlns:a16="http://schemas.microsoft.com/office/drawing/2014/main" id="{D6430891-3E28-A40E-E807-20B1A6251D3C}"/>
              </a:ext>
            </a:extLst>
          </p:cNvPr>
          <p:cNvSpPr/>
          <p:nvPr/>
        </p:nvSpPr>
        <p:spPr>
          <a:xfrm>
            <a:off x="8491968" y="2018462"/>
            <a:ext cx="32740" cy="41621"/>
          </a:xfrm>
          <a:custGeom>
            <a:avLst/>
            <a:gdLst>
              <a:gd name="connsiteX0" fmla="*/ 3575 w 32740"/>
              <a:gd name="connsiteY0" fmla="*/ 8608 h 41621"/>
              <a:gd name="connsiteX1" fmla="*/ 532 w 32740"/>
              <a:gd name="connsiteY1" fmla="*/ 12272 h 41621"/>
              <a:gd name="connsiteX2" fmla="*/ 2705 w 32740"/>
              <a:gd name="connsiteY2" fmla="*/ 34567 h 41621"/>
              <a:gd name="connsiteX3" fmla="*/ 9785 w 32740"/>
              <a:gd name="connsiteY3" fmla="*/ 41150 h 41621"/>
              <a:gd name="connsiteX4" fmla="*/ 31024 w 32740"/>
              <a:gd name="connsiteY4" fmla="*/ 35499 h 41621"/>
              <a:gd name="connsiteX5" fmla="*/ 32204 w 32740"/>
              <a:gd name="connsiteY5" fmla="*/ 28605 h 41621"/>
              <a:gd name="connsiteX6" fmla="*/ 30962 w 32740"/>
              <a:gd name="connsiteY6" fmla="*/ 26432 h 41621"/>
              <a:gd name="connsiteX7" fmla="*/ 27981 w 32740"/>
              <a:gd name="connsiteY7" fmla="*/ 22333 h 41621"/>
              <a:gd name="connsiteX8" fmla="*/ 29037 w 32740"/>
              <a:gd name="connsiteY8" fmla="*/ 13762 h 41621"/>
              <a:gd name="connsiteX9" fmla="*/ 30900 w 32740"/>
              <a:gd name="connsiteY9" fmla="*/ 2894 h 41621"/>
              <a:gd name="connsiteX10" fmla="*/ 19535 w 32740"/>
              <a:gd name="connsiteY10" fmla="*/ 1466 h 41621"/>
              <a:gd name="connsiteX11" fmla="*/ 12393 w 32740"/>
              <a:gd name="connsiteY11" fmla="*/ 3950 h 41621"/>
              <a:gd name="connsiteX12" fmla="*/ 12518 w 32740"/>
              <a:gd name="connsiteY12" fmla="*/ 3950 h 41621"/>
              <a:gd name="connsiteX13" fmla="*/ 12518 w 32740"/>
              <a:gd name="connsiteY13" fmla="*/ 3888 h 41621"/>
              <a:gd name="connsiteX14" fmla="*/ 12518 w 32740"/>
              <a:gd name="connsiteY14" fmla="*/ 3888 h 41621"/>
              <a:gd name="connsiteX15" fmla="*/ 3637 w 32740"/>
              <a:gd name="connsiteY15" fmla="*/ 8484 h 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740" h="41621">
                <a:moveTo>
                  <a:pt x="3575" y="8608"/>
                </a:moveTo>
                <a:cubicBezTo>
                  <a:pt x="2270" y="9415"/>
                  <a:pt x="594" y="10968"/>
                  <a:pt x="532" y="12272"/>
                </a:cubicBezTo>
                <a:cubicBezTo>
                  <a:pt x="-151" y="19849"/>
                  <a:pt x="-773" y="27612"/>
                  <a:pt x="2705" y="34567"/>
                </a:cubicBezTo>
                <a:cubicBezTo>
                  <a:pt x="4072" y="37362"/>
                  <a:pt x="7052" y="40653"/>
                  <a:pt x="9785" y="41150"/>
                </a:cubicBezTo>
                <a:cubicBezTo>
                  <a:pt x="17486" y="42578"/>
                  <a:pt x="24814" y="40777"/>
                  <a:pt x="31024" y="35499"/>
                </a:cubicBezTo>
                <a:cubicBezTo>
                  <a:pt x="32577" y="34132"/>
                  <a:pt x="33322" y="30717"/>
                  <a:pt x="32204" y="28605"/>
                </a:cubicBezTo>
                <a:cubicBezTo>
                  <a:pt x="31832" y="27860"/>
                  <a:pt x="31397" y="27115"/>
                  <a:pt x="30962" y="26432"/>
                </a:cubicBezTo>
                <a:cubicBezTo>
                  <a:pt x="29969" y="25065"/>
                  <a:pt x="28913" y="23761"/>
                  <a:pt x="27981" y="22333"/>
                </a:cubicBezTo>
                <a:cubicBezTo>
                  <a:pt x="25373" y="18420"/>
                  <a:pt x="25435" y="18420"/>
                  <a:pt x="29037" y="13762"/>
                </a:cubicBezTo>
                <a:cubicBezTo>
                  <a:pt x="33074" y="8608"/>
                  <a:pt x="33446" y="5875"/>
                  <a:pt x="30900" y="2894"/>
                </a:cubicBezTo>
                <a:cubicBezTo>
                  <a:pt x="27547" y="-956"/>
                  <a:pt x="23696" y="-459"/>
                  <a:pt x="19535" y="1466"/>
                </a:cubicBezTo>
                <a:cubicBezTo>
                  <a:pt x="17300" y="2522"/>
                  <a:pt x="14815" y="3143"/>
                  <a:pt x="12393" y="3950"/>
                </a:cubicBezTo>
                <a:lnTo>
                  <a:pt x="12518" y="3950"/>
                </a:lnTo>
                <a:cubicBezTo>
                  <a:pt x="12518" y="3950"/>
                  <a:pt x="12518" y="3888"/>
                  <a:pt x="12518" y="3888"/>
                </a:cubicBezTo>
                <a:cubicBezTo>
                  <a:pt x="12518" y="3888"/>
                  <a:pt x="12518" y="3888"/>
                  <a:pt x="12518" y="3888"/>
                </a:cubicBezTo>
                <a:cubicBezTo>
                  <a:pt x="9537" y="5378"/>
                  <a:pt x="6494" y="6745"/>
                  <a:pt x="3637" y="8484"/>
                </a:cubicBezTo>
                <a:close/>
              </a:path>
            </a:pathLst>
          </a:custGeom>
          <a:solidFill>
            <a:schemeClr val="accent6"/>
          </a:solidFill>
          <a:ln w="0" cap="flat">
            <a:noFill/>
            <a:prstDash val="solid"/>
            <a:miter/>
          </a:ln>
        </p:spPr>
        <p:txBody>
          <a:bodyPr rtlCol="0" anchor="ctr"/>
          <a:lstStyle/>
          <a:p>
            <a:endParaRPr lang="en-IN"/>
          </a:p>
        </p:txBody>
      </p:sp>
      <p:sp>
        <p:nvSpPr>
          <p:cNvPr id="88" name="Freeform: Shape 87">
            <a:extLst>
              <a:ext uri="{FF2B5EF4-FFF2-40B4-BE49-F238E27FC236}">
                <a16:creationId xmlns:a16="http://schemas.microsoft.com/office/drawing/2014/main" id="{540282E1-DD3C-D5E6-B3FB-1C1451C5624A}"/>
              </a:ext>
            </a:extLst>
          </p:cNvPr>
          <p:cNvSpPr/>
          <p:nvPr/>
        </p:nvSpPr>
        <p:spPr>
          <a:xfrm>
            <a:off x="8298221" y="2053789"/>
            <a:ext cx="51999" cy="36957"/>
          </a:xfrm>
          <a:custGeom>
            <a:avLst/>
            <a:gdLst>
              <a:gd name="connsiteX0" fmla="*/ 5981 w 51999"/>
              <a:gd name="connsiteY0" fmla="*/ 32839 h 36957"/>
              <a:gd name="connsiteX1" fmla="*/ 25854 w 51999"/>
              <a:gd name="connsiteY1" fmla="*/ 36875 h 36957"/>
              <a:gd name="connsiteX2" fmla="*/ 31257 w 51999"/>
              <a:gd name="connsiteY2" fmla="*/ 30168 h 36957"/>
              <a:gd name="connsiteX3" fmla="*/ 28897 w 51999"/>
              <a:gd name="connsiteY3" fmla="*/ 27001 h 36957"/>
              <a:gd name="connsiteX4" fmla="*/ 29332 w 51999"/>
              <a:gd name="connsiteY4" fmla="*/ 15698 h 36957"/>
              <a:gd name="connsiteX5" fmla="*/ 40635 w 51999"/>
              <a:gd name="connsiteY5" fmla="*/ 13649 h 36957"/>
              <a:gd name="connsiteX6" fmla="*/ 51999 w 51999"/>
              <a:gd name="connsiteY6" fmla="*/ 14767 h 36957"/>
              <a:gd name="connsiteX7" fmla="*/ 50882 w 51999"/>
              <a:gd name="connsiteY7" fmla="*/ 10544 h 36957"/>
              <a:gd name="connsiteX8" fmla="*/ 30947 w 51999"/>
              <a:gd name="connsiteY8" fmla="*/ 234 h 36957"/>
              <a:gd name="connsiteX9" fmla="*/ 21134 w 51999"/>
              <a:gd name="connsiteY9" fmla="*/ 1601 h 36957"/>
              <a:gd name="connsiteX10" fmla="*/ 1137 w 51999"/>
              <a:gd name="connsiteY10" fmla="*/ 20666 h 36957"/>
              <a:gd name="connsiteX11" fmla="*/ 6043 w 51999"/>
              <a:gd name="connsiteY11" fmla="*/ 32839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999" h="36957">
                <a:moveTo>
                  <a:pt x="5981" y="32839"/>
                </a:moveTo>
                <a:cubicBezTo>
                  <a:pt x="12564" y="34453"/>
                  <a:pt x="19147" y="35882"/>
                  <a:pt x="25854" y="36875"/>
                </a:cubicBezTo>
                <a:cubicBezTo>
                  <a:pt x="30698" y="37621"/>
                  <a:pt x="30263" y="33149"/>
                  <a:pt x="31257" y="30168"/>
                </a:cubicBezTo>
                <a:cubicBezTo>
                  <a:pt x="30388" y="29113"/>
                  <a:pt x="29456" y="28119"/>
                  <a:pt x="28897" y="27001"/>
                </a:cubicBezTo>
                <a:cubicBezTo>
                  <a:pt x="26475" y="22343"/>
                  <a:pt x="26599" y="17872"/>
                  <a:pt x="29332" y="15698"/>
                </a:cubicBezTo>
                <a:cubicBezTo>
                  <a:pt x="32623" y="13090"/>
                  <a:pt x="36350" y="11227"/>
                  <a:pt x="40635" y="13649"/>
                </a:cubicBezTo>
                <a:cubicBezTo>
                  <a:pt x="44236" y="15636"/>
                  <a:pt x="48025" y="16071"/>
                  <a:pt x="51999" y="14767"/>
                </a:cubicBezTo>
                <a:cubicBezTo>
                  <a:pt x="51689" y="13276"/>
                  <a:pt x="51751" y="11537"/>
                  <a:pt x="50882" y="10544"/>
                </a:cubicBezTo>
                <a:cubicBezTo>
                  <a:pt x="45479" y="4768"/>
                  <a:pt x="38461" y="1663"/>
                  <a:pt x="30947" y="234"/>
                </a:cubicBezTo>
                <a:cubicBezTo>
                  <a:pt x="27841" y="-324"/>
                  <a:pt x="23805" y="110"/>
                  <a:pt x="21134" y="1601"/>
                </a:cubicBezTo>
                <a:cubicBezTo>
                  <a:pt x="12999" y="6258"/>
                  <a:pt x="6602" y="13090"/>
                  <a:pt x="1137" y="20666"/>
                </a:cubicBezTo>
                <a:cubicBezTo>
                  <a:pt x="-1720" y="24579"/>
                  <a:pt x="1137" y="31659"/>
                  <a:pt x="6043" y="32839"/>
                </a:cubicBezTo>
                <a:close/>
              </a:path>
            </a:pathLst>
          </a:custGeom>
          <a:solidFill>
            <a:schemeClr val="accent6"/>
          </a:solidFill>
          <a:ln w="0" cap="flat">
            <a:noFill/>
            <a:prstDash val="solid"/>
            <a:miter/>
          </a:ln>
        </p:spPr>
        <p:txBody>
          <a:bodyPr rtlCol="0" anchor="ctr"/>
          <a:lstStyle/>
          <a:p>
            <a:endParaRPr lang="en-IN"/>
          </a:p>
        </p:txBody>
      </p:sp>
      <p:sp>
        <p:nvSpPr>
          <p:cNvPr id="89" name="Freeform: Shape 88">
            <a:extLst>
              <a:ext uri="{FF2B5EF4-FFF2-40B4-BE49-F238E27FC236}">
                <a16:creationId xmlns:a16="http://schemas.microsoft.com/office/drawing/2014/main" id="{1BD5C116-1753-EE43-1695-53F511AF08A2}"/>
              </a:ext>
            </a:extLst>
          </p:cNvPr>
          <p:cNvSpPr/>
          <p:nvPr/>
        </p:nvSpPr>
        <p:spPr>
          <a:xfrm>
            <a:off x="8329478" y="2083957"/>
            <a:ext cx="620" cy="807"/>
          </a:xfrm>
          <a:custGeom>
            <a:avLst/>
            <a:gdLst>
              <a:gd name="connsiteX0" fmla="*/ 0 w 620"/>
              <a:gd name="connsiteY0" fmla="*/ 62 h 807"/>
              <a:gd name="connsiteX1" fmla="*/ 559 w 620"/>
              <a:gd name="connsiteY1" fmla="*/ 807 h 807"/>
              <a:gd name="connsiteX2" fmla="*/ 621 w 620"/>
              <a:gd name="connsiteY2" fmla="*/ 124 h 807"/>
              <a:gd name="connsiteX3" fmla="*/ 0 w 620"/>
              <a:gd name="connsiteY3" fmla="*/ 0 h 807"/>
              <a:gd name="connsiteX4" fmla="*/ 0 w 620"/>
              <a:gd name="connsiteY4" fmla="*/ 0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807">
                <a:moveTo>
                  <a:pt x="0" y="62"/>
                </a:moveTo>
                <a:cubicBezTo>
                  <a:pt x="0" y="62"/>
                  <a:pt x="373" y="559"/>
                  <a:pt x="559" y="807"/>
                </a:cubicBezTo>
                <a:cubicBezTo>
                  <a:pt x="559" y="559"/>
                  <a:pt x="621" y="373"/>
                  <a:pt x="621" y="124"/>
                </a:cubicBezTo>
                <a:cubicBezTo>
                  <a:pt x="373" y="124"/>
                  <a:pt x="248" y="62"/>
                  <a:pt x="0" y="0"/>
                </a:cubicBezTo>
                <a:cubicBezTo>
                  <a:pt x="0" y="0"/>
                  <a:pt x="0" y="0"/>
                  <a:pt x="0" y="0"/>
                </a:cubicBezTo>
                <a:close/>
              </a:path>
            </a:pathLst>
          </a:custGeom>
          <a:solidFill>
            <a:schemeClr val="accent6"/>
          </a:solidFill>
          <a:ln w="0" cap="flat">
            <a:noFill/>
            <a:prstDash val="solid"/>
            <a:miter/>
          </a:ln>
        </p:spPr>
        <p:txBody>
          <a:bodyPr rtlCol="0" anchor="ctr"/>
          <a:lstStyle/>
          <a:p>
            <a:endParaRPr lang="en-IN"/>
          </a:p>
        </p:txBody>
      </p:sp>
      <p:sp>
        <p:nvSpPr>
          <p:cNvPr id="90" name="Freeform: Shape 89">
            <a:extLst>
              <a:ext uri="{FF2B5EF4-FFF2-40B4-BE49-F238E27FC236}">
                <a16:creationId xmlns:a16="http://schemas.microsoft.com/office/drawing/2014/main" id="{A0600479-2525-5784-915C-33EC259A02A5}"/>
              </a:ext>
            </a:extLst>
          </p:cNvPr>
          <p:cNvSpPr/>
          <p:nvPr/>
        </p:nvSpPr>
        <p:spPr>
          <a:xfrm>
            <a:off x="8451489" y="2058842"/>
            <a:ext cx="39475" cy="34601"/>
          </a:xfrm>
          <a:custGeom>
            <a:avLst/>
            <a:gdLst>
              <a:gd name="connsiteX0" fmla="*/ 2444 w 39475"/>
              <a:gd name="connsiteY0" fmla="*/ 11763 h 34601"/>
              <a:gd name="connsiteX1" fmla="*/ 21 w 39475"/>
              <a:gd name="connsiteY1" fmla="*/ 15675 h 34601"/>
              <a:gd name="connsiteX2" fmla="*/ 6729 w 39475"/>
              <a:gd name="connsiteY2" fmla="*/ 31822 h 34601"/>
              <a:gd name="connsiteX3" fmla="*/ 16106 w 39475"/>
              <a:gd name="connsiteY3" fmla="*/ 34120 h 34601"/>
              <a:gd name="connsiteX4" fmla="*/ 25049 w 39475"/>
              <a:gd name="connsiteY4" fmla="*/ 29524 h 34601"/>
              <a:gd name="connsiteX5" fmla="*/ 34054 w 39475"/>
              <a:gd name="connsiteY5" fmla="*/ 21948 h 34601"/>
              <a:gd name="connsiteX6" fmla="*/ 38029 w 39475"/>
              <a:gd name="connsiteY6" fmla="*/ 14433 h 34601"/>
              <a:gd name="connsiteX7" fmla="*/ 35731 w 39475"/>
              <a:gd name="connsiteY7" fmla="*/ 4559 h 34601"/>
              <a:gd name="connsiteX8" fmla="*/ 26478 w 39475"/>
              <a:gd name="connsiteY8" fmla="*/ 336 h 34601"/>
              <a:gd name="connsiteX9" fmla="*/ 21696 w 39475"/>
              <a:gd name="connsiteY9" fmla="*/ 708 h 34601"/>
              <a:gd name="connsiteX10" fmla="*/ 2381 w 39475"/>
              <a:gd name="connsiteY10" fmla="*/ 11887 h 3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475" h="34601">
                <a:moveTo>
                  <a:pt x="2444" y="11763"/>
                </a:moveTo>
                <a:cubicBezTo>
                  <a:pt x="1326" y="12073"/>
                  <a:pt x="84" y="14309"/>
                  <a:pt x="21" y="15675"/>
                </a:cubicBezTo>
                <a:cubicBezTo>
                  <a:pt x="-289" y="22010"/>
                  <a:pt x="2816" y="27102"/>
                  <a:pt x="6729" y="31822"/>
                </a:cubicBezTo>
                <a:cubicBezTo>
                  <a:pt x="8592" y="34058"/>
                  <a:pt x="13374" y="35362"/>
                  <a:pt x="16106" y="34120"/>
                </a:cubicBezTo>
                <a:cubicBezTo>
                  <a:pt x="19149" y="32692"/>
                  <a:pt x="21882" y="29959"/>
                  <a:pt x="25049" y="29524"/>
                </a:cubicBezTo>
                <a:cubicBezTo>
                  <a:pt x="30017" y="28779"/>
                  <a:pt x="32377" y="26233"/>
                  <a:pt x="34054" y="21948"/>
                </a:cubicBezTo>
                <a:cubicBezTo>
                  <a:pt x="35297" y="18780"/>
                  <a:pt x="37222" y="15924"/>
                  <a:pt x="38029" y="14433"/>
                </a:cubicBezTo>
                <a:cubicBezTo>
                  <a:pt x="40513" y="8968"/>
                  <a:pt x="39830" y="6732"/>
                  <a:pt x="35731" y="4559"/>
                </a:cubicBezTo>
                <a:cubicBezTo>
                  <a:pt x="32750" y="2944"/>
                  <a:pt x="29707" y="1454"/>
                  <a:pt x="26478" y="336"/>
                </a:cubicBezTo>
                <a:cubicBezTo>
                  <a:pt x="25049" y="-161"/>
                  <a:pt x="22379" y="-161"/>
                  <a:pt x="21696" y="708"/>
                </a:cubicBezTo>
                <a:cubicBezTo>
                  <a:pt x="16665" y="6981"/>
                  <a:pt x="9896" y="9900"/>
                  <a:pt x="2381" y="11887"/>
                </a:cubicBezTo>
                <a:close/>
              </a:path>
            </a:pathLst>
          </a:custGeom>
          <a:solidFill>
            <a:schemeClr val="accent6"/>
          </a:solidFill>
          <a:ln w="0" cap="flat">
            <a:noFill/>
            <a:prstDash val="solid"/>
            <a:miter/>
          </a:ln>
        </p:spPr>
        <p:txBody>
          <a:bodyPr rtlCol="0" anchor="ctr"/>
          <a:lstStyle/>
          <a:p>
            <a:endParaRPr lang="en-IN"/>
          </a:p>
        </p:txBody>
      </p:sp>
      <p:sp>
        <p:nvSpPr>
          <p:cNvPr id="91" name="Freeform: Shape 90">
            <a:extLst>
              <a:ext uri="{FF2B5EF4-FFF2-40B4-BE49-F238E27FC236}">
                <a16:creationId xmlns:a16="http://schemas.microsoft.com/office/drawing/2014/main" id="{9C9DD024-1AE2-244D-5EF3-9864361612D7}"/>
              </a:ext>
            </a:extLst>
          </p:cNvPr>
          <p:cNvSpPr/>
          <p:nvPr/>
        </p:nvSpPr>
        <p:spPr>
          <a:xfrm>
            <a:off x="8519384" y="1975105"/>
            <a:ext cx="30752" cy="44202"/>
          </a:xfrm>
          <a:custGeom>
            <a:avLst/>
            <a:gdLst>
              <a:gd name="connsiteX0" fmla="*/ 14166 w 30752"/>
              <a:gd name="connsiteY0" fmla="*/ 44016 h 44202"/>
              <a:gd name="connsiteX1" fmla="*/ 18637 w 30752"/>
              <a:gd name="connsiteY1" fmla="*/ 42836 h 44202"/>
              <a:gd name="connsiteX2" fmla="*/ 29381 w 30752"/>
              <a:gd name="connsiteY2" fmla="*/ 26379 h 44202"/>
              <a:gd name="connsiteX3" fmla="*/ 30561 w 30752"/>
              <a:gd name="connsiteY3" fmla="*/ 22032 h 44202"/>
              <a:gd name="connsiteX4" fmla="*/ 17830 w 30752"/>
              <a:gd name="connsiteY4" fmla="*/ 979 h 44202"/>
              <a:gd name="connsiteX5" fmla="*/ 10812 w 30752"/>
              <a:gd name="connsiteY5" fmla="*/ 979 h 44202"/>
              <a:gd name="connsiteX6" fmla="*/ 1807 w 30752"/>
              <a:gd name="connsiteY6" fmla="*/ 12965 h 44202"/>
              <a:gd name="connsiteX7" fmla="*/ 6 w 30752"/>
              <a:gd name="connsiteY7" fmla="*/ 19361 h 44202"/>
              <a:gd name="connsiteX8" fmla="*/ 14290 w 30752"/>
              <a:gd name="connsiteY8" fmla="*/ 44203 h 44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52" h="44202">
                <a:moveTo>
                  <a:pt x="14166" y="44016"/>
                </a:moveTo>
                <a:cubicBezTo>
                  <a:pt x="15284" y="44513"/>
                  <a:pt x="17892" y="43830"/>
                  <a:pt x="18637" y="42836"/>
                </a:cubicBezTo>
                <a:cubicBezTo>
                  <a:pt x="22550" y="37620"/>
                  <a:pt x="23419" y="30416"/>
                  <a:pt x="29381" y="26379"/>
                </a:cubicBezTo>
                <a:cubicBezTo>
                  <a:pt x="30375" y="25696"/>
                  <a:pt x="31120" y="22963"/>
                  <a:pt x="30561" y="22032"/>
                </a:cubicBezTo>
                <a:cubicBezTo>
                  <a:pt x="26152" y="15076"/>
                  <a:pt x="23668" y="7003"/>
                  <a:pt x="17830" y="979"/>
                </a:cubicBezTo>
                <a:cubicBezTo>
                  <a:pt x="16650" y="-263"/>
                  <a:pt x="11806" y="-388"/>
                  <a:pt x="10812" y="979"/>
                </a:cubicBezTo>
                <a:cubicBezTo>
                  <a:pt x="7707" y="4891"/>
                  <a:pt x="4478" y="8742"/>
                  <a:pt x="1807" y="12965"/>
                </a:cubicBezTo>
                <a:cubicBezTo>
                  <a:pt x="565" y="14952"/>
                  <a:pt x="441" y="17747"/>
                  <a:pt x="6" y="19361"/>
                </a:cubicBezTo>
                <a:cubicBezTo>
                  <a:pt x="-180" y="32465"/>
                  <a:pt x="3670" y="39172"/>
                  <a:pt x="14290" y="44203"/>
                </a:cubicBezTo>
                <a:close/>
              </a:path>
            </a:pathLst>
          </a:custGeom>
          <a:solidFill>
            <a:schemeClr val="accent6"/>
          </a:solidFill>
          <a:ln w="0" cap="flat">
            <a:noFill/>
            <a:prstDash val="solid"/>
            <a:miter/>
          </a:ln>
        </p:spPr>
        <p:txBody>
          <a:bodyPr rtlCol="0" anchor="ctr"/>
          <a:lstStyle/>
          <a:p>
            <a:endParaRPr lang="en-IN"/>
          </a:p>
        </p:txBody>
      </p:sp>
      <p:sp>
        <p:nvSpPr>
          <p:cNvPr id="92" name="Freeform: Shape 91">
            <a:extLst>
              <a:ext uri="{FF2B5EF4-FFF2-40B4-BE49-F238E27FC236}">
                <a16:creationId xmlns:a16="http://schemas.microsoft.com/office/drawing/2014/main" id="{E9C3E26C-7F20-A022-FDE2-10DD4799B055}"/>
              </a:ext>
            </a:extLst>
          </p:cNvPr>
          <p:cNvSpPr/>
          <p:nvPr/>
        </p:nvSpPr>
        <p:spPr>
          <a:xfrm>
            <a:off x="10445716" y="4559833"/>
            <a:ext cx="61233" cy="22946"/>
          </a:xfrm>
          <a:custGeom>
            <a:avLst/>
            <a:gdLst>
              <a:gd name="connsiteX0" fmla="*/ 6148 w 61233"/>
              <a:gd name="connsiteY0" fmla="*/ 18075 h 22946"/>
              <a:gd name="connsiteX1" fmla="*/ 53036 w 61233"/>
              <a:gd name="connsiteY1" fmla="*/ 22173 h 22946"/>
              <a:gd name="connsiteX2" fmla="*/ 55458 w 61233"/>
              <a:gd name="connsiteY2" fmla="*/ 22794 h 22946"/>
              <a:gd name="connsiteX3" fmla="*/ 61233 w 61233"/>
              <a:gd name="connsiteY3" fmla="*/ 17826 h 22946"/>
              <a:gd name="connsiteX4" fmla="*/ 59184 w 61233"/>
              <a:gd name="connsiteY4" fmla="*/ 12051 h 22946"/>
              <a:gd name="connsiteX5" fmla="*/ 53346 w 61233"/>
              <a:gd name="connsiteY5" fmla="*/ 7206 h 22946"/>
              <a:gd name="connsiteX6" fmla="*/ 8942 w 61233"/>
              <a:gd name="connsiteY6" fmla="*/ 1679 h 22946"/>
              <a:gd name="connsiteX7" fmla="*/ 310 w 61233"/>
              <a:gd name="connsiteY7" fmla="*/ 10125 h 22946"/>
              <a:gd name="connsiteX8" fmla="*/ 6086 w 61233"/>
              <a:gd name="connsiteY8" fmla="*/ 18075 h 2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33" h="22946">
                <a:moveTo>
                  <a:pt x="6148" y="18075"/>
                </a:moveTo>
                <a:cubicBezTo>
                  <a:pt x="22294" y="13603"/>
                  <a:pt x="38007" y="14038"/>
                  <a:pt x="53036" y="22173"/>
                </a:cubicBezTo>
                <a:cubicBezTo>
                  <a:pt x="53719" y="22546"/>
                  <a:pt x="54650" y="22546"/>
                  <a:pt x="55458" y="22794"/>
                </a:cubicBezTo>
                <a:cubicBezTo>
                  <a:pt x="57569" y="23540"/>
                  <a:pt x="60550" y="21490"/>
                  <a:pt x="61233" y="17826"/>
                </a:cubicBezTo>
                <a:cubicBezTo>
                  <a:pt x="60799" y="16522"/>
                  <a:pt x="60550" y="13914"/>
                  <a:pt x="59184" y="12051"/>
                </a:cubicBezTo>
                <a:cubicBezTo>
                  <a:pt x="57756" y="10063"/>
                  <a:pt x="55520" y="8449"/>
                  <a:pt x="53346" y="7206"/>
                </a:cubicBezTo>
                <a:cubicBezTo>
                  <a:pt x="39311" y="-805"/>
                  <a:pt x="24282" y="-1302"/>
                  <a:pt x="8942" y="1679"/>
                </a:cubicBezTo>
                <a:cubicBezTo>
                  <a:pt x="4533" y="2487"/>
                  <a:pt x="1552" y="5654"/>
                  <a:pt x="310" y="10125"/>
                </a:cubicBezTo>
                <a:cubicBezTo>
                  <a:pt x="-994" y="14907"/>
                  <a:pt x="1987" y="19255"/>
                  <a:pt x="6086" y="18075"/>
                </a:cubicBezTo>
                <a:close/>
              </a:path>
            </a:pathLst>
          </a:custGeom>
          <a:solidFill>
            <a:schemeClr val="accent6"/>
          </a:solidFill>
          <a:ln w="0" cap="flat">
            <a:noFill/>
            <a:prstDash val="solid"/>
            <a:miter/>
          </a:ln>
        </p:spPr>
        <p:txBody>
          <a:bodyPr rtlCol="0" anchor="ctr"/>
          <a:lstStyle/>
          <a:p>
            <a:endParaRPr lang="en-IN"/>
          </a:p>
        </p:txBody>
      </p:sp>
      <p:sp>
        <p:nvSpPr>
          <p:cNvPr id="93" name="Freeform: Shape 92">
            <a:extLst>
              <a:ext uri="{FF2B5EF4-FFF2-40B4-BE49-F238E27FC236}">
                <a16:creationId xmlns:a16="http://schemas.microsoft.com/office/drawing/2014/main" id="{CE85C0F7-8798-68CA-C936-06837E901980}"/>
              </a:ext>
            </a:extLst>
          </p:cNvPr>
          <p:cNvSpPr/>
          <p:nvPr/>
        </p:nvSpPr>
        <p:spPr>
          <a:xfrm>
            <a:off x="11187104" y="4971797"/>
            <a:ext cx="51609" cy="53362"/>
          </a:xfrm>
          <a:custGeom>
            <a:avLst/>
            <a:gdLst>
              <a:gd name="connsiteX0" fmla="*/ 43288 w 51609"/>
              <a:gd name="connsiteY0" fmla="*/ 53070 h 53362"/>
              <a:gd name="connsiteX1" fmla="*/ 50492 w 51609"/>
              <a:gd name="connsiteY1" fmla="*/ 52573 h 53362"/>
              <a:gd name="connsiteX2" fmla="*/ 51610 w 51609"/>
              <a:gd name="connsiteY2" fmla="*/ 50772 h 53362"/>
              <a:gd name="connsiteX3" fmla="*/ 49746 w 51609"/>
              <a:gd name="connsiteY3" fmla="*/ 46176 h 53362"/>
              <a:gd name="connsiteX4" fmla="*/ 21179 w 51609"/>
              <a:gd name="connsiteY4" fmla="*/ 13758 h 53362"/>
              <a:gd name="connsiteX5" fmla="*/ 10311 w 51609"/>
              <a:gd name="connsiteY5" fmla="*/ 3014 h 53362"/>
              <a:gd name="connsiteX6" fmla="*/ 6150 w 51609"/>
              <a:gd name="connsiteY6" fmla="*/ 219 h 53362"/>
              <a:gd name="connsiteX7" fmla="*/ 1678 w 51609"/>
              <a:gd name="connsiteY7" fmla="*/ 716 h 53362"/>
              <a:gd name="connsiteX8" fmla="*/ 64 w 51609"/>
              <a:gd name="connsiteY8" fmla="*/ 5063 h 53362"/>
              <a:gd name="connsiteX9" fmla="*/ 18074 w 51609"/>
              <a:gd name="connsiteY9" fmla="*/ 32327 h 53362"/>
              <a:gd name="connsiteX10" fmla="*/ 43350 w 51609"/>
              <a:gd name="connsiteY10" fmla="*/ 53131 h 5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609" h="53362">
                <a:moveTo>
                  <a:pt x="43288" y="53070"/>
                </a:moveTo>
                <a:cubicBezTo>
                  <a:pt x="45337" y="53815"/>
                  <a:pt x="48069" y="52945"/>
                  <a:pt x="50492" y="52573"/>
                </a:cubicBezTo>
                <a:cubicBezTo>
                  <a:pt x="50927" y="52573"/>
                  <a:pt x="51237" y="51393"/>
                  <a:pt x="51610" y="50772"/>
                </a:cubicBezTo>
                <a:cubicBezTo>
                  <a:pt x="50989" y="49281"/>
                  <a:pt x="50740" y="47418"/>
                  <a:pt x="49746" y="46176"/>
                </a:cubicBezTo>
                <a:cubicBezTo>
                  <a:pt x="40307" y="35308"/>
                  <a:pt x="30805" y="24440"/>
                  <a:pt x="21179" y="13758"/>
                </a:cubicBezTo>
                <a:cubicBezTo>
                  <a:pt x="17763" y="9970"/>
                  <a:pt x="14037" y="6492"/>
                  <a:pt x="10311" y="3014"/>
                </a:cubicBezTo>
                <a:cubicBezTo>
                  <a:pt x="9131" y="1896"/>
                  <a:pt x="7702" y="654"/>
                  <a:pt x="6150" y="219"/>
                </a:cubicBezTo>
                <a:cubicBezTo>
                  <a:pt x="4721" y="-153"/>
                  <a:pt x="2672" y="-91"/>
                  <a:pt x="1678" y="716"/>
                </a:cubicBezTo>
                <a:cubicBezTo>
                  <a:pt x="623" y="1586"/>
                  <a:pt x="-246" y="3759"/>
                  <a:pt x="64" y="5063"/>
                </a:cubicBezTo>
                <a:cubicBezTo>
                  <a:pt x="2797" y="16304"/>
                  <a:pt x="10311" y="24440"/>
                  <a:pt x="18074" y="32327"/>
                </a:cubicBezTo>
                <a:cubicBezTo>
                  <a:pt x="25775" y="40152"/>
                  <a:pt x="32481" y="49343"/>
                  <a:pt x="43350" y="53131"/>
                </a:cubicBezTo>
                <a:close/>
              </a:path>
            </a:pathLst>
          </a:custGeom>
          <a:solidFill>
            <a:schemeClr val="accent6"/>
          </a:solidFill>
          <a:ln w="0" cap="flat">
            <a:noFill/>
            <a:prstDash val="solid"/>
            <a:miter/>
          </a:ln>
        </p:spPr>
        <p:txBody>
          <a:bodyPr rtlCol="0" anchor="ctr"/>
          <a:lstStyle/>
          <a:p>
            <a:endParaRPr lang="en-IN"/>
          </a:p>
        </p:txBody>
      </p:sp>
      <p:sp>
        <p:nvSpPr>
          <p:cNvPr id="94" name="Freeform: Shape 93">
            <a:extLst>
              <a:ext uri="{FF2B5EF4-FFF2-40B4-BE49-F238E27FC236}">
                <a16:creationId xmlns:a16="http://schemas.microsoft.com/office/drawing/2014/main" id="{166889DE-8F15-C5E0-62A9-90E7DBAC1EF0}"/>
              </a:ext>
            </a:extLst>
          </p:cNvPr>
          <p:cNvSpPr/>
          <p:nvPr/>
        </p:nvSpPr>
        <p:spPr>
          <a:xfrm>
            <a:off x="10186679" y="4677522"/>
            <a:ext cx="67982" cy="21984"/>
          </a:xfrm>
          <a:custGeom>
            <a:avLst/>
            <a:gdLst>
              <a:gd name="connsiteX0" fmla="*/ 2052 w 67982"/>
              <a:gd name="connsiteY0" fmla="*/ 15464 h 21984"/>
              <a:gd name="connsiteX1" fmla="*/ 16522 w 67982"/>
              <a:gd name="connsiteY1" fmla="*/ 19997 h 21984"/>
              <a:gd name="connsiteX2" fmla="*/ 25962 w 67982"/>
              <a:gd name="connsiteY2" fmla="*/ 21985 h 21984"/>
              <a:gd name="connsiteX3" fmla="*/ 66267 w 67982"/>
              <a:gd name="connsiteY3" fmla="*/ 14098 h 21984"/>
              <a:gd name="connsiteX4" fmla="*/ 67074 w 67982"/>
              <a:gd name="connsiteY4" fmla="*/ 10061 h 21984"/>
              <a:gd name="connsiteX5" fmla="*/ 42295 w 67982"/>
              <a:gd name="connsiteY5" fmla="*/ 249 h 21984"/>
              <a:gd name="connsiteX6" fmla="*/ 38879 w 67982"/>
              <a:gd name="connsiteY6" fmla="*/ 3354 h 21984"/>
              <a:gd name="connsiteX7" fmla="*/ 36519 w 67982"/>
              <a:gd name="connsiteY7" fmla="*/ 7328 h 21984"/>
              <a:gd name="connsiteX8" fmla="*/ 9070 w 67982"/>
              <a:gd name="connsiteY8" fmla="*/ 4720 h 21984"/>
              <a:gd name="connsiteX9" fmla="*/ 748 w 67982"/>
              <a:gd name="connsiteY9" fmla="*/ 9067 h 21984"/>
              <a:gd name="connsiteX10" fmla="*/ 1990 w 67982"/>
              <a:gd name="connsiteY10" fmla="*/ 15526 h 2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82" h="21984">
                <a:moveTo>
                  <a:pt x="2052" y="15464"/>
                </a:moveTo>
                <a:cubicBezTo>
                  <a:pt x="6896" y="17016"/>
                  <a:pt x="11678" y="18631"/>
                  <a:pt x="16522" y="19997"/>
                </a:cubicBezTo>
                <a:cubicBezTo>
                  <a:pt x="19751" y="20867"/>
                  <a:pt x="23105" y="21364"/>
                  <a:pt x="25962" y="21985"/>
                </a:cubicBezTo>
                <a:cubicBezTo>
                  <a:pt x="39935" y="20246"/>
                  <a:pt x="53225" y="17700"/>
                  <a:pt x="66267" y="14098"/>
                </a:cubicBezTo>
                <a:cubicBezTo>
                  <a:pt x="68254" y="13601"/>
                  <a:pt x="68503" y="11862"/>
                  <a:pt x="67074" y="10061"/>
                </a:cubicBezTo>
                <a:cubicBezTo>
                  <a:pt x="60740" y="2049"/>
                  <a:pt x="52232" y="-931"/>
                  <a:pt x="42295" y="249"/>
                </a:cubicBezTo>
                <a:cubicBezTo>
                  <a:pt x="41053" y="373"/>
                  <a:pt x="39873" y="2112"/>
                  <a:pt x="38879" y="3354"/>
                </a:cubicBezTo>
                <a:cubicBezTo>
                  <a:pt x="37886" y="4534"/>
                  <a:pt x="37327" y="5962"/>
                  <a:pt x="36519" y="7328"/>
                </a:cubicBezTo>
                <a:cubicBezTo>
                  <a:pt x="27825" y="2174"/>
                  <a:pt x="18137" y="8011"/>
                  <a:pt x="9070" y="4720"/>
                </a:cubicBezTo>
                <a:cubicBezTo>
                  <a:pt x="5903" y="3540"/>
                  <a:pt x="2611" y="5713"/>
                  <a:pt x="748" y="9067"/>
                </a:cubicBezTo>
                <a:cubicBezTo>
                  <a:pt x="-618" y="11489"/>
                  <a:pt x="-60" y="14905"/>
                  <a:pt x="1990" y="15526"/>
                </a:cubicBezTo>
                <a:close/>
              </a:path>
            </a:pathLst>
          </a:custGeom>
          <a:solidFill>
            <a:schemeClr val="accent6"/>
          </a:solidFill>
          <a:ln w="0" cap="flat">
            <a:noFill/>
            <a:prstDash val="solid"/>
            <a:miter/>
          </a:ln>
        </p:spPr>
        <p:txBody>
          <a:bodyPr rtlCol="0" anchor="ctr"/>
          <a:lstStyle/>
          <a:p>
            <a:endParaRPr lang="en-IN"/>
          </a:p>
        </p:txBody>
      </p:sp>
      <p:sp>
        <p:nvSpPr>
          <p:cNvPr id="95" name="Freeform: Shape 94">
            <a:extLst>
              <a:ext uri="{FF2B5EF4-FFF2-40B4-BE49-F238E27FC236}">
                <a16:creationId xmlns:a16="http://schemas.microsoft.com/office/drawing/2014/main" id="{0CB1D6B6-0416-E1E0-8B04-983434B18FA2}"/>
              </a:ext>
            </a:extLst>
          </p:cNvPr>
          <p:cNvSpPr/>
          <p:nvPr/>
        </p:nvSpPr>
        <p:spPr>
          <a:xfrm>
            <a:off x="10267510" y="4678193"/>
            <a:ext cx="68718" cy="18146"/>
          </a:xfrm>
          <a:custGeom>
            <a:avLst/>
            <a:gdLst>
              <a:gd name="connsiteX0" fmla="*/ 58346 w 68718"/>
              <a:gd name="connsiteY0" fmla="*/ 13116 h 18146"/>
              <a:gd name="connsiteX1" fmla="*/ 64991 w 68718"/>
              <a:gd name="connsiteY1" fmla="*/ 9390 h 18146"/>
              <a:gd name="connsiteX2" fmla="*/ 68096 w 68718"/>
              <a:gd name="connsiteY2" fmla="*/ 5477 h 18146"/>
              <a:gd name="connsiteX3" fmla="*/ 67165 w 68718"/>
              <a:gd name="connsiteY3" fmla="*/ 1130 h 18146"/>
              <a:gd name="connsiteX4" fmla="*/ 65115 w 68718"/>
              <a:gd name="connsiteY4" fmla="*/ 12 h 18146"/>
              <a:gd name="connsiteX5" fmla="*/ 42944 w 68718"/>
              <a:gd name="connsiteY5" fmla="*/ 4422 h 18146"/>
              <a:gd name="connsiteX6" fmla="*/ 20277 w 68718"/>
              <a:gd name="connsiteY6" fmla="*/ 882 h 18146"/>
              <a:gd name="connsiteX7" fmla="*/ 17730 w 68718"/>
              <a:gd name="connsiteY7" fmla="*/ 385 h 18146"/>
              <a:gd name="connsiteX8" fmla="*/ 1521 w 68718"/>
              <a:gd name="connsiteY8" fmla="*/ 6285 h 18146"/>
              <a:gd name="connsiteX9" fmla="*/ 31 w 68718"/>
              <a:gd name="connsiteY9" fmla="*/ 10818 h 18146"/>
              <a:gd name="connsiteX10" fmla="*/ 2825 w 68718"/>
              <a:gd name="connsiteY10" fmla="*/ 14420 h 18146"/>
              <a:gd name="connsiteX11" fmla="*/ 22698 w 68718"/>
              <a:gd name="connsiteY11" fmla="*/ 18146 h 18146"/>
              <a:gd name="connsiteX12" fmla="*/ 58284 w 68718"/>
              <a:gd name="connsiteY12" fmla="*/ 13054 h 1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718" h="18146">
                <a:moveTo>
                  <a:pt x="58346" y="13116"/>
                </a:moveTo>
                <a:cubicBezTo>
                  <a:pt x="60706" y="12681"/>
                  <a:pt x="62942" y="10942"/>
                  <a:pt x="64991" y="9390"/>
                </a:cubicBezTo>
                <a:cubicBezTo>
                  <a:pt x="66357" y="8396"/>
                  <a:pt x="67227" y="6906"/>
                  <a:pt x="68096" y="5477"/>
                </a:cubicBezTo>
                <a:cubicBezTo>
                  <a:pt x="69214" y="3676"/>
                  <a:pt x="68779" y="2124"/>
                  <a:pt x="67165" y="1130"/>
                </a:cubicBezTo>
                <a:cubicBezTo>
                  <a:pt x="66482" y="757"/>
                  <a:pt x="65612" y="-112"/>
                  <a:pt x="65115" y="12"/>
                </a:cubicBezTo>
                <a:cubicBezTo>
                  <a:pt x="57849" y="2062"/>
                  <a:pt x="51080" y="6036"/>
                  <a:pt x="42944" y="4422"/>
                </a:cubicBezTo>
                <a:cubicBezTo>
                  <a:pt x="35430" y="2931"/>
                  <a:pt x="27853" y="2062"/>
                  <a:pt x="20277" y="882"/>
                </a:cubicBezTo>
                <a:cubicBezTo>
                  <a:pt x="19407" y="695"/>
                  <a:pt x="18600" y="447"/>
                  <a:pt x="17730" y="385"/>
                </a:cubicBezTo>
                <a:cubicBezTo>
                  <a:pt x="11520" y="74"/>
                  <a:pt x="5868" y="1689"/>
                  <a:pt x="1521" y="6285"/>
                </a:cubicBezTo>
                <a:cubicBezTo>
                  <a:pt x="527" y="7340"/>
                  <a:pt x="-156" y="9390"/>
                  <a:pt x="31" y="10818"/>
                </a:cubicBezTo>
                <a:cubicBezTo>
                  <a:pt x="217" y="12184"/>
                  <a:pt x="1645" y="14172"/>
                  <a:pt x="2825" y="14420"/>
                </a:cubicBezTo>
                <a:cubicBezTo>
                  <a:pt x="9470" y="15910"/>
                  <a:pt x="16177" y="16966"/>
                  <a:pt x="22698" y="18146"/>
                </a:cubicBezTo>
                <a:cubicBezTo>
                  <a:pt x="34746" y="16469"/>
                  <a:pt x="46546" y="14917"/>
                  <a:pt x="58284" y="13054"/>
                </a:cubicBezTo>
                <a:close/>
              </a:path>
            </a:pathLst>
          </a:custGeom>
          <a:solidFill>
            <a:schemeClr val="accent6"/>
          </a:solidFill>
          <a:ln w="0" cap="flat">
            <a:noFill/>
            <a:prstDash val="solid"/>
            <a:miter/>
          </a:ln>
        </p:spPr>
        <p:txBody>
          <a:bodyPr rtlCol="0" anchor="ctr"/>
          <a:lstStyle/>
          <a:p>
            <a:endParaRPr lang="en-IN"/>
          </a:p>
        </p:txBody>
      </p:sp>
      <p:sp>
        <p:nvSpPr>
          <p:cNvPr id="96" name="Freeform: Shape 95">
            <a:extLst>
              <a:ext uri="{FF2B5EF4-FFF2-40B4-BE49-F238E27FC236}">
                <a16:creationId xmlns:a16="http://schemas.microsoft.com/office/drawing/2014/main" id="{7892E707-6182-640C-4A5C-5D1F878ED0DC}"/>
              </a:ext>
            </a:extLst>
          </p:cNvPr>
          <p:cNvSpPr/>
          <p:nvPr/>
        </p:nvSpPr>
        <p:spPr>
          <a:xfrm>
            <a:off x="8518086" y="2648017"/>
            <a:ext cx="32629" cy="33720"/>
          </a:xfrm>
          <a:custGeom>
            <a:avLst/>
            <a:gdLst>
              <a:gd name="connsiteX0" fmla="*/ 1490 w 32629"/>
              <a:gd name="connsiteY0" fmla="*/ 7851 h 33720"/>
              <a:gd name="connsiteX1" fmla="*/ 0 w 32629"/>
              <a:gd name="connsiteY1" fmla="*/ 16545 h 33720"/>
              <a:gd name="connsiteX2" fmla="*/ 2981 w 32629"/>
              <a:gd name="connsiteY2" fmla="*/ 27662 h 33720"/>
              <a:gd name="connsiteX3" fmla="*/ 15650 w 32629"/>
              <a:gd name="connsiteY3" fmla="*/ 33251 h 33720"/>
              <a:gd name="connsiteX4" fmla="*/ 32542 w 32629"/>
              <a:gd name="connsiteY4" fmla="*/ 12881 h 33720"/>
              <a:gd name="connsiteX5" fmla="*/ 30990 w 32629"/>
              <a:gd name="connsiteY5" fmla="*/ 8286 h 33720"/>
              <a:gd name="connsiteX6" fmla="*/ 10495 w 32629"/>
              <a:gd name="connsiteY6" fmla="*/ 26 h 33720"/>
              <a:gd name="connsiteX7" fmla="*/ 1490 w 32629"/>
              <a:gd name="connsiteY7" fmla="*/ 7851 h 3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9" h="33720">
                <a:moveTo>
                  <a:pt x="1490" y="7851"/>
                </a:moveTo>
                <a:cubicBezTo>
                  <a:pt x="993" y="10335"/>
                  <a:pt x="621" y="12881"/>
                  <a:pt x="0" y="16545"/>
                </a:cubicBezTo>
                <a:cubicBezTo>
                  <a:pt x="807" y="19588"/>
                  <a:pt x="1553" y="23749"/>
                  <a:pt x="2981" y="27662"/>
                </a:cubicBezTo>
                <a:cubicBezTo>
                  <a:pt x="4782" y="32630"/>
                  <a:pt x="10309" y="34742"/>
                  <a:pt x="15650" y="33251"/>
                </a:cubicBezTo>
                <a:cubicBezTo>
                  <a:pt x="25959" y="30332"/>
                  <a:pt x="30120" y="22259"/>
                  <a:pt x="32542" y="12881"/>
                </a:cubicBezTo>
                <a:cubicBezTo>
                  <a:pt x="32915" y="11515"/>
                  <a:pt x="32045" y="9403"/>
                  <a:pt x="30990" y="8286"/>
                </a:cubicBezTo>
                <a:cubicBezTo>
                  <a:pt x="25587" y="2199"/>
                  <a:pt x="18569" y="-285"/>
                  <a:pt x="10495" y="26"/>
                </a:cubicBezTo>
                <a:cubicBezTo>
                  <a:pt x="6893" y="150"/>
                  <a:pt x="2298" y="4063"/>
                  <a:pt x="1490" y="7851"/>
                </a:cubicBezTo>
                <a:close/>
              </a:path>
            </a:pathLst>
          </a:custGeom>
          <a:solidFill>
            <a:schemeClr val="accent6"/>
          </a:solidFill>
          <a:ln w="0" cap="flat">
            <a:noFill/>
            <a:prstDash val="solid"/>
            <a:miter/>
          </a:ln>
        </p:spPr>
        <p:txBody>
          <a:bodyPr rtlCol="0" anchor="ctr"/>
          <a:lstStyle/>
          <a:p>
            <a:endParaRPr lang="en-IN"/>
          </a:p>
        </p:txBody>
      </p:sp>
      <p:sp>
        <p:nvSpPr>
          <p:cNvPr id="97" name="Freeform: Shape 96">
            <a:extLst>
              <a:ext uri="{FF2B5EF4-FFF2-40B4-BE49-F238E27FC236}">
                <a16:creationId xmlns:a16="http://schemas.microsoft.com/office/drawing/2014/main" id="{30218C97-0023-67D9-597E-E68F1BEA6B7A}"/>
              </a:ext>
            </a:extLst>
          </p:cNvPr>
          <p:cNvSpPr/>
          <p:nvPr/>
        </p:nvSpPr>
        <p:spPr>
          <a:xfrm>
            <a:off x="6221071" y="2834229"/>
            <a:ext cx="40899" cy="26366"/>
          </a:xfrm>
          <a:custGeom>
            <a:avLst/>
            <a:gdLst>
              <a:gd name="connsiteX0" fmla="*/ 40237 w 40899"/>
              <a:gd name="connsiteY0" fmla="*/ 8819 h 26366"/>
              <a:gd name="connsiteX1" fmla="*/ 40486 w 40899"/>
              <a:gd name="connsiteY1" fmla="*/ 4037 h 26366"/>
              <a:gd name="connsiteX2" fmla="*/ 37070 w 40899"/>
              <a:gd name="connsiteY2" fmla="*/ 745 h 26366"/>
              <a:gd name="connsiteX3" fmla="*/ 31667 w 40899"/>
              <a:gd name="connsiteY3" fmla="*/ 0 h 26366"/>
              <a:gd name="connsiteX4" fmla="*/ 19433 w 40899"/>
              <a:gd name="connsiteY4" fmla="*/ 621 h 26366"/>
              <a:gd name="connsiteX5" fmla="*/ 12477 w 40899"/>
              <a:gd name="connsiteY5" fmla="*/ 3105 h 26366"/>
              <a:gd name="connsiteX6" fmla="*/ 1485 w 40899"/>
              <a:gd name="connsiteY6" fmla="*/ 13539 h 26366"/>
              <a:gd name="connsiteX7" fmla="*/ 739 w 40899"/>
              <a:gd name="connsiteY7" fmla="*/ 20680 h 26366"/>
              <a:gd name="connsiteX8" fmla="*/ 5832 w 40899"/>
              <a:gd name="connsiteY8" fmla="*/ 25773 h 26366"/>
              <a:gd name="connsiteX9" fmla="*/ 15830 w 40899"/>
              <a:gd name="connsiteY9" fmla="*/ 25959 h 26366"/>
              <a:gd name="connsiteX10" fmla="*/ 40299 w 40899"/>
              <a:gd name="connsiteY10" fmla="*/ 8819 h 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899" h="26366">
                <a:moveTo>
                  <a:pt x="40237" y="8819"/>
                </a:moveTo>
                <a:cubicBezTo>
                  <a:pt x="41107" y="7763"/>
                  <a:pt x="41044" y="5403"/>
                  <a:pt x="40486" y="4037"/>
                </a:cubicBezTo>
                <a:cubicBezTo>
                  <a:pt x="39927" y="2670"/>
                  <a:pt x="38436" y="1180"/>
                  <a:pt x="37070" y="745"/>
                </a:cubicBezTo>
                <a:cubicBezTo>
                  <a:pt x="34710" y="0"/>
                  <a:pt x="32102" y="62"/>
                  <a:pt x="31667" y="0"/>
                </a:cubicBezTo>
                <a:cubicBezTo>
                  <a:pt x="26202" y="248"/>
                  <a:pt x="22724" y="124"/>
                  <a:pt x="19433" y="621"/>
                </a:cubicBezTo>
                <a:cubicBezTo>
                  <a:pt x="17010" y="994"/>
                  <a:pt x="14278" y="1615"/>
                  <a:pt x="12477" y="3105"/>
                </a:cubicBezTo>
                <a:cubicBezTo>
                  <a:pt x="8502" y="6210"/>
                  <a:pt x="4838" y="9812"/>
                  <a:pt x="1485" y="13539"/>
                </a:cubicBezTo>
                <a:cubicBezTo>
                  <a:pt x="-130" y="15402"/>
                  <a:pt x="-503" y="18134"/>
                  <a:pt x="739" y="20680"/>
                </a:cubicBezTo>
                <a:cubicBezTo>
                  <a:pt x="1857" y="22978"/>
                  <a:pt x="2913" y="25525"/>
                  <a:pt x="5832" y="25773"/>
                </a:cubicBezTo>
                <a:cubicBezTo>
                  <a:pt x="9185" y="26084"/>
                  <a:pt x="12787" y="26829"/>
                  <a:pt x="15830" y="25959"/>
                </a:cubicBezTo>
                <a:cubicBezTo>
                  <a:pt x="25829" y="22978"/>
                  <a:pt x="33778" y="16830"/>
                  <a:pt x="40299" y="8819"/>
                </a:cubicBezTo>
                <a:close/>
              </a:path>
            </a:pathLst>
          </a:custGeom>
          <a:solidFill>
            <a:schemeClr val="accent4"/>
          </a:solidFill>
          <a:ln w="0" cap="flat">
            <a:noFill/>
            <a:prstDash val="solid"/>
            <a:miter/>
          </a:ln>
        </p:spPr>
        <p:txBody>
          <a:bodyPr rtlCol="0" anchor="ctr"/>
          <a:lstStyle/>
          <a:p>
            <a:endParaRPr lang="en-IN"/>
          </a:p>
        </p:txBody>
      </p:sp>
      <p:sp>
        <p:nvSpPr>
          <p:cNvPr id="98" name="Freeform: Shape 97">
            <a:extLst>
              <a:ext uri="{FF2B5EF4-FFF2-40B4-BE49-F238E27FC236}">
                <a16:creationId xmlns:a16="http://schemas.microsoft.com/office/drawing/2014/main" id="{CC7EB027-9D3C-C91C-8710-04C4F6576934}"/>
              </a:ext>
            </a:extLst>
          </p:cNvPr>
          <p:cNvSpPr/>
          <p:nvPr/>
        </p:nvSpPr>
        <p:spPr>
          <a:xfrm>
            <a:off x="9430473" y="2199892"/>
            <a:ext cx="29608" cy="28593"/>
          </a:xfrm>
          <a:custGeom>
            <a:avLst/>
            <a:gdLst>
              <a:gd name="connsiteX0" fmla="*/ 782 w 29608"/>
              <a:gd name="connsiteY0" fmla="*/ 16407 h 28593"/>
              <a:gd name="connsiteX1" fmla="*/ 9353 w 29608"/>
              <a:gd name="connsiteY1" fmla="*/ 27151 h 28593"/>
              <a:gd name="connsiteX2" fmla="*/ 16743 w 29608"/>
              <a:gd name="connsiteY2" fmla="*/ 28580 h 28593"/>
              <a:gd name="connsiteX3" fmla="*/ 19289 w 29608"/>
              <a:gd name="connsiteY3" fmla="*/ 28580 h 28593"/>
              <a:gd name="connsiteX4" fmla="*/ 29536 w 29608"/>
              <a:gd name="connsiteY4" fmla="*/ 17401 h 28593"/>
              <a:gd name="connsiteX5" fmla="*/ 24071 w 29608"/>
              <a:gd name="connsiteY5" fmla="*/ 3490 h 28593"/>
              <a:gd name="connsiteX6" fmla="*/ 15252 w 29608"/>
              <a:gd name="connsiteY6" fmla="*/ 385 h 28593"/>
              <a:gd name="connsiteX7" fmla="*/ 3825 w 29608"/>
              <a:gd name="connsiteY7" fmla="*/ 5415 h 28593"/>
              <a:gd name="connsiteX8" fmla="*/ 472 w 29608"/>
              <a:gd name="connsiteY8" fmla="*/ 13923 h 28593"/>
              <a:gd name="connsiteX9" fmla="*/ 844 w 29608"/>
              <a:gd name="connsiteY9" fmla="*/ 16407 h 2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608" h="28593">
                <a:moveTo>
                  <a:pt x="782" y="16407"/>
                </a:moveTo>
                <a:cubicBezTo>
                  <a:pt x="410" y="22555"/>
                  <a:pt x="4136" y="25599"/>
                  <a:pt x="9353" y="27151"/>
                </a:cubicBezTo>
                <a:cubicBezTo>
                  <a:pt x="11775" y="27896"/>
                  <a:pt x="14321" y="28145"/>
                  <a:pt x="16743" y="28580"/>
                </a:cubicBezTo>
                <a:cubicBezTo>
                  <a:pt x="17675" y="28580"/>
                  <a:pt x="18482" y="28580"/>
                  <a:pt x="19289" y="28580"/>
                </a:cubicBezTo>
                <a:cubicBezTo>
                  <a:pt x="25996" y="28890"/>
                  <a:pt x="30219" y="24046"/>
                  <a:pt x="29536" y="17401"/>
                </a:cubicBezTo>
                <a:cubicBezTo>
                  <a:pt x="28915" y="12246"/>
                  <a:pt x="27052" y="7713"/>
                  <a:pt x="24071" y="3490"/>
                </a:cubicBezTo>
                <a:cubicBezTo>
                  <a:pt x="22270" y="881"/>
                  <a:pt x="18420" y="-795"/>
                  <a:pt x="15252" y="385"/>
                </a:cubicBezTo>
                <a:cubicBezTo>
                  <a:pt x="11340" y="1813"/>
                  <a:pt x="7490" y="3490"/>
                  <a:pt x="3825" y="5415"/>
                </a:cubicBezTo>
                <a:cubicBezTo>
                  <a:pt x="472" y="7154"/>
                  <a:pt x="-770" y="10135"/>
                  <a:pt x="472" y="13923"/>
                </a:cubicBezTo>
                <a:cubicBezTo>
                  <a:pt x="720" y="14668"/>
                  <a:pt x="844" y="15600"/>
                  <a:pt x="844" y="16407"/>
                </a:cubicBezTo>
                <a:close/>
              </a:path>
            </a:pathLst>
          </a:custGeom>
          <a:solidFill>
            <a:schemeClr val="accent6"/>
          </a:solidFill>
          <a:ln w="0" cap="flat">
            <a:noFill/>
            <a:prstDash val="solid"/>
            <a:miter/>
          </a:ln>
        </p:spPr>
        <p:txBody>
          <a:bodyPr rtlCol="0" anchor="ctr"/>
          <a:lstStyle/>
          <a:p>
            <a:endParaRPr lang="en-IN"/>
          </a:p>
        </p:txBody>
      </p:sp>
      <p:sp>
        <p:nvSpPr>
          <p:cNvPr id="99" name="Freeform: Shape 98">
            <a:extLst>
              <a:ext uri="{FF2B5EF4-FFF2-40B4-BE49-F238E27FC236}">
                <a16:creationId xmlns:a16="http://schemas.microsoft.com/office/drawing/2014/main" id="{6471F2EA-C62D-8F61-F999-645B6C15D805}"/>
              </a:ext>
            </a:extLst>
          </p:cNvPr>
          <p:cNvSpPr/>
          <p:nvPr/>
        </p:nvSpPr>
        <p:spPr>
          <a:xfrm>
            <a:off x="6483429" y="3297645"/>
            <a:ext cx="46014" cy="29448"/>
          </a:xfrm>
          <a:custGeom>
            <a:avLst/>
            <a:gdLst>
              <a:gd name="connsiteX0" fmla="*/ 4991 w 46014"/>
              <a:gd name="connsiteY0" fmla="*/ 0 h 29448"/>
              <a:gd name="connsiteX1" fmla="*/ 1203 w 46014"/>
              <a:gd name="connsiteY1" fmla="*/ 1180 h 29448"/>
              <a:gd name="connsiteX2" fmla="*/ 1824 w 46014"/>
              <a:gd name="connsiteY2" fmla="*/ 7639 h 29448"/>
              <a:gd name="connsiteX3" fmla="*/ 5364 w 46014"/>
              <a:gd name="connsiteY3" fmla="*/ 11179 h 29448"/>
              <a:gd name="connsiteX4" fmla="*/ 20828 w 46014"/>
              <a:gd name="connsiteY4" fmla="*/ 23786 h 29448"/>
              <a:gd name="connsiteX5" fmla="*/ 40080 w 46014"/>
              <a:gd name="connsiteY5" fmla="*/ 29375 h 29448"/>
              <a:gd name="connsiteX6" fmla="*/ 42502 w 46014"/>
              <a:gd name="connsiteY6" fmla="*/ 29002 h 29448"/>
              <a:gd name="connsiteX7" fmla="*/ 45793 w 46014"/>
              <a:gd name="connsiteY7" fmla="*/ 25897 h 29448"/>
              <a:gd name="connsiteX8" fmla="*/ 45607 w 46014"/>
              <a:gd name="connsiteY8" fmla="*/ 23475 h 29448"/>
              <a:gd name="connsiteX9" fmla="*/ 4929 w 46014"/>
              <a:gd name="connsiteY9" fmla="*/ 0 h 29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014" h="29448">
                <a:moveTo>
                  <a:pt x="4991" y="0"/>
                </a:moveTo>
                <a:cubicBezTo>
                  <a:pt x="4246" y="248"/>
                  <a:pt x="2694" y="497"/>
                  <a:pt x="1203" y="1180"/>
                </a:cubicBezTo>
                <a:cubicBezTo>
                  <a:pt x="-660" y="1987"/>
                  <a:pt x="-287" y="5403"/>
                  <a:pt x="1824" y="7639"/>
                </a:cubicBezTo>
                <a:cubicBezTo>
                  <a:pt x="2942" y="8819"/>
                  <a:pt x="4246" y="9936"/>
                  <a:pt x="5364" y="11179"/>
                </a:cubicBezTo>
                <a:cubicBezTo>
                  <a:pt x="9836" y="16209"/>
                  <a:pt x="14369" y="21364"/>
                  <a:pt x="20828" y="23786"/>
                </a:cubicBezTo>
                <a:cubicBezTo>
                  <a:pt x="27100" y="26083"/>
                  <a:pt x="33683" y="27636"/>
                  <a:pt x="40080" y="29375"/>
                </a:cubicBezTo>
                <a:cubicBezTo>
                  <a:pt x="40825" y="29561"/>
                  <a:pt x="41881" y="29375"/>
                  <a:pt x="42502" y="29002"/>
                </a:cubicBezTo>
                <a:cubicBezTo>
                  <a:pt x="43744" y="28133"/>
                  <a:pt x="44924" y="27139"/>
                  <a:pt x="45793" y="25897"/>
                </a:cubicBezTo>
                <a:cubicBezTo>
                  <a:pt x="46166" y="25400"/>
                  <a:pt x="46042" y="24034"/>
                  <a:pt x="45607" y="23475"/>
                </a:cubicBezTo>
                <a:cubicBezTo>
                  <a:pt x="35857" y="9626"/>
                  <a:pt x="22194" y="2298"/>
                  <a:pt x="4929" y="0"/>
                </a:cubicBezTo>
                <a:close/>
              </a:path>
            </a:pathLst>
          </a:custGeom>
          <a:solidFill>
            <a:schemeClr val="accent4"/>
          </a:solidFill>
          <a:ln w="0" cap="flat">
            <a:noFill/>
            <a:prstDash val="solid"/>
            <a:miter/>
          </a:ln>
        </p:spPr>
        <p:txBody>
          <a:bodyPr rtlCol="0" anchor="ctr"/>
          <a:lstStyle/>
          <a:p>
            <a:endParaRPr lang="en-IN"/>
          </a:p>
        </p:txBody>
      </p:sp>
      <p:sp>
        <p:nvSpPr>
          <p:cNvPr id="100" name="Freeform: Shape 99">
            <a:extLst>
              <a:ext uri="{FF2B5EF4-FFF2-40B4-BE49-F238E27FC236}">
                <a16:creationId xmlns:a16="http://schemas.microsoft.com/office/drawing/2014/main" id="{39EB7CB7-6614-8B41-1116-5C9377A3B835}"/>
              </a:ext>
            </a:extLst>
          </p:cNvPr>
          <p:cNvSpPr/>
          <p:nvPr/>
        </p:nvSpPr>
        <p:spPr>
          <a:xfrm>
            <a:off x="8382199" y="3703427"/>
            <a:ext cx="40309" cy="24286"/>
          </a:xfrm>
          <a:custGeom>
            <a:avLst/>
            <a:gdLst>
              <a:gd name="connsiteX0" fmla="*/ 15220 w 40309"/>
              <a:gd name="connsiteY0" fmla="*/ 23912 h 24286"/>
              <a:gd name="connsiteX1" fmla="*/ 29379 w 40309"/>
              <a:gd name="connsiteY1" fmla="*/ 18199 h 24286"/>
              <a:gd name="connsiteX2" fmla="*/ 40310 w 40309"/>
              <a:gd name="connsiteY2" fmla="*/ 1865 h 24286"/>
              <a:gd name="connsiteX3" fmla="*/ 38509 w 40309"/>
              <a:gd name="connsiteY3" fmla="*/ 2 h 24286"/>
              <a:gd name="connsiteX4" fmla="*/ 18387 w 40309"/>
              <a:gd name="connsiteY4" fmla="*/ 2859 h 24286"/>
              <a:gd name="connsiteX5" fmla="*/ 2178 w 40309"/>
              <a:gd name="connsiteY5" fmla="*/ 10001 h 24286"/>
              <a:gd name="connsiteX6" fmla="*/ 1371 w 40309"/>
              <a:gd name="connsiteY6" fmla="*/ 19130 h 24286"/>
              <a:gd name="connsiteX7" fmla="*/ 15158 w 40309"/>
              <a:gd name="connsiteY7" fmla="*/ 23912 h 2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309" h="24286">
                <a:moveTo>
                  <a:pt x="15220" y="23912"/>
                </a:moveTo>
                <a:cubicBezTo>
                  <a:pt x="20126" y="22794"/>
                  <a:pt x="24784" y="20372"/>
                  <a:pt x="29379" y="18199"/>
                </a:cubicBezTo>
                <a:cubicBezTo>
                  <a:pt x="36211" y="14969"/>
                  <a:pt x="37950" y="8076"/>
                  <a:pt x="40310" y="1865"/>
                </a:cubicBezTo>
                <a:cubicBezTo>
                  <a:pt x="39689" y="1182"/>
                  <a:pt x="39006" y="-60"/>
                  <a:pt x="38509" y="2"/>
                </a:cubicBezTo>
                <a:cubicBezTo>
                  <a:pt x="31802" y="872"/>
                  <a:pt x="25094" y="1927"/>
                  <a:pt x="18387" y="2859"/>
                </a:cubicBezTo>
                <a:cubicBezTo>
                  <a:pt x="12301" y="3728"/>
                  <a:pt x="7208" y="6834"/>
                  <a:pt x="2178" y="10001"/>
                </a:cubicBezTo>
                <a:cubicBezTo>
                  <a:pt x="-368" y="11616"/>
                  <a:pt x="-741" y="16584"/>
                  <a:pt x="1371" y="19130"/>
                </a:cubicBezTo>
                <a:cubicBezTo>
                  <a:pt x="5035" y="23477"/>
                  <a:pt x="10003" y="25092"/>
                  <a:pt x="15158" y="23912"/>
                </a:cubicBezTo>
                <a:close/>
              </a:path>
            </a:pathLst>
          </a:custGeom>
          <a:solidFill>
            <a:schemeClr val="accent6"/>
          </a:solidFill>
          <a:ln w="0" cap="flat">
            <a:noFill/>
            <a:prstDash val="solid"/>
            <a:miter/>
          </a:ln>
        </p:spPr>
        <p:txBody>
          <a:bodyPr rtlCol="0" anchor="ctr"/>
          <a:lstStyle/>
          <a:p>
            <a:endParaRPr lang="en-IN"/>
          </a:p>
        </p:txBody>
      </p:sp>
      <p:sp>
        <p:nvSpPr>
          <p:cNvPr id="101" name="Freeform: Shape 100">
            <a:extLst>
              <a:ext uri="{FF2B5EF4-FFF2-40B4-BE49-F238E27FC236}">
                <a16:creationId xmlns:a16="http://schemas.microsoft.com/office/drawing/2014/main" id="{DCC4F7CB-5ACB-44F8-37C4-61DC2E2F877C}"/>
              </a:ext>
            </a:extLst>
          </p:cNvPr>
          <p:cNvSpPr/>
          <p:nvPr/>
        </p:nvSpPr>
        <p:spPr>
          <a:xfrm>
            <a:off x="5930628" y="2089259"/>
            <a:ext cx="43575" cy="29628"/>
          </a:xfrm>
          <a:custGeom>
            <a:avLst/>
            <a:gdLst>
              <a:gd name="connsiteX0" fmla="*/ 43576 w 43575"/>
              <a:gd name="connsiteY0" fmla="*/ 3330 h 29628"/>
              <a:gd name="connsiteX1" fmla="*/ 42644 w 43575"/>
              <a:gd name="connsiteY1" fmla="*/ 1467 h 29628"/>
              <a:gd name="connsiteX2" fmla="*/ 37987 w 43575"/>
              <a:gd name="connsiteY2" fmla="*/ 39 h 29628"/>
              <a:gd name="connsiteX3" fmla="*/ 2091 w 43575"/>
              <a:gd name="connsiteY3" fmla="*/ 17055 h 29628"/>
              <a:gd name="connsiteX4" fmla="*/ 3705 w 43575"/>
              <a:gd name="connsiteY4" fmla="*/ 27427 h 29628"/>
              <a:gd name="connsiteX5" fmla="*/ 13083 w 43575"/>
              <a:gd name="connsiteY5" fmla="*/ 28607 h 29628"/>
              <a:gd name="connsiteX6" fmla="*/ 42831 w 43575"/>
              <a:gd name="connsiteY6" fmla="*/ 5628 h 29628"/>
              <a:gd name="connsiteX7" fmla="*/ 43514 w 43575"/>
              <a:gd name="connsiteY7" fmla="*/ 3268 h 2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5" h="29628">
                <a:moveTo>
                  <a:pt x="43576" y="3330"/>
                </a:moveTo>
                <a:cubicBezTo>
                  <a:pt x="43265" y="2709"/>
                  <a:pt x="43141" y="1716"/>
                  <a:pt x="42644" y="1467"/>
                </a:cubicBezTo>
                <a:cubicBezTo>
                  <a:pt x="41154" y="784"/>
                  <a:pt x="39477" y="-209"/>
                  <a:pt x="37987" y="39"/>
                </a:cubicBezTo>
                <a:cubicBezTo>
                  <a:pt x="24448" y="2337"/>
                  <a:pt x="12773" y="8671"/>
                  <a:pt x="2091" y="17055"/>
                </a:cubicBezTo>
                <a:cubicBezTo>
                  <a:pt x="-1325" y="19788"/>
                  <a:pt x="-393" y="24942"/>
                  <a:pt x="3705" y="27427"/>
                </a:cubicBezTo>
                <a:cubicBezTo>
                  <a:pt x="6749" y="29290"/>
                  <a:pt x="10288" y="30656"/>
                  <a:pt x="13083" y="28607"/>
                </a:cubicBezTo>
                <a:cubicBezTo>
                  <a:pt x="23206" y="21216"/>
                  <a:pt x="32956" y="13391"/>
                  <a:pt x="42831" y="5628"/>
                </a:cubicBezTo>
                <a:cubicBezTo>
                  <a:pt x="43327" y="5194"/>
                  <a:pt x="43327" y="4076"/>
                  <a:pt x="43514" y="3268"/>
                </a:cubicBezTo>
                <a:close/>
              </a:path>
            </a:pathLst>
          </a:custGeom>
          <a:solidFill>
            <a:schemeClr val="accent4"/>
          </a:solidFill>
          <a:ln w="0" cap="flat">
            <a:noFill/>
            <a:prstDash val="solid"/>
            <a:miter/>
          </a:ln>
        </p:spPr>
        <p:txBody>
          <a:bodyPr rtlCol="0" anchor="ctr"/>
          <a:lstStyle/>
          <a:p>
            <a:endParaRPr lang="en-IN"/>
          </a:p>
        </p:txBody>
      </p:sp>
      <p:sp>
        <p:nvSpPr>
          <p:cNvPr id="102" name="Freeform: Shape 101">
            <a:extLst>
              <a:ext uri="{FF2B5EF4-FFF2-40B4-BE49-F238E27FC236}">
                <a16:creationId xmlns:a16="http://schemas.microsoft.com/office/drawing/2014/main" id="{3CFE761D-F4F0-6DC5-DE6E-BB442438B488}"/>
              </a:ext>
            </a:extLst>
          </p:cNvPr>
          <p:cNvSpPr/>
          <p:nvPr/>
        </p:nvSpPr>
        <p:spPr>
          <a:xfrm>
            <a:off x="7887935" y="3520715"/>
            <a:ext cx="21847" cy="36119"/>
          </a:xfrm>
          <a:custGeom>
            <a:avLst/>
            <a:gdLst>
              <a:gd name="connsiteX0" fmla="*/ 16507 w 21847"/>
              <a:gd name="connsiteY0" fmla="*/ 34349 h 36119"/>
              <a:gd name="connsiteX1" fmla="*/ 19922 w 21847"/>
              <a:gd name="connsiteY1" fmla="*/ 27642 h 36119"/>
              <a:gd name="connsiteX2" fmla="*/ 21847 w 21847"/>
              <a:gd name="connsiteY2" fmla="*/ 14290 h 36119"/>
              <a:gd name="connsiteX3" fmla="*/ 21164 w 21847"/>
              <a:gd name="connsiteY3" fmla="*/ 7582 h 36119"/>
              <a:gd name="connsiteX4" fmla="*/ 20668 w 21847"/>
              <a:gd name="connsiteY4" fmla="*/ 5098 h 36119"/>
              <a:gd name="connsiteX5" fmla="*/ 13650 w 21847"/>
              <a:gd name="connsiteY5" fmla="*/ 441 h 36119"/>
              <a:gd name="connsiteX6" fmla="*/ 4645 w 21847"/>
              <a:gd name="connsiteY6" fmla="*/ 4850 h 36119"/>
              <a:gd name="connsiteX7" fmla="*/ 49 w 21847"/>
              <a:gd name="connsiteY7" fmla="*/ 15966 h 36119"/>
              <a:gd name="connsiteX8" fmla="*/ 7502 w 21847"/>
              <a:gd name="connsiteY8" fmla="*/ 34411 h 36119"/>
              <a:gd name="connsiteX9" fmla="*/ 16445 w 21847"/>
              <a:gd name="connsiteY9" fmla="*/ 34287 h 3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47" h="36119">
                <a:moveTo>
                  <a:pt x="16507" y="34349"/>
                </a:moveTo>
                <a:cubicBezTo>
                  <a:pt x="17811" y="32237"/>
                  <a:pt x="19425" y="30064"/>
                  <a:pt x="19922" y="27642"/>
                </a:cubicBezTo>
                <a:cubicBezTo>
                  <a:pt x="20978" y="22736"/>
                  <a:pt x="21413" y="17643"/>
                  <a:pt x="21847" y="14290"/>
                </a:cubicBezTo>
                <a:cubicBezTo>
                  <a:pt x="21537" y="10936"/>
                  <a:pt x="21413" y="9259"/>
                  <a:pt x="21164" y="7582"/>
                </a:cubicBezTo>
                <a:cubicBezTo>
                  <a:pt x="21040" y="6775"/>
                  <a:pt x="20792" y="5968"/>
                  <a:pt x="20668" y="5098"/>
                </a:cubicBezTo>
                <a:cubicBezTo>
                  <a:pt x="20171" y="1186"/>
                  <a:pt x="17128" y="-988"/>
                  <a:pt x="13650" y="441"/>
                </a:cubicBezTo>
                <a:cubicBezTo>
                  <a:pt x="10545" y="1683"/>
                  <a:pt x="7377" y="3049"/>
                  <a:pt x="4645" y="4850"/>
                </a:cubicBezTo>
                <a:cubicBezTo>
                  <a:pt x="856" y="7458"/>
                  <a:pt x="-261" y="11495"/>
                  <a:pt x="49" y="15966"/>
                </a:cubicBezTo>
                <a:cubicBezTo>
                  <a:pt x="608" y="22860"/>
                  <a:pt x="3465" y="28884"/>
                  <a:pt x="7502" y="34411"/>
                </a:cubicBezTo>
                <a:cubicBezTo>
                  <a:pt x="9179" y="36709"/>
                  <a:pt x="14954" y="36709"/>
                  <a:pt x="16445" y="34287"/>
                </a:cubicBezTo>
                <a:close/>
              </a:path>
            </a:pathLst>
          </a:custGeom>
          <a:solidFill>
            <a:schemeClr val="accent6"/>
          </a:solidFill>
          <a:ln w="0" cap="flat">
            <a:noFill/>
            <a:prstDash val="solid"/>
            <a:miter/>
          </a:ln>
        </p:spPr>
        <p:txBody>
          <a:bodyPr rtlCol="0" anchor="ctr"/>
          <a:lstStyle/>
          <a:p>
            <a:endParaRPr lang="en-IN"/>
          </a:p>
        </p:txBody>
      </p:sp>
      <p:sp>
        <p:nvSpPr>
          <p:cNvPr id="103" name="Freeform: Shape 102">
            <a:extLst>
              <a:ext uri="{FF2B5EF4-FFF2-40B4-BE49-F238E27FC236}">
                <a16:creationId xmlns:a16="http://schemas.microsoft.com/office/drawing/2014/main" id="{D24AED62-C3BE-AE46-BA9D-F783AB34C953}"/>
              </a:ext>
            </a:extLst>
          </p:cNvPr>
          <p:cNvSpPr/>
          <p:nvPr/>
        </p:nvSpPr>
        <p:spPr>
          <a:xfrm>
            <a:off x="10217436" y="4255335"/>
            <a:ext cx="48404" cy="50808"/>
          </a:xfrm>
          <a:custGeom>
            <a:avLst/>
            <a:gdLst>
              <a:gd name="connsiteX0" fmla="*/ 173 w 48404"/>
              <a:gd name="connsiteY0" fmla="*/ 47206 h 50808"/>
              <a:gd name="connsiteX1" fmla="*/ 297 w 48404"/>
              <a:gd name="connsiteY1" fmla="*/ 49318 h 50808"/>
              <a:gd name="connsiteX2" fmla="*/ 2285 w 48404"/>
              <a:gd name="connsiteY2" fmla="*/ 50808 h 50808"/>
              <a:gd name="connsiteX3" fmla="*/ 4769 w 48404"/>
              <a:gd name="connsiteY3" fmla="*/ 50498 h 50808"/>
              <a:gd name="connsiteX4" fmla="*/ 25387 w 48404"/>
              <a:gd name="connsiteY4" fmla="*/ 32115 h 50808"/>
              <a:gd name="connsiteX5" fmla="*/ 46564 w 48404"/>
              <a:gd name="connsiteY5" fmla="*/ 10752 h 50808"/>
              <a:gd name="connsiteX6" fmla="*/ 46254 w 48404"/>
              <a:gd name="connsiteY6" fmla="*/ 5038 h 50808"/>
              <a:gd name="connsiteX7" fmla="*/ 34827 w 48404"/>
              <a:gd name="connsiteY7" fmla="*/ 3672 h 50808"/>
              <a:gd name="connsiteX8" fmla="*/ 2657 w 48404"/>
              <a:gd name="connsiteY8" fmla="*/ 42859 h 50808"/>
              <a:gd name="connsiteX9" fmla="*/ 173 w 48404"/>
              <a:gd name="connsiteY9" fmla="*/ 47206 h 5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404" h="50808">
                <a:moveTo>
                  <a:pt x="173" y="47206"/>
                </a:moveTo>
                <a:cubicBezTo>
                  <a:pt x="-75" y="47828"/>
                  <a:pt x="-75" y="48821"/>
                  <a:pt x="297" y="49318"/>
                </a:cubicBezTo>
                <a:cubicBezTo>
                  <a:pt x="732" y="50001"/>
                  <a:pt x="1602" y="50374"/>
                  <a:pt x="2285" y="50808"/>
                </a:cubicBezTo>
                <a:cubicBezTo>
                  <a:pt x="3092" y="50746"/>
                  <a:pt x="4086" y="50871"/>
                  <a:pt x="4769" y="50498"/>
                </a:cubicBezTo>
                <a:cubicBezTo>
                  <a:pt x="13215" y="46089"/>
                  <a:pt x="20481" y="39940"/>
                  <a:pt x="25387" y="32115"/>
                </a:cubicBezTo>
                <a:cubicBezTo>
                  <a:pt x="30976" y="23172"/>
                  <a:pt x="37746" y="16217"/>
                  <a:pt x="46564" y="10752"/>
                </a:cubicBezTo>
                <a:cubicBezTo>
                  <a:pt x="49359" y="9013"/>
                  <a:pt x="48738" y="9075"/>
                  <a:pt x="46254" y="5038"/>
                </a:cubicBezTo>
                <a:cubicBezTo>
                  <a:pt x="41720" y="-2166"/>
                  <a:pt x="37994" y="-737"/>
                  <a:pt x="34827" y="3672"/>
                </a:cubicBezTo>
                <a:cubicBezTo>
                  <a:pt x="24828" y="17335"/>
                  <a:pt x="15140" y="31184"/>
                  <a:pt x="2657" y="42859"/>
                </a:cubicBezTo>
                <a:cubicBezTo>
                  <a:pt x="1477" y="43977"/>
                  <a:pt x="856" y="45716"/>
                  <a:pt x="173" y="47206"/>
                </a:cubicBezTo>
                <a:close/>
              </a:path>
            </a:pathLst>
          </a:custGeom>
          <a:solidFill>
            <a:schemeClr val="accent6"/>
          </a:solidFill>
          <a:ln w="0" cap="flat">
            <a:noFill/>
            <a:prstDash val="solid"/>
            <a:miter/>
          </a:ln>
        </p:spPr>
        <p:txBody>
          <a:bodyPr rtlCol="0" anchor="ctr"/>
          <a:lstStyle/>
          <a:p>
            <a:endParaRPr lang="en-IN"/>
          </a:p>
        </p:txBody>
      </p:sp>
      <p:sp>
        <p:nvSpPr>
          <p:cNvPr id="104" name="Freeform: Shape 103">
            <a:extLst>
              <a:ext uri="{FF2B5EF4-FFF2-40B4-BE49-F238E27FC236}">
                <a16:creationId xmlns:a16="http://schemas.microsoft.com/office/drawing/2014/main" id="{04259660-9595-E425-E84A-26A5AA73C120}"/>
              </a:ext>
            </a:extLst>
          </p:cNvPr>
          <p:cNvSpPr/>
          <p:nvPr/>
        </p:nvSpPr>
        <p:spPr>
          <a:xfrm>
            <a:off x="10323545" y="4250685"/>
            <a:ext cx="24605" cy="43528"/>
          </a:xfrm>
          <a:custGeom>
            <a:avLst/>
            <a:gdLst>
              <a:gd name="connsiteX0" fmla="*/ 24232 w 24605"/>
              <a:gd name="connsiteY0" fmla="*/ 11054 h 43528"/>
              <a:gd name="connsiteX1" fmla="*/ 13985 w 24605"/>
              <a:gd name="connsiteY1" fmla="*/ 745 h 43528"/>
              <a:gd name="connsiteX2" fmla="*/ 14731 w 24605"/>
              <a:gd name="connsiteY2" fmla="*/ 0 h 43528"/>
              <a:gd name="connsiteX3" fmla="*/ 13985 w 24605"/>
              <a:gd name="connsiteY3" fmla="*/ 683 h 43528"/>
              <a:gd name="connsiteX4" fmla="*/ 13985 w 24605"/>
              <a:gd name="connsiteY4" fmla="*/ 683 h 43528"/>
              <a:gd name="connsiteX5" fmla="*/ 9079 w 24605"/>
              <a:gd name="connsiteY5" fmla="*/ 5651 h 43528"/>
              <a:gd name="connsiteX6" fmla="*/ 3552 w 24605"/>
              <a:gd name="connsiteY6" fmla="*/ 23972 h 43528"/>
              <a:gd name="connsiteX7" fmla="*/ 5726 w 24605"/>
              <a:gd name="connsiteY7" fmla="*/ 37883 h 43528"/>
              <a:gd name="connsiteX8" fmla="*/ 14172 w 24605"/>
              <a:gd name="connsiteY8" fmla="*/ 43100 h 43528"/>
              <a:gd name="connsiteX9" fmla="*/ 20196 w 24605"/>
              <a:gd name="connsiteY9" fmla="*/ 40367 h 43528"/>
              <a:gd name="connsiteX10" fmla="*/ 23984 w 24605"/>
              <a:gd name="connsiteY10" fmla="*/ 26084 h 43528"/>
              <a:gd name="connsiteX11" fmla="*/ 24605 w 24605"/>
              <a:gd name="connsiteY11" fmla="*/ 26705 h 43528"/>
              <a:gd name="connsiteX12" fmla="*/ 24605 w 24605"/>
              <a:gd name="connsiteY12" fmla="*/ 26084 h 43528"/>
              <a:gd name="connsiteX13" fmla="*/ 24108 w 24605"/>
              <a:gd name="connsiteY13" fmla="*/ 26084 h 43528"/>
              <a:gd name="connsiteX14" fmla="*/ 24108 w 24605"/>
              <a:gd name="connsiteY14" fmla="*/ 11054 h 4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605" h="43528">
                <a:moveTo>
                  <a:pt x="24232" y="11054"/>
                </a:moveTo>
                <a:cubicBezTo>
                  <a:pt x="23984" y="4471"/>
                  <a:pt x="18209" y="3416"/>
                  <a:pt x="13985" y="745"/>
                </a:cubicBezTo>
                <a:lnTo>
                  <a:pt x="14731" y="0"/>
                </a:lnTo>
                <a:cubicBezTo>
                  <a:pt x="14731" y="0"/>
                  <a:pt x="14234" y="497"/>
                  <a:pt x="13985" y="683"/>
                </a:cubicBezTo>
                <a:lnTo>
                  <a:pt x="13985" y="683"/>
                </a:lnTo>
                <a:cubicBezTo>
                  <a:pt x="12371" y="2360"/>
                  <a:pt x="10694" y="3975"/>
                  <a:pt x="9079" y="5651"/>
                </a:cubicBezTo>
                <a:cubicBezTo>
                  <a:pt x="7340" y="11738"/>
                  <a:pt x="8023" y="18258"/>
                  <a:pt x="3552" y="23972"/>
                </a:cubicBezTo>
                <a:cubicBezTo>
                  <a:pt x="-1913" y="30803"/>
                  <a:pt x="-982" y="33225"/>
                  <a:pt x="5726" y="37883"/>
                </a:cubicBezTo>
                <a:cubicBezTo>
                  <a:pt x="8458" y="39746"/>
                  <a:pt x="11377" y="41361"/>
                  <a:pt x="14172" y="43100"/>
                </a:cubicBezTo>
                <a:cubicBezTo>
                  <a:pt x="16159" y="44280"/>
                  <a:pt x="19140" y="42914"/>
                  <a:pt x="20196" y="40367"/>
                </a:cubicBezTo>
                <a:cubicBezTo>
                  <a:pt x="22059" y="35772"/>
                  <a:pt x="24481" y="31300"/>
                  <a:pt x="23984" y="26084"/>
                </a:cubicBezTo>
                <a:lnTo>
                  <a:pt x="24605" y="26705"/>
                </a:lnTo>
                <a:lnTo>
                  <a:pt x="24605" y="26084"/>
                </a:lnTo>
                <a:lnTo>
                  <a:pt x="24108" y="26084"/>
                </a:lnTo>
                <a:cubicBezTo>
                  <a:pt x="19637" y="21053"/>
                  <a:pt x="19947" y="16085"/>
                  <a:pt x="24108" y="11054"/>
                </a:cubicBezTo>
                <a:close/>
              </a:path>
            </a:pathLst>
          </a:custGeom>
          <a:solidFill>
            <a:schemeClr val="accent6"/>
          </a:solidFill>
          <a:ln w="0" cap="flat">
            <a:noFill/>
            <a:prstDash val="solid"/>
            <a:miter/>
          </a:ln>
        </p:spPr>
        <p:txBody>
          <a:bodyPr rtlCol="0" anchor="ctr"/>
          <a:lstStyle/>
          <a:p>
            <a:endParaRPr lang="en-IN"/>
          </a:p>
        </p:txBody>
      </p:sp>
      <p:sp>
        <p:nvSpPr>
          <p:cNvPr id="105" name="Freeform: Shape 104">
            <a:extLst>
              <a:ext uri="{FF2B5EF4-FFF2-40B4-BE49-F238E27FC236}">
                <a16:creationId xmlns:a16="http://schemas.microsoft.com/office/drawing/2014/main" id="{583F07CE-E361-B3D7-18A3-2443E8D7BA3A}"/>
              </a:ext>
            </a:extLst>
          </p:cNvPr>
          <p:cNvSpPr/>
          <p:nvPr/>
        </p:nvSpPr>
        <p:spPr>
          <a:xfrm>
            <a:off x="6095204" y="4089620"/>
            <a:ext cx="40103" cy="19351"/>
          </a:xfrm>
          <a:custGeom>
            <a:avLst/>
            <a:gdLst>
              <a:gd name="connsiteX0" fmla="*/ 15193 w 40103"/>
              <a:gd name="connsiteY0" fmla="*/ 31 h 19351"/>
              <a:gd name="connsiteX1" fmla="*/ 2089 w 40103"/>
              <a:gd name="connsiteY1" fmla="*/ 2453 h 19351"/>
              <a:gd name="connsiteX2" fmla="*/ 412 w 40103"/>
              <a:gd name="connsiteY2" fmla="*/ 6365 h 19351"/>
              <a:gd name="connsiteX3" fmla="*/ 30781 w 40103"/>
              <a:gd name="connsiteY3" fmla="*/ 17854 h 19351"/>
              <a:gd name="connsiteX4" fmla="*/ 37799 w 40103"/>
              <a:gd name="connsiteY4" fmla="*/ 15184 h 19351"/>
              <a:gd name="connsiteX5" fmla="*/ 39476 w 40103"/>
              <a:gd name="connsiteY5" fmla="*/ 8787 h 19351"/>
              <a:gd name="connsiteX6" fmla="*/ 15131 w 40103"/>
              <a:gd name="connsiteY6" fmla="*/ 31 h 1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103" h="19351">
                <a:moveTo>
                  <a:pt x="15193" y="31"/>
                </a:moveTo>
                <a:cubicBezTo>
                  <a:pt x="12026" y="590"/>
                  <a:pt x="6995" y="1273"/>
                  <a:pt x="2089" y="2453"/>
                </a:cubicBezTo>
                <a:cubicBezTo>
                  <a:pt x="164" y="2887"/>
                  <a:pt x="-519" y="4937"/>
                  <a:pt x="412" y="6365"/>
                </a:cubicBezTo>
                <a:cubicBezTo>
                  <a:pt x="7741" y="17482"/>
                  <a:pt x="17677" y="21953"/>
                  <a:pt x="30781" y="17854"/>
                </a:cubicBezTo>
                <a:cubicBezTo>
                  <a:pt x="33141" y="17109"/>
                  <a:pt x="35501" y="16178"/>
                  <a:pt x="37799" y="15184"/>
                </a:cubicBezTo>
                <a:cubicBezTo>
                  <a:pt x="39972" y="14314"/>
                  <a:pt x="40780" y="10588"/>
                  <a:pt x="39476" y="8787"/>
                </a:cubicBezTo>
                <a:cubicBezTo>
                  <a:pt x="33886" y="900"/>
                  <a:pt x="25751" y="-218"/>
                  <a:pt x="15131" y="31"/>
                </a:cubicBezTo>
                <a:close/>
              </a:path>
            </a:pathLst>
          </a:custGeom>
          <a:solidFill>
            <a:schemeClr val="accent4"/>
          </a:solidFill>
          <a:ln w="0" cap="flat">
            <a:noFill/>
            <a:prstDash val="solid"/>
            <a:miter/>
          </a:ln>
        </p:spPr>
        <p:txBody>
          <a:bodyPr rtlCol="0" anchor="ctr"/>
          <a:lstStyle/>
          <a:p>
            <a:endParaRPr lang="en-IN"/>
          </a:p>
        </p:txBody>
      </p:sp>
      <p:sp>
        <p:nvSpPr>
          <p:cNvPr id="106" name="Freeform: Shape 105">
            <a:extLst>
              <a:ext uri="{FF2B5EF4-FFF2-40B4-BE49-F238E27FC236}">
                <a16:creationId xmlns:a16="http://schemas.microsoft.com/office/drawing/2014/main" id="{F89CCC73-5E85-7D54-DD12-FBCD46C74939}"/>
              </a:ext>
            </a:extLst>
          </p:cNvPr>
          <p:cNvSpPr/>
          <p:nvPr/>
        </p:nvSpPr>
        <p:spPr>
          <a:xfrm>
            <a:off x="10311944" y="4232353"/>
            <a:ext cx="25779" cy="31257"/>
          </a:xfrm>
          <a:custGeom>
            <a:avLst/>
            <a:gdLst>
              <a:gd name="connsiteX0" fmla="*/ 25587 w 25779"/>
              <a:gd name="connsiteY0" fmla="*/ 19015 h 31257"/>
              <a:gd name="connsiteX1" fmla="*/ 25711 w 25779"/>
              <a:gd name="connsiteY1" fmla="*/ 14047 h 31257"/>
              <a:gd name="connsiteX2" fmla="*/ 24221 w 25779"/>
              <a:gd name="connsiteY2" fmla="*/ 9575 h 31257"/>
              <a:gd name="connsiteX3" fmla="*/ 1677 w 25779"/>
              <a:gd name="connsiteY3" fmla="*/ 11 h 31257"/>
              <a:gd name="connsiteX4" fmla="*/ 0 w 25779"/>
              <a:gd name="connsiteY4" fmla="*/ 1253 h 31257"/>
              <a:gd name="connsiteX5" fmla="*/ 1180 w 25779"/>
              <a:gd name="connsiteY5" fmla="*/ 25908 h 31257"/>
              <a:gd name="connsiteX6" fmla="*/ 6769 w 25779"/>
              <a:gd name="connsiteY6" fmla="*/ 30194 h 31257"/>
              <a:gd name="connsiteX7" fmla="*/ 15898 w 25779"/>
              <a:gd name="connsiteY7" fmla="*/ 29200 h 31257"/>
              <a:gd name="connsiteX8" fmla="*/ 20805 w 25779"/>
              <a:gd name="connsiteY8" fmla="*/ 23486 h 31257"/>
              <a:gd name="connsiteX9" fmla="*/ 20370 w 25779"/>
              <a:gd name="connsiteY9" fmla="*/ 24294 h 31257"/>
              <a:gd name="connsiteX10" fmla="*/ 20743 w 25779"/>
              <a:gd name="connsiteY10" fmla="*/ 23983 h 31257"/>
              <a:gd name="connsiteX11" fmla="*/ 20743 w 25779"/>
              <a:gd name="connsiteY11" fmla="*/ 23983 h 31257"/>
              <a:gd name="connsiteX12" fmla="*/ 25649 w 25779"/>
              <a:gd name="connsiteY12" fmla="*/ 19015 h 3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79" h="31257">
                <a:moveTo>
                  <a:pt x="25587" y="19015"/>
                </a:moveTo>
                <a:cubicBezTo>
                  <a:pt x="25649" y="17338"/>
                  <a:pt x="25897" y="15661"/>
                  <a:pt x="25711" y="14047"/>
                </a:cubicBezTo>
                <a:cubicBezTo>
                  <a:pt x="25525" y="12494"/>
                  <a:pt x="25276" y="10320"/>
                  <a:pt x="24221" y="9575"/>
                </a:cubicBezTo>
                <a:cubicBezTo>
                  <a:pt x="17451" y="4731"/>
                  <a:pt x="9502" y="2433"/>
                  <a:pt x="1677" y="11"/>
                </a:cubicBezTo>
                <a:cubicBezTo>
                  <a:pt x="1242" y="-113"/>
                  <a:pt x="0" y="819"/>
                  <a:pt x="0" y="1253"/>
                </a:cubicBezTo>
                <a:cubicBezTo>
                  <a:pt x="311" y="9451"/>
                  <a:pt x="559" y="17711"/>
                  <a:pt x="1180" y="25908"/>
                </a:cubicBezTo>
                <a:cubicBezTo>
                  <a:pt x="1429" y="28827"/>
                  <a:pt x="4347" y="29386"/>
                  <a:pt x="6769" y="30194"/>
                </a:cubicBezTo>
                <a:cubicBezTo>
                  <a:pt x="9937" y="31249"/>
                  <a:pt x="13166" y="32305"/>
                  <a:pt x="15898" y="29200"/>
                </a:cubicBezTo>
                <a:cubicBezTo>
                  <a:pt x="17575" y="27337"/>
                  <a:pt x="19190" y="25412"/>
                  <a:pt x="20805" y="23486"/>
                </a:cubicBezTo>
                <a:lnTo>
                  <a:pt x="20370" y="24294"/>
                </a:lnTo>
                <a:cubicBezTo>
                  <a:pt x="20370" y="24294"/>
                  <a:pt x="20618" y="24045"/>
                  <a:pt x="20743" y="23983"/>
                </a:cubicBezTo>
                <a:lnTo>
                  <a:pt x="20743" y="23983"/>
                </a:lnTo>
                <a:cubicBezTo>
                  <a:pt x="22357" y="22306"/>
                  <a:pt x="24034" y="20692"/>
                  <a:pt x="25649" y="19015"/>
                </a:cubicBezTo>
                <a:close/>
              </a:path>
            </a:pathLst>
          </a:custGeom>
          <a:solidFill>
            <a:schemeClr val="accent6"/>
          </a:solidFill>
          <a:ln w="0" cap="flat">
            <a:noFill/>
            <a:prstDash val="solid"/>
            <a:miter/>
          </a:ln>
        </p:spPr>
        <p:txBody>
          <a:bodyPr rtlCol="0" anchor="ctr"/>
          <a:lstStyle/>
          <a:p>
            <a:endParaRPr lang="en-IN"/>
          </a:p>
        </p:txBody>
      </p:sp>
      <p:sp>
        <p:nvSpPr>
          <p:cNvPr id="107" name="Freeform: Shape 106">
            <a:extLst>
              <a:ext uri="{FF2B5EF4-FFF2-40B4-BE49-F238E27FC236}">
                <a16:creationId xmlns:a16="http://schemas.microsoft.com/office/drawing/2014/main" id="{422F61F3-0425-1453-1F30-A7BE3BFAAD37}"/>
              </a:ext>
            </a:extLst>
          </p:cNvPr>
          <p:cNvSpPr/>
          <p:nvPr/>
        </p:nvSpPr>
        <p:spPr>
          <a:xfrm>
            <a:off x="4651338" y="2636054"/>
            <a:ext cx="31283" cy="21116"/>
          </a:xfrm>
          <a:custGeom>
            <a:avLst/>
            <a:gdLst>
              <a:gd name="connsiteX0" fmla="*/ 22978 w 31283"/>
              <a:gd name="connsiteY0" fmla="*/ 20311 h 21116"/>
              <a:gd name="connsiteX1" fmla="*/ 31052 w 31283"/>
              <a:gd name="connsiteY1" fmla="*/ 6399 h 21116"/>
              <a:gd name="connsiteX2" fmla="*/ 22295 w 31283"/>
              <a:gd name="connsiteY2" fmla="*/ 3 h 21116"/>
              <a:gd name="connsiteX3" fmla="*/ 1925 w 31283"/>
              <a:gd name="connsiteY3" fmla="*/ 3543 h 21116"/>
              <a:gd name="connsiteX4" fmla="*/ 0 w 31283"/>
              <a:gd name="connsiteY4" fmla="*/ 7642 h 21116"/>
              <a:gd name="connsiteX5" fmla="*/ 4037 w 31283"/>
              <a:gd name="connsiteY5" fmla="*/ 16398 h 21116"/>
              <a:gd name="connsiteX6" fmla="*/ 22916 w 31283"/>
              <a:gd name="connsiteY6" fmla="*/ 20311 h 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83" h="21116">
                <a:moveTo>
                  <a:pt x="22978" y="20311"/>
                </a:moveTo>
                <a:cubicBezTo>
                  <a:pt x="27947" y="19069"/>
                  <a:pt x="32356" y="11368"/>
                  <a:pt x="31052" y="6399"/>
                </a:cubicBezTo>
                <a:cubicBezTo>
                  <a:pt x="30369" y="3853"/>
                  <a:pt x="25959" y="-121"/>
                  <a:pt x="22295" y="3"/>
                </a:cubicBezTo>
                <a:cubicBezTo>
                  <a:pt x="16520" y="934"/>
                  <a:pt x="9191" y="2052"/>
                  <a:pt x="1925" y="3543"/>
                </a:cubicBezTo>
                <a:cubicBezTo>
                  <a:pt x="994" y="3729"/>
                  <a:pt x="0" y="6213"/>
                  <a:pt x="0" y="7642"/>
                </a:cubicBezTo>
                <a:cubicBezTo>
                  <a:pt x="0" y="11057"/>
                  <a:pt x="1304" y="14224"/>
                  <a:pt x="4037" y="16398"/>
                </a:cubicBezTo>
                <a:cubicBezTo>
                  <a:pt x="9626" y="20932"/>
                  <a:pt x="15961" y="22112"/>
                  <a:pt x="22916" y="20311"/>
                </a:cubicBezTo>
                <a:close/>
              </a:path>
            </a:pathLst>
          </a:custGeom>
          <a:solidFill>
            <a:schemeClr val="accent4"/>
          </a:solidFill>
          <a:ln w="0" cap="flat">
            <a:noFill/>
            <a:prstDash val="solid"/>
            <a:miter/>
          </a:ln>
        </p:spPr>
        <p:txBody>
          <a:bodyPr rtlCol="0" anchor="ctr"/>
          <a:lstStyle/>
          <a:p>
            <a:endParaRPr lang="en-IN"/>
          </a:p>
        </p:txBody>
      </p:sp>
      <p:sp>
        <p:nvSpPr>
          <p:cNvPr id="108" name="Freeform: Shape 107">
            <a:extLst>
              <a:ext uri="{FF2B5EF4-FFF2-40B4-BE49-F238E27FC236}">
                <a16:creationId xmlns:a16="http://schemas.microsoft.com/office/drawing/2014/main" id="{9C1B64C1-DE49-B026-07BD-7662545183E2}"/>
              </a:ext>
            </a:extLst>
          </p:cNvPr>
          <p:cNvSpPr/>
          <p:nvPr/>
        </p:nvSpPr>
        <p:spPr>
          <a:xfrm>
            <a:off x="8810043" y="2413236"/>
            <a:ext cx="27005" cy="26324"/>
          </a:xfrm>
          <a:custGeom>
            <a:avLst/>
            <a:gdLst>
              <a:gd name="connsiteX0" fmla="*/ 5580 w 27005"/>
              <a:gd name="connsiteY0" fmla="*/ 24648 h 26324"/>
              <a:gd name="connsiteX1" fmla="*/ 26820 w 27005"/>
              <a:gd name="connsiteY1" fmla="*/ 16823 h 26324"/>
              <a:gd name="connsiteX2" fmla="*/ 27006 w 27005"/>
              <a:gd name="connsiteY2" fmla="*/ 14277 h 26324"/>
              <a:gd name="connsiteX3" fmla="*/ 16076 w 27005"/>
              <a:gd name="connsiteY3" fmla="*/ 987 h 26324"/>
              <a:gd name="connsiteX4" fmla="*/ 11294 w 27005"/>
              <a:gd name="connsiteY4" fmla="*/ 117 h 26324"/>
              <a:gd name="connsiteX5" fmla="*/ 1419 w 27005"/>
              <a:gd name="connsiteY5" fmla="*/ 18748 h 26324"/>
              <a:gd name="connsiteX6" fmla="*/ 5580 w 27005"/>
              <a:gd name="connsiteY6" fmla="*/ 24648 h 2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05" h="26324">
                <a:moveTo>
                  <a:pt x="5580" y="24648"/>
                </a:moveTo>
                <a:cubicBezTo>
                  <a:pt x="12225" y="28933"/>
                  <a:pt x="23590" y="24524"/>
                  <a:pt x="26820" y="16823"/>
                </a:cubicBezTo>
                <a:cubicBezTo>
                  <a:pt x="27130" y="16078"/>
                  <a:pt x="26944" y="15146"/>
                  <a:pt x="27006" y="14277"/>
                </a:cubicBezTo>
                <a:cubicBezTo>
                  <a:pt x="25329" y="8253"/>
                  <a:pt x="20982" y="4278"/>
                  <a:pt x="16076" y="987"/>
                </a:cubicBezTo>
                <a:cubicBezTo>
                  <a:pt x="14834" y="117"/>
                  <a:pt x="12784" y="-193"/>
                  <a:pt x="11294" y="117"/>
                </a:cubicBezTo>
                <a:cubicBezTo>
                  <a:pt x="1233" y="2167"/>
                  <a:pt x="-2245" y="8750"/>
                  <a:pt x="1419" y="18748"/>
                </a:cubicBezTo>
                <a:cubicBezTo>
                  <a:pt x="2227" y="20984"/>
                  <a:pt x="3717" y="23406"/>
                  <a:pt x="5580" y="24648"/>
                </a:cubicBezTo>
                <a:close/>
              </a:path>
            </a:pathLst>
          </a:custGeom>
          <a:solidFill>
            <a:schemeClr val="accent6"/>
          </a:solidFill>
          <a:ln w="0" cap="flat">
            <a:noFill/>
            <a:prstDash val="solid"/>
            <a:miter/>
          </a:ln>
        </p:spPr>
        <p:txBody>
          <a:bodyPr rtlCol="0" anchor="ctr"/>
          <a:lstStyle/>
          <a:p>
            <a:endParaRPr lang="en-IN"/>
          </a:p>
        </p:txBody>
      </p:sp>
      <p:sp>
        <p:nvSpPr>
          <p:cNvPr id="109" name="Freeform: Shape 108">
            <a:extLst>
              <a:ext uri="{FF2B5EF4-FFF2-40B4-BE49-F238E27FC236}">
                <a16:creationId xmlns:a16="http://schemas.microsoft.com/office/drawing/2014/main" id="{97AA0A64-8C71-BD17-1144-E8D093AE9F08}"/>
              </a:ext>
            </a:extLst>
          </p:cNvPr>
          <p:cNvSpPr/>
          <p:nvPr/>
        </p:nvSpPr>
        <p:spPr>
          <a:xfrm>
            <a:off x="8202700" y="3704421"/>
            <a:ext cx="50516" cy="15983"/>
          </a:xfrm>
          <a:custGeom>
            <a:avLst/>
            <a:gdLst>
              <a:gd name="connsiteX0" fmla="*/ 7414 w 50516"/>
              <a:gd name="connsiteY0" fmla="*/ 64 h 15983"/>
              <a:gd name="connsiteX1" fmla="*/ 2695 w 50516"/>
              <a:gd name="connsiteY1" fmla="*/ 1555 h 15983"/>
              <a:gd name="connsiteX2" fmla="*/ 24 w 50516"/>
              <a:gd name="connsiteY2" fmla="*/ 5405 h 15983"/>
              <a:gd name="connsiteX3" fmla="*/ 1701 w 50516"/>
              <a:gd name="connsiteY3" fmla="*/ 9566 h 15983"/>
              <a:gd name="connsiteX4" fmla="*/ 26107 w 50516"/>
              <a:gd name="connsiteY4" fmla="*/ 15900 h 15983"/>
              <a:gd name="connsiteX5" fmla="*/ 28033 w 50516"/>
              <a:gd name="connsiteY5" fmla="*/ 15900 h 15983"/>
              <a:gd name="connsiteX6" fmla="*/ 48651 w 50516"/>
              <a:gd name="connsiteY6" fmla="*/ 12795 h 15983"/>
              <a:gd name="connsiteX7" fmla="*/ 50514 w 50516"/>
              <a:gd name="connsiteY7" fmla="*/ 11243 h 15983"/>
              <a:gd name="connsiteX8" fmla="*/ 48961 w 50516"/>
              <a:gd name="connsiteY8" fmla="*/ 7268 h 15983"/>
              <a:gd name="connsiteX9" fmla="*/ 30082 w 50516"/>
              <a:gd name="connsiteY9" fmla="*/ 1120 h 15983"/>
              <a:gd name="connsiteX10" fmla="*/ 7414 w 50516"/>
              <a:gd name="connsiteY10" fmla="*/ 2 h 15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516" h="15983">
                <a:moveTo>
                  <a:pt x="7414" y="64"/>
                </a:moveTo>
                <a:cubicBezTo>
                  <a:pt x="5986" y="-246"/>
                  <a:pt x="3999" y="623"/>
                  <a:pt x="2695" y="1555"/>
                </a:cubicBezTo>
                <a:cubicBezTo>
                  <a:pt x="1453" y="2424"/>
                  <a:pt x="210" y="4039"/>
                  <a:pt x="24" y="5405"/>
                </a:cubicBezTo>
                <a:cubicBezTo>
                  <a:pt x="-162" y="6771"/>
                  <a:pt x="770" y="9255"/>
                  <a:pt x="1701" y="9566"/>
                </a:cubicBezTo>
                <a:cubicBezTo>
                  <a:pt x="9774" y="11926"/>
                  <a:pt x="17972" y="13913"/>
                  <a:pt x="26107" y="15900"/>
                </a:cubicBezTo>
                <a:cubicBezTo>
                  <a:pt x="26853" y="16087"/>
                  <a:pt x="27784" y="15900"/>
                  <a:pt x="28033" y="15900"/>
                </a:cubicBezTo>
                <a:cubicBezTo>
                  <a:pt x="35299" y="14845"/>
                  <a:pt x="42006" y="13913"/>
                  <a:pt x="48651" y="12795"/>
                </a:cubicBezTo>
                <a:cubicBezTo>
                  <a:pt x="49334" y="12671"/>
                  <a:pt x="50576" y="11615"/>
                  <a:pt x="50514" y="11243"/>
                </a:cubicBezTo>
                <a:cubicBezTo>
                  <a:pt x="50266" y="9814"/>
                  <a:pt x="49955" y="8013"/>
                  <a:pt x="48961" y="7268"/>
                </a:cubicBezTo>
                <a:cubicBezTo>
                  <a:pt x="43435" y="2921"/>
                  <a:pt x="36976" y="747"/>
                  <a:pt x="30082" y="1120"/>
                </a:cubicBezTo>
                <a:cubicBezTo>
                  <a:pt x="22444" y="1617"/>
                  <a:pt x="14929" y="1492"/>
                  <a:pt x="7414" y="2"/>
                </a:cubicBezTo>
                <a:close/>
              </a:path>
            </a:pathLst>
          </a:custGeom>
          <a:solidFill>
            <a:schemeClr val="accent6"/>
          </a:solidFill>
          <a:ln w="0" cap="flat">
            <a:noFill/>
            <a:prstDash val="solid"/>
            <a:miter/>
          </a:ln>
        </p:spPr>
        <p:txBody>
          <a:bodyPr rtlCol="0" anchor="ctr"/>
          <a:lstStyle/>
          <a:p>
            <a:endParaRPr lang="en-IN"/>
          </a:p>
        </p:txBody>
      </p:sp>
      <p:sp>
        <p:nvSpPr>
          <p:cNvPr id="110" name="Freeform: Shape 109">
            <a:extLst>
              <a:ext uri="{FF2B5EF4-FFF2-40B4-BE49-F238E27FC236}">
                <a16:creationId xmlns:a16="http://schemas.microsoft.com/office/drawing/2014/main" id="{7095952D-1693-EEA3-904C-F2D32FFEFC5A}"/>
              </a:ext>
            </a:extLst>
          </p:cNvPr>
          <p:cNvSpPr/>
          <p:nvPr/>
        </p:nvSpPr>
        <p:spPr>
          <a:xfrm>
            <a:off x="6327586" y="4090396"/>
            <a:ext cx="35478" cy="16386"/>
          </a:xfrm>
          <a:custGeom>
            <a:avLst/>
            <a:gdLst>
              <a:gd name="connsiteX0" fmla="*/ 28990 w 35478"/>
              <a:gd name="connsiteY0" fmla="*/ 1304 h 16386"/>
              <a:gd name="connsiteX1" fmla="*/ 17873 w 35478"/>
              <a:gd name="connsiteY1" fmla="*/ 0 h 16386"/>
              <a:gd name="connsiteX2" fmla="*/ 4396 w 35478"/>
              <a:gd name="connsiteY2" fmla="*/ 2111 h 16386"/>
              <a:gd name="connsiteX3" fmla="*/ 173 w 35478"/>
              <a:gd name="connsiteY3" fmla="*/ 7763 h 16386"/>
              <a:gd name="connsiteX4" fmla="*/ 3341 w 35478"/>
              <a:gd name="connsiteY4" fmla="*/ 13849 h 16386"/>
              <a:gd name="connsiteX5" fmla="*/ 7936 w 35478"/>
              <a:gd name="connsiteY5" fmla="*/ 15774 h 16386"/>
              <a:gd name="connsiteX6" fmla="*/ 34020 w 35478"/>
              <a:gd name="connsiteY6" fmla="*/ 10247 h 16386"/>
              <a:gd name="connsiteX7" fmla="*/ 34641 w 35478"/>
              <a:gd name="connsiteY7" fmla="*/ 5838 h 16386"/>
              <a:gd name="connsiteX8" fmla="*/ 29052 w 35478"/>
              <a:gd name="connsiteY8" fmla="*/ 1366 h 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8" h="16386">
                <a:moveTo>
                  <a:pt x="28990" y="1304"/>
                </a:moveTo>
                <a:cubicBezTo>
                  <a:pt x="25884" y="310"/>
                  <a:pt x="22469" y="497"/>
                  <a:pt x="17873" y="0"/>
                </a:cubicBezTo>
                <a:cubicBezTo>
                  <a:pt x="14147" y="497"/>
                  <a:pt x="9054" y="683"/>
                  <a:pt x="4396" y="2111"/>
                </a:cubicBezTo>
                <a:cubicBezTo>
                  <a:pt x="2596" y="2608"/>
                  <a:pt x="1167" y="5589"/>
                  <a:pt x="173" y="7763"/>
                </a:cubicBezTo>
                <a:cubicBezTo>
                  <a:pt x="-634" y="9564"/>
                  <a:pt x="1540" y="13042"/>
                  <a:pt x="3341" y="13849"/>
                </a:cubicBezTo>
                <a:cubicBezTo>
                  <a:pt x="4831" y="14532"/>
                  <a:pt x="6322" y="15464"/>
                  <a:pt x="7936" y="15774"/>
                </a:cubicBezTo>
                <a:cubicBezTo>
                  <a:pt x="17314" y="17389"/>
                  <a:pt x="26133" y="15898"/>
                  <a:pt x="34020" y="10247"/>
                </a:cubicBezTo>
                <a:cubicBezTo>
                  <a:pt x="35634" y="9067"/>
                  <a:pt x="36007" y="7328"/>
                  <a:pt x="34641" y="5838"/>
                </a:cubicBezTo>
                <a:cubicBezTo>
                  <a:pt x="33026" y="4099"/>
                  <a:pt x="31163" y="1987"/>
                  <a:pt x="29052" y="1366"/>
                </a:cubicBezTo>
                <a:close/>
              </a:path>
            </a:pathLst>
          </a:custGeom>
          <a:solidFill>
            <a:schemeClr val="accent4"/>
          </a:solidFill>
          <a:ln w="0" cap="flat">
            <a:noFill/>
            <a:prstDash val="solid"/>
            <a:miter/>
          </a:ln>
        </p:spPr>
        <p:txBody>
          <a:bodyPr rtlCol="0" anchor="ctr"/>
          <a:lstStyle/>
          <a:p>
            <a:endParaRPr lang="en-IN"/>
          </a:p>
        </p:txBody>
      </p:sp>
      <p:sp>
        <p:nvSpPr>
          <p:cNvPr id="111" name="Freeform: Shape 110">
            <a:extLst>
              <a:ext uri="{FF2B5EF4-FFF2-40B4-BE49-F238E27FC236}">
                <a16:creationId xmlns:a16="http://schemas.microsoft.com/office/drawing/2014/main" id="{71DF3194-0964-974A-7F2E-CE61CBC101A9}"/>
              </a:ext>
            </a:extLst>
          </p:cNvPr>
          <p:cNvSpPr/>
          <p:nvPr/>
        </p:nvSpPr>
        <p:spPr>
          <a:xfrm>
            <a:off x="10277247" y="4194003"/>
            <a:ext cx="24178" cy="30447"/>
          </a:xfrm>
          <a:custGeom>
            <a:avLst/>
            <a:gdLst>
              <a:gd name="connsiteX0" fmla="*/ 2279 w 24178"/>
              <a:gd name="connsiteY0" fmla="*/ 1596 h 30447"/>
              <a:gd name="connsiteX1" fmla="*/ 43 w 24178"/>
              <a:gd name="connsiteY1" fmla="*/ 5447 h 30447"/>
              <a:gd name="connsiteX2" fmla="*/ 10911 w 24178"/>
              <a:gd name="connsiteY2" fmla="*/ 28115 h 30447"/>
              <a:gd name="connsiteX3" fmla="*/ 21593 w 24178"/>
              <a:gd name="connsiteY3" fmla="*/ 27245 h 30447"/>
              <a:gd name="connsiteX4" fmla="*/ 21593 w 24178"/>
              <a:gd name="connsiteY4" fmla="*/ 10477 h 30447"/>
              <a:gd name="connsiteX5" fmla="*/ 14265 w 24178"/>
              <a:gd name="connsiteY5" fmla="*/ 1038 h 30447"/>
              <a:gd name="connsiteX6" fmla="*/ 2279 w 24178"/>
              <a:gd name="connsiteY6" fmla="*/ 1534 h 30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78" h="30447">
                <a:moveTo>
                  <a:pt x="2279" y="1596"/>
                </a:moveTo>
                <a:cubicBezTo>
                  <a:pt x="1161" y="2342"/>
                  <a:pt x="-268" y="4453"/>
                  <a:pt x="43" y="5447"/>
                </a:cubicBezTo>
                <a:cubicBezTo>
                  <a:pt x="2527" y="13520"/>
                  <a:pt x="5632" y="21345"/>
                  <a:pt x="10911" y="28115"/>
                </a:cubicBezTo>
                <a:cubicBezTo>
                  <a:pt x="13582" y="31530"/>
                  <a:pt x="19295" y="31158"/>
                  <a:pt x="21593" y="27245"/>
                </a:cubicBezTo>
                <a:cubicBezTo>
                  <a:pt x="25009" y="21656"/>
                  <a:pt x="25071" y="15880"/>
                  <a:pt x="21593" y="10477"/>
                </a:cubicBezTo>
                <a:cubicBezTo>
                  <a:pt x="19419" y="7124"/>
                  <a:pt x="16749" y="4143"/>
                  <a:pt x="14265" y="1038"/>
                </a:cubicBezTo>
                <a:cubicBezTo>
                  <a:pt x="10228" y="44"/>
                  <a:pt x="6067" y="-888"/>
                  <a:pt x="2279" y="1534"/>
                </a:cubicBezTo>
                <a:close/>
              </a:path>
            </a:pathLst>
          </a:custGeom>
          <a:solidFill>
            <a:schemeClr val="accent6"/>
          </a:solidFill>
          <a:ln w="0" cap="flat">
            <a:noFill/>
            <a:prstDash val="solid"/>
            <a:miter/>
          </a:ln>
        </p:spPr>
        <p:txBody>
          <a:bodyPr rtlCol="0" anchor="ctr"/>
          <a:lstStyle/>
          <a:p>
            <a:endParaRPr lang="en-IN"/>
          </a:p>
        </p:txBody>
      </p:sp>
      <p:sp>
        <p:nvSpPr>
          <p:cNvPr id="112" name="Freeform: Shape 111">
            <a:extLst>
              <a:ext uri="{FF2B5EF4-FFF2-40B4-BE49-F238E27FC236}">
                <a16:creationId xmlns:a16="http://schemas.microsoft.com/office/drawing/2014/main" id="{84964F17-15EA-08E7-04E7-9DFD0B5061AF}"/>
              </a:ext>
            </a:extLst>
          </p:cNvPr>
          <p:cNvSpPr/>
          <p:nvPr/>
        </p:nvSpPr>
        <p:spPr>
          <a:xfrm>
            <a:off x="10249765" y="4702922"/>
            <a:ext cx="35981" cy="21610"/>
          </a:xfrm>
          <a:custGeom>
            <a:avLst/>
            <a:gdLst>
              <a:gd name="connsiteX0" fmla="*/ 1504 w 35981"/>
              <a:gd name="connsiteY0" fmla="*/ 9688 h 21610"/>
              <a:gd name="connsiteX1" fmla="*/ 24296 w 35981"/>
              <a:gd name="connsiteY1" fmla="*/ 20991 h 21610"/>
              <a:gd name="connsiteX2" fmla="*/ 31748 w 35981"/>
              <a:gd name="connsiteY2" fmla="*/ 21239 h 21610"/>
              <a:gd name="connsiteX3" fmla="*/ 35474 w 35981"/>
              <a:gd name="connsiteY3" fmla="*/ 13476 h 21610"/>
              <a:gd name="connsiteX4" fmla="*/ 32742 w 35981"/>
              <a:gd name="connsiteY4" fmla="*/ 9191 h 21610"/>
              <a:gd name="connsiteX5" fmla="*/ 7777 w 35981"/>
              <a:gd name="connsiteY5" fmla="*/ 0 h 21610"/>
              <a:gd name="connsiteX6" fmla="*/ 2435 w 35981"/>
              <a:gd name="connsiteY6" fmla="*/ 1304 h 21610"/>
              <a:gd name="connsiteX7" fmla="*/ 14 w 35981"/>
              <a:gd name="connsiteY7" fmla="*/ 5403 h 21610"/>
              <a:gd name="connsiteX8" fmla="*/ 1504 w 35981"/>
              <a:gd name="connsiteY8" fmla="*/ 9750 h 2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81" h="21610">
                <a:moveTo>
                  <a:pt x="1504" y="9688"/>
                </a:moveTo>
                <a:cubicBezTo>
                  <a:pt x="9826" y="11986"/>
                  <a:pt x="16657" y="17265"/>
                  <a:pt x="24296" y="20991"/>
                </a:cubicBezTo>
                <a:cubicBezTo>
                  <a:pt x="26345" y="22047"/>
                  <a:pt x="29264" y="21488"/>
                  <a:pt x="31748" y="21239"/>
                </a:cubicBezTo>
                <a:cubicBezTo>
                  <a:pt x="34791" y="20929"/>
                  <a:pt x="37027" y="16023"/>
                  <a:pt x="35474" y="13476"/>
                </a:cubicBezTo>
                <a:cubicBezTo>
                  <a:pt x="34605" y="12048"/>
                  <a:pt x="33798" y="10496"/>
                  <a:pt x="32742" y="9191"/>
                </a:cubicBezTo>
                <a:cubicBezTo>
                  <a:pt x="26780" y="2111"/>
                  <a:pt x="18706" y="0"/>
                  <a:pt x="7777" y="0"/>
                </a:cubicBezTo>
                <a:cubicBezTo>
                  <a:pt x="7342" y="124"/>
                  <a:pt x="4733" y="248"/>
                  <a:pt x="2435" y="1304"/>
                </a:cubicBezTo>
                <a:cubicBezTo>
                  <a:pt x="1193" y="1863"/>
                  <a:pt x="138" y="3913"/>
                  <a:pt x="14" y="5403"/>
                </a:cubicBezTo>
                <a:cubicBezTo>
                  <a:pt x="-111" y="6769"/>
                  <a:pt x="635" y="9502"/>
                  <a:pt x="1504" y="9750"/>
                </a:cubicBezTo>
                <a:close/>
              </a:path>
            </a:pathLst>
          </a:custGeom>
          <a:solidFill>
            <a:schemeClr val="accent6"/>
          </a:solidFill>
          <a:ln w="0" cap="flat">
            <a:noFill/>
            <a:prstDash val="solid"/>
            <a:miter/>
          </a:ln>
        </p:spPr>
        <p:txBody>
          <a:bodyPr rtlCol="0" anchor="ctr"/>
          <a:lstStyle/>
          <a:p>
            <a:endParaRPr lang="en-IN"/>
          </a:p>
        </p:txBody>
      </p:sp>
      <p:sp>
        <p:nvSpPr>
          <p:cNvPr id="113" name="Freeform: Shape 112">
            <a:extLst>
              <a:ext uri="{FF2B5EF4-FFF2-40B4-BE49-F238E27FC236}">
                <a16:creationId xmlns:a16="http://schemas.microsoft.com/office/drawing/2014/main" id="{E63E0495-9EEF-65E5-30C1-8680F5DBC2DB}"/>
              </a:ext>
            </a:extLst>
          </p:cNvPr>
          <p:cNvSpPr/>
          <p:nvPr/>
        </p:nvSpPr>
        <p:spPr>
          <a:xfrm>
            <a:off x="6202551" y="2051642"/>
            <a:ext cx="17893" cy="39121"/>
          </a:xfrm>
          <a:custGeom>
            <a:avLst/>
            <a:gdLst>
              <a:gd name="connsiteX0" fmla="*/ 4665 w 17893"/>
              <a:gd name="connsiteY0" fmla="*/ 38277 h 39121"/>
              <a:gd name="connsiteX1" fmla="*/ 11435 w 17893"/>
              <a:gd name="connsiteY1" fmla="*/ 37408 h 39121"/>
              <a:gd name="connsiteX2" fmla="*/ 17893 w 17893"/>
              <a:gd name="connsiteY2" fmla="*/ 9958 h 39121"/>
              <a:gd name="connsiteX3" fmla="*/ 17272 w 17893"/>
              <a:gd name="connsiteY3" fmla="*/ 3251 h 39121"/>
              <a:gd name="connsiteX4" fmla="*/ 14291 w 17893"/>
              <a:gd name="connsiteY4" fmla="*/ 21 h 39121"/>
              <a:gd name="connsiteX5" fmla="*/ 10193 w 17893"/>
              <a:gd name="connsiteY5" fmla="*/ 2071 h 39121"/>
              <a:gd name="connsiteX6" fmla="*/ 877 w 17893"/>
              <a:gd name="connsiteY6" fmla="*/ 22565 h 39121"/>
              <a:gd name="connsiteX7" fmla="*/ 442 w 17893"/>
              <a:gd name="connsiteY7" fmla="*/ 32439 h 39121"/>
              <a:gd name="connsiteX8" fmla="*/ 4665 w 17893"/>
              <a:gd name="connsiteY8" fmla="*/ 38277 h 3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93" h="39121">
                <a:moveTo>
                  <a:pt x="4665" y="38277"/>
                </a:moveTo>
                <a:cubicBezTo>
                  <a:pt x="6280" y="39892"/>
                  <a:pt x="10379" y="38960"/>
                  <a:pt x="11435" y="37408"/>
                </a:cubicBezTo>
                <a:cubicBezTo>
                  <a:pt x="16776" y="29272"/>
                  <a:pt x="16403" y="19770"/>
                  <a:pt x="17893" y="9958"/>
                </a:cubicBezTo>
                <a:cubicBezTo>
                  <a:pt x="17769" y="8219"/>
                  <a:pt x="17893" y="5611"/>
                  <a:pt x="17272" y="3251"/>
                </a:cubicBezTo>
                <a:cubicBezTo>
                  <a:pt x="16900" y="1947"/>
                  <a:pt x="15471" y="208"/>
                  <a:pt x="14291" y="21"/>
                </a:cubicBezTo>
                <a:cubicBezTo>
                  <a:pt x="12987" y="-165"/>
                  <a:pt x="10814" y="891"/>
                  <a:pt x="10193" y="2071"/>
                </a:cubicBezTo>
                <a:cubicBezTo>
                  <a:pt x="6839" y="8778"/>
                  <a:pt x="3548" y="15547"/>
                  <a:pt x="877" y="22565"/>
                </a:cubicBezTo>
                <a:cubicBezTo>
                  <a:pt x="-241" y="25546"/>
                  <a:pt x="-179" y="29272"/>
                  <a:pt x="442" y="32439"/>
                </a:cubicBezTo>
                <a:cubicBezTo>
                  <a:pt x="815" y="34613"/>
                  <a:pt x="2926" y="36600"/>
                  <a:pt x="4665" y="38277"/>
                </a:cubicBezTo>
                <a:close/>
              </a:path>
            </a:pathLst>
          </a:custGeom>
          <a:solidFill>
            <a:schemeClr val="accent4"/>
          </a:solidFill>
          <a:ln w="0" cap="flat">
            <a:noFill/>
            <a:prstDash val="solid"/>
            <a:miter/>
          </a:ln>
        </p:spPr>
        <p:txBody>
          <a:bodyPr rtlCol="0" anchor="ctr"/>
          <a:lstStyle/>
          <a:p>
            <a:endParaRPr lang="en-IN"/>
          </a:p>
        </p:txBody>
      </p:sp>
      <p:sp>
        <p:nvSpPr>
          <p:cNvPr id="114" name="Freeform: Shape 113">
            <a:extLst>
              <a:ext uri="{FF2B5EF4-FFF2-40B4-BE49-F238E27FC236}">
                <a16:creationId xmlns:a16="http://schemas.microsoft.com/office/drawing/2014/main" id="{07410F02-2FE0-BBA8-5CC1-112C450B2C34}"/>
              </a:ext>
            </a:extLst>
          </p:cNvPr>
          <p:cNvSpPr/>
          <p:nvPr/>
        </p:nvSpPr>
        <p:spPr>
          <a:xfrm>
            <a:off x="11015348" y="4618172"/>
            <a:ext cx="25449" cy="28636"/>
          </a:xfrm>
          <a:custGeom>
            <a:avLst/>
            <a:gdLst>
              <a:gd name="connsiteX0" fmla="*/ 4638 w 25449"/>
              <a:gd name="connsiteY0" fmla="*/ 166 h 28636"/>
              <a:gd name="connsiteX1" fmla="*/ 1843 w 25449"/>
              <a:gd name="connsiteY1" fmla="*/ 166 h 28636"/>
              <a:gd name="connsiteX2" fmla="*/ 42 w 25449"/>
              <a:gd name="connsiteY2" fmla="*/ 7059 h 28636"/>
              <a:gd name="connsiteX3" fmla="*/ 10599 w 25449"/>
              <a:gd name="connsiteY3" fmla="*/ 26746 h 28636"/>
              <a:gd name="connsiteX4" fmla="*/ 22399 w 25449"/>
              <a:gd name="connsiteY4" fmla="*/ 27118 h 28636"/>
              <a:gd name="connsiteX5" fmla="*/ 23890 w 25449"/>
              <a:gd name="connsiteY5" fmla="*/ 16002 h 28636"/>
              <a:gd name="connsiteX6" fmla="*/ 4700 w 25449"/>
              <a:gd name="connsiteY6" fmla="*/ 228 h 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49" h="28636">
                <a:moveTo>
                  <a:pt x="4638" y="166"/>
                </a:moveTo>
                <a:cubicBezTo>
                  <a:pt x="4140" y="-207"/>
                  <a:pt x="3147" y="166"/>
                  <a:pt x="1843" y="166"/>
                </a:cubicBezTo>
                <a:cubicBezTo>
                  <a:pt x="1222" y="2401"/>
                  <a:pt x="-269" y="4823"/>
                  <a:pt x="42" y="7059"/>
                </a:cubicBezTo>
                <a:cubicBezTo>
                  <a:pt x="973" y="14946"/>
                  <a:pt x="6190" y="20660"/>
                  <a:pt x="10599" y="26746"/>
                </a:cubicBezTo>
                <a:cubicBezTo>
                  <a:pt x="12338" y="29168"/>
                  <a:pt x="19108" y="29230"/>
                  <a:pt x="22399" y="27118"/>
                </a:cubicBezTo>
                <a:cubicBezTo>
                  <a:pt x="25814" y="24883"/>
                  <a:pt x="26436" y="19231"/>
                  <a:pt x="23890" y="16002"/>
                </a:cubicBezTo>
                <a:cubicBezTo>
                  <a:pt x="18611" y="9295"/>
                  <a:pt x="11407" y="5010"/>
                  <a:pt x="4700" y="228"/>
                </a:cubicBezTo>
                <a:close/>
              </a:path>
            </a:pathLst>
          </a:custGeom>
          <a:solidFill>
            <a:schemeClr val="accent6"/>
          </a:solidFill>
          <a:ln w="0" cap="flat">
            <a:noFill/>
            <a:prstDash val="solid"/>
            <a:miter/>
          </a:ln>
        </p:spPr>
        <p:txBody>
          <a:bodyPr rtlCol="0" anchor="ctr"/>
          <a:lstStyle/>
          <a:p>
            <a:endParaRPr lang="en-IN"/>
          </a:p>
        </p:txBody>
      </p:sp>
      <p:sp>
        <p:nvSpPr>
          <p:cNvPr id="115" name="Freeform: Shape 114">
            <a:extLst>
              <a:ext uri="{FF2B5EF4-FFF2-40B4-BE49-F238E27FC236}">
                <a16:creationId xmlns:a16="http://schemas.microsoft.com/office/drawing/2014/main" id="{7E74935E-57AC-04FE-DA00-F49E06FA3D98}"/>
              </a:ext>
            </a:extLst>
          </p:cNvPr>
          <p:cNvSpPr/>
          <p:nvPr/>
        </p:nvSpPr>
        <p:spPr>
          <a:xfrm>
            <a:off x="6280017" y="2857302"/>
            <a:ext cx="21919" cy="29714"/>
          </a:xfrm>
          <a:custGeom>
            <a:avLst/>
            <a:gdLst>
              <a:gd name="connsiteX0" fmla="*/ 9984 w 21919"/>
              <a:gd name="connsiteY0" fmla="*/ 1147 h 29714"/>
              <a:gd name="connsiteX1" fmla="*/ 979 w 21919"/>
              <a:gd name="connsiteY1" fmla="*/ 24933 h 29714"/>
              <a:gd name="connsiteX2" fmla="*/ 5760 w 21919"/>
              <a:gd name="connsiteY2" fmla="*/ 29715 h 29714"/>
              <a:gd name="connsiteX3" fmla="*/ 10667 w 21919"/>
              <a:gd name="connsiteY3" fmla="*/ 27790 h 29714"/>
              <a:gd name="connsiteX4" fmla="*/ 19485 w 21919"/>
              <a:gd name="connsiteY4" fmla="*/ 15617 h 29714"/>
              <a:gd name="connsiteX5" fmla="*/ 21411 w 21919"/>
              <a:gd name="connsiteY5" fmla="*/ 11022 h 29714"/>
              <a:gd name="connsiteX6" fmla="*/ 19237 w 21919"/>
              <a:gd name="connsiteY6" fmla="*/ 1892 h 29714"/>
              <a:gd name="connsiteX7" fmla="*/ 9984 w 21919"/>
              <a:gd name="connsiteY7" fmla="*/ 1147 h 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19" h="29714">
                <a:moveTo>
                  <a:pt x="9984" y="1147"/>
                </a:moveTo>
                <a:cubicBezTo>
                  <a:pt x="1848" y="6364"/>
                  <a:pt x="-1940" y="15741"/>
                  <a:pt x="979" y="24933"/>
                </a:cubicBezTo>
                <a:cubicBezTo>
                  <a:pt x="1600" y="26920"/>
                  <a:pt x="4208" y="28286"/>
                  <a:pt x="5760" y="29715"/>
                </a:cubicBezTo>
                <a:cubicBezTo>
                  <a:pt x="7810" y="28970"/>
                  <a:pt x="9859" y="28845"/>
                  <a:pt x="10667" y="27790"/>
                </a:cubicBezTo>
                <a:cubicBezTo>
                  <a:pt x="13834" y="23939"/>
                  <a:pt x="16691" y="19778"/>
                  <a:pt x="19485" y="15617"/>
                </a:cubicBezTo>
                <a:cubicBezTo>
                  <a:pt x="20417" y="14251"/>
                  <a:pt x="20727" y="12574"/>
                  <a:pt x="21411" y="11022"/>
                </a:cubicBezTo>
                <a:cubicBezTo>
                  <a:pt x="22591" y="8103"/>
                  <a:pt x="21659" y="4004"/>
                  <a:pt x="19237" y="1892"/>
                </a:cubicBezTo>
                <a:cubicBezTo>
                  <a:pt x="16691" y="-281"/>
                  <a:pt x="12716" y="-654"/>
                  <a:pt x="9984" y="1147"/>
                </a:cubicBezTo>
                <a:close/>
              </a:path>
            </a:pathLst>
          </a:custGeom>
          <a:solidFill>
            <a:schemeClr val="accent4"/>
          </a:solidFill>
          <a:ln w="0" cap="flat">
            <a:noFill/>
            <a:prstDash val="solid"/>
            <a:miter/>
          </a:ln>
        </p:spPr>
        <p:txBody>
          <a:bodyPr rtlCol="0" anchor="ctr"/>
          <a:lstStyle/>
          <a:p>
            <a:endParaRPr lang="en-IN"/>
          </a:p>
        </p:txBody>
      </p:sp>
      <p:sp>
        <p:nvSpPr>
          <p:cNvPr id="116" name="Freeform: Shape 115">
            <a:extLst>
              <a:ext uri="{FF2B5EF4-FFF2-40B4-BE49-F238E27FC236}">
                <a16:creationId xmlns:a16="http://schemas.microsoft.com/office/drawing/2014/main" id="{3AB73F0E-B8DB-977F-55B8-28E03D9B7D2A}"/>
              </a:ext>
            </a:extLst>
          </p:cNvPr>
          <p:cNvSpPr/>
          <p:nvPr/>
        </p:nvSpPr>
        <p:spPr>
          <a:xfrm>
            <a:off x="10759840" y="2696304"/>
            <a:ext cx="20579" cy="34709"/>
          </a:xfrm>
          <a:custGeom>
            <a:avLst/>
            <a:gdLst>
              <a:gd name="connsiteX0" fmla="*/ 9496 w 20579"/>
              <a:gd name="connsiteY0" fmla="*/ 614 h 34709"/>
              <a:gd name="connsiteX1" fmla="*/ 3721 w 20579"/>
              <a:gd name="connsiteY1" fmla="*/ 5396 h 34709"/>
              <a:gd name="connsiteX2" fmla="*/ 553 w 20579"/>
              <a:gd name="connsiteY2" fmla="*/ 16823 h 34709"/>
              <a:gd name="connsiteX3" fmla="*/ 5646 w 20579"/>
              <a:gd name="connsiteY3" fmla="*/ 33715 h 34709"/>
              <a:gd name="connsiteX4" fmla="*/ 7198 w 20579"/>
              <a:gd name="connsiteY4" fmla="*/ 34709 h 34709"/>
              <a:gd name="connsiteX5" fmla="*/ 8813 w 20579"/>
              <a:gd name="connsiteY5" fmla="*/ 32784 h 34709"/>
              <a:gd name="connsiteX6" fmla="*/ 19246 w 20579"/>
              <a:gd name="connsiteY6" fmla="*/ 15581 h 34709"/>
              <a:gd name="connsiteX7" fmla="*/ 16390 w 20579"/>
              <a:gd name="connsiteY7" fmla="*/ 1919 h 34709"/>
              <a:gd name="connsiteX8" fmla="*/ 9558 w 20579"/>
              <a:gd name="connsiteY8" fmla="*/ 614 h 34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9" h="34709">
                <a:moveTo>
                  <a:pt x="9496" y="614"/>
                </a:moveTo>
                <a:cubicBezTo>
                  <a:pt x="7447" y="2043"/>
                  <a:pt x="5397" y="3595"/>
                  <a:pt x="3721" y="5396"/>
                </a:cubicBezTo>
                <a:cubicBezTo>
                  <a:pt x="740" y="8564"/>
                  <a:pt x="-937" y="12228"/>
                  <a:pt x="553" y="16823"/>
                </a:cubicBezTo>
                <a:cubicBezTo>
                  <a:pt x="2354" y="22413"/>
                  <a:pt x="3907" y="28126"/>
                  <a:pt x="5646" y="33715"/>
                </a:cubicBezTo>
                <a:cubicBezTo>
                  <a:pt x="5770" y="34150"/>
                  <a:pt x="6639" y="34337"/>
                  <a:pt x="7198" y="34709"/>
                </a:cubicBezTo>
                <a:cubicBezTo>
                  <a:pt x="7757" y="34088"/>
                  <a:pt x="8627" y="33529"/>
                  <a:pt x="8813" y="32784"/>
                </a:cubicBezTo>
                <a:cubicBezTo>
                  <a:pt x="10614" y="26015"/>
                  <a:pt x="15706" y="21233"/>
                  <a:pt x="19246" y="15581"/>
                </a:cubicBezTo>
                <a:cubicBezTo>
                  <a:pt x="21792" y="11482"/>
                  <a:pt x="20613" y="6079"/>
                  <a:pt x="16390" y="1919"/>
                </a:cubicBezTo>
                <a:cubicBezTo>
                  <a:pt x="14589" y="118"/>
                  <a:pt x="11235" y="-628"/>
                  <a:pt x="9558" y="614"/>
                </a:cubicBezTo>
                <a:close/>
              </a:path>
            </a:pathLst>
          </a:custGeom>
          <a:solidFill>
            <a:schemeClr val="accent6"/>
          </a:solidFill>
          <a:ln w="0" cap="flat">
            <a:noFill/>
            <a:prstDash val="solid"/>
            <a:miter/>
          </a:ln>
        </p:spPr>
        <p:txBody>
          <a:bodyPr rtlCol="0" anchor="ctr"/>
          <a:lstStyle/>
          <a:p>
            <a:endParaRPr lang="en-IN"/>
          </a:p>
        </p:txBody>
      </p:sp>
      <p:sp>
        <p:nvSpPr>
          <p:cNvPr id="117" name="Freeform: Shape 116">
            <a:extLst>
              <a:ext uri="{FF2B5EF4-FFF2-40B4-BE49-F238E27FC236}">
                <a16:creationId xmlns:a16="http://schemas.microsoft.com/office/drawing/2014/main" id="{55ABADE8-02DB-926F-87D2-64D8EE616DCB}"/>
              </a:ext>
            </a:extLst>
          </p:cNvPr>
          <p:cNvSpPr/>
          <p:nvPr/>
        </p:nvSpPr>
        <p:spPr>
          <a:xfrm>
            <a:off x="6475627" y="3403469"/>
            <a:ext cx="931" cy="745"/>
          </a:xfrm>
          <a:custGeom>
            <a:avLst/>
            <a:gdLst>
              <a:gd name="connsiteX0" fmla="*/ 621 w 931"/>
              <a:gd name="connsiteY0" fmla="*/ 186 h 745"/>
              <a:gd name="connsiteX1" fmla="*/ 0 w 931"/>
              <a:gd name="connsiteY1" fmla="*/ 0 h 745"/>
              <a:gd name="connsiteX2" fmla="*/ 62 w 931"/>
              <a:gd name="connsiteY2" fmla="*/ 559 h 745"/>
              <a:gd name="connsiteX3" fmla="*/ 932 w 931"/>
              <a:gd name="connsiteY3" fmla="*/ 745 h 745"/>
              <a:gd name="connsiteX4" fmla="*/ 621 w 931"/>
              <a:gd name="connsiteY4" fmla="*/ 186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621" y="186"/>
                </a:moveTo>
                <a:cubicBezTo>
                  <a:pt x="621" y="186"/>
                  <a:pt x="186" y="62"/>
                  <a:pt x="0" y="0"/>
                </a:cubicBezTo>
                <a:cubicBezTo>
                  <a:pt x="0" y="186"/>
                  <a:pt x="62" y="373"/>
                  <a:pt x="62" y="559"/>
                </a:cubicBezTo>
                <a:cubicBezTo>
                  <a:pt x="373" y="559"/>
                  <a:pt x="559" y="683"/>
                  <a:pt x="932" y="745"/>
                </a:cubicBezTo>
                <a:cubicBezTo>
                  <a:pt x="807" y="559"/>
                  <a:pt x="745" y="373"/>
                  <a:pt x="621" y="186"/>
                </a:cubicBezTo>
                <a:close/>
              </a:path>
            </a:pathLst>
          </a:custGeom>
          <a:solidFill>
            <a:schemeClr val="accent4"/>
          </a:solidFill>
          <a:ln w="0" cap="flat">
            <a:noFill/>
            <a:prstDash val="solid"/>
            <a:miter/>
          </a:ln>
        </p:spPr>
        <p:txBody>
          <a:bodyPr rtlCol="0" anchor="ctr"/>
          <a:lstStyle/>
          <a:p>
            <a:endParaRPr lang="en-IN"/>
          </a:p>
        </p:txBody>
      </p:sp>
      <p:sp>
        <p:nvSpPr>
          <p:cNvPr id="118" name="Freeform: Shape 117">
            <a:extLst>
              <a:ext uri="{FF2B5EF4-FFF2-40B4-BE49-F238E27FC236}">
                <a16:creationId xmlns:a16="http://schemas.microsoft.com/office/drawing/2014/main" id="{453C4153-43E5-524E-C6B3-FF656C9447BB}"/>
              </a:ext>
            </a:extLst>
          </p:cNvPr>
          <p:cNvSpPr/>
          <p:nvPr/>
        </p:nvSpPr>
        <p:spPr>
          <a:xfrm>
            <a:off x="6467567" y="3385164"/>
            <a:ext cx="34517" cy="28925"/>
          </a:xfrm>
          <a:custGeom>
            <a:avLst/>
            <a:gdLst>
              <a:gd name="connsiteX0" fmla="*/ 23959 w 34517"/>
              <a:gd name="connsiteY0" fmla="*/ 28863 h 28925"/>
              <a:gd name="connsiteX1" fmla="*/ 33896 w 34517"/>
              <a:gd name="connsiteY1" fmla="*/ 28739 h 28925"/>
              <a:gd name="connsiteX2" fmla="*/ 23773 w 34517"/>
              <a:gd name="connsiteY2" fmla="*/ 11288 h 28925"/>
              <a:gd name="connsiteX3" fmla="*/ 4583 w 34517"/>
              <a:gd name="connsiteY3" fmla="*/ 47 h 28925"/>
              <a:gd name="connsiteX4" fmla="*/ 484 w 34517"/>
              <a:gd name="connsiteY4" fmla="*/ 1848 h 28925"/>
              <a:gd name="connsiteX5" fmla="*/ 111 w 34517"/>
              <a:gd name="connsiteY5" fmla="*/ 4084 h 28925"/>
              <a:gd name="connsiteX6" fmla="*/ 8557 w 34517"/>
              <a:gd name="connsiteY6" fmla="*/ 18554 h 28925"/>
              <a:gd name="connsiteX7" fmla="*/ 16817 w 34517"/>
              <a:gd name="connsiteY7" fmla="*/ 21038 h 28925"/>
              <a:gd name="connsiteX8" fmla="*/ 23835 w 34517"/>
              <a:gd name="connsiteY8" fmla="*/ 28925 h 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517" h="28925">
                <a:moveTo>
                  <a:pt x="23959" y="28863"/>
                </a:moveTo>
                <a:cubicBezTo>
                  <a:pt x="27250" y="28863"/>
                  <a:pt x="30604" y="28739"/>
                  <a:pt x="33896" y="28739"/>
                </a:cubicBezTo>
                <a:cubicBezTo>
                  <a:pt x="35013" y="13151"/>
                  <a:pt x="36007" y="16815"/>
                  <a:pt x="23773" y="11288"/>
                </a:cubicBezTo>
                <a:cubicBezTo>
                  <a:pt x="17003" y="8182"/>
                  <a:pt x="9489" y="6381"/>
                  <a:pt x="4583" y="47"/>
                </a:cubicBezTo>
                <a:cubicBezTo>
                  <a:pt x="4334" y="-264"/>
                  <a:pt x="1788" y="1041"/>
                  <a:pt x="484" y="1848"/>
                </a:cubicBezTo>
                <a:cubicBezTo>
                  <a:pt x="49" y="2158"/>
                  <a:pt x="-137" y="3525"/>
                  <a:pt x="111" y="4084"/>
                </a:cubicBezTo>
                <a:cubicBezTo>
                  <a:pt x="2844" y="8928"/>
                  <a:pt x="5763" y="13710"/>
                  <a:pt x="8557" y="18554"/>
                </a:cubicBezTo>
                <a:cubicBezTo>
                  <a:pt x="11290" y="19361"/>
                  <a:pt x="14085" y="20044"/>
                  <a:pt x="16817" y="21038"/>
                </a:cubicBezTo>
                <a:cubicBezTo>
                  <a:pt x="20543" y="22404"/>
                  <a:pt x="22779" y="25137"/>
                  <a:pt x="23835" y="28925"/>
                </a:cubicBezTo>
                <a:close/>
              </a:path>
            </a:pathLst>
          </a:custGeom>
          <a:solidFill>
            <a:schemeClr val="accent4"/>
          </a:solidFill>
          <a:ln w="0" cap="flat">
            <a:noFill/>
            <a:prstDash val="solid"/>
            <a:miter/>
          </a:ln>
        </p:spPr>
        <p:txBody>
          <a:bodyPr rtlCol="0" anchor="ctr"/>
          <a:lstStyle/>
          <a:p>
            <a:endParaRPr lang="en-IN"/>
          </a:p>
        </p:txBody>
      </p:sp>
      <p:sp>
        <p:nvSpPr>
          <p:cNvPr id="119" name="Freeform: Shape 118">
            <a:extLst>
              <a:ext uri="{FF2B5EF4-FFF2-40B4-BE49-F238E27FC236}">
                <a16:creationId xmlns:a16="http://schemas.microsoft.com/office/drawing/2014/main" id="{B1F566C0-A7AE-9D5C-F352-19416AE800FE}"/>
              </a:ext>
            </a:extLst>
          </p:cNvPr>
          <p:cNvSpPr/>
          <p:nvPr/>
        </p:nvSpPr>
        <p:spPr>
          <a:xfrm>
            <a:off x="6490843" y="3414027"/>
            <a:ext cx="931" cy="496"/>
          </a:xfrm>
          <a:custGeom>
            <a:avLst/>
            <a:gdLst>
              <a:gd name="connsiteX0" fmla="*/ 683 w 931"/>
              <a:gd name="connsiteY0" fmla="*/ 0 h 496"/>
              <a:gd name="connsiteX1" fmla="*/ 0 w 931"/>
              <a:gd name="connsiteY1" fmla="*/ 0 h 496"/>
              <a:gd name="connsiteX2" fmla="*/ 807 w 931"/>
              <a:gd name="connsiteY2" fmla="*/ 497 h 496"/>
              <a:gd name="connsiteX3" fmla="*/ 932 w 931"/>
              <a:gd name="connsiteY3" fmla="*/ 497 h 496"/>
              <a:gd name="connsiteX4" fmla="*/ 683 w 931"/>
              <a:gd name="connsiteY4" fmla="*/ 0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496">
                <a:moveTo>
                  <a:pt x="683" y="0"/>
                </a:moveTo>
                <a:lnTo>
                  <a:pt x="0" y="0"/>
                </a:lnTo>
                <a:cubicBezTo>
                  <a:pt x="0" y="0"/>
                  <a:pt x="559" y="311"/>
                  <a:pt x="807" y="497"/>
                </a:cubicBezTo>
                <a:cubicBezTo>
                  <a:pt x="807" y="497"/>
                  <a:pt x="869" y="497"/>
                  <a:pt x="932" y="497"/>
                </a:cubicBezTo>
                <a:cubicBezTo>
                  <a:pt x="932" y="311"/>
                  <a:pt x="745" y="186"/>
                  <a:pt x="683" y="0"/>
                </a:cubicBezTo>
                <a:close/>
              </a:path>
            </a:pathLst>
          </a:custGeom>
          <a:solidFill>
            <a:schemeClr val="accent4"/>
          </a:solidFill>
          <a:ln w="0" cap="flat">
            <a:noFill/>
            <a:prstDash val="solid"/>
            <a:miter/>
          </a:ln>
        </p:spPr>
        <p:txBody>
          <a:bodyPr rtlCol="0" anchor="ctr"/>
          <a:lstStyle/>
          <a:p>
            <a:endParaRPr lang="en-IN"/>
          </a:p>
        </p:txBody>
      </p:sp>
      <p:sp>
        <p:nvSpPr>
          <p:cNvPr id="120" name="Freeform: Shape 119">
            <a:extLst>
              <a:ext uri="{FF2B5EF4-FFF2-40B4-BE49-F238E27FC236}">
                <a16:creationId xmlns:a16="http://schemas.microsoft.com/office/drawing/2014/main" id="{41C98CFB-C44E-0A7C-CC53-ADF9C1B58797}"/>
              </a:ext>
            </a:extLst>
          </p:cNvPr>
          <p:cNvSpPr/>
          <p:nvPr/>
        </p:nvSpPr>
        <p:spPr>
          <a:xfrm>
            <a:off x="10662292" y="3282465"/>
            <a:ext cx="29347" cy="35654"/>
          </a:xfrm>
          <a:custGeom>
            <a:avLst/>
            <a:gdLst>
              <a:gd name="connsiteX0" fmla="*/ 4822 w 29347"/>
              <a:gd name="connsiteY0" fmla="*/ 34805 h 35654"/>
              <a:gd name="connsiteX1" fmla="*/ 28980 w 29347"/>
              <a:gd name="connsiteY1" fmla="*/ 6113 h 35654"/>
              <a:gd name="connsiteX2" fmla="*/ 29105 w 29347"/>
              <a:gd name="connsiteY2" fmla="*/ 1580 h 35654"/>
              <a:gd name="connsiteX3" fmla="*/ 27366 w 29347"/>
              <a:gd name="connsiteY3" fmla="*/ 27 h 35654"/>
              <a:gd name="connsiteX4" fmla="*/ 18485 w 29347"/>
              <a:gd name="connsiteY4" fmla="*/ 4375 h 35654"/>
              <a:gd name="connsiteX5" fmla="*/ 7369 w 29347"/>
              <a:gd name="connsiteY5" fmla="*/ 13380 h 35654"/>
              <a:gd name="connsiteX6" fmla="*/ 599 w 29347"/>
              <a:gd name="connsiteY6" fmla="*/ 26918 h 35654"/>
              <a:gd name="connsiteX7" fmla="*/ 227 w 29347"/>
              <a:gd name="connsiteY7" fmla="*/ 31824 h 35654"/>
              <a:gd name="connsiteX8" fmla="*/ 2587 w 29347"/>
              <a:gd name="connsiteY8" fmla="*/ 35551 h 35654"/>
              <a:gd name="connsiteX9" fmla="*/ 4884 w 29347"/>
              <a:gd name="connsiteY9" fmla="*/ 34929 h 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47" h="35654">
                <a:moveTo>
                  <a:pt x="4822" y="34805"/>
                </a:moveTo>
                <a:cubicBezTo>
                  <a:pt x="12150" y="24620"/>
                  <a:pt x="19789" y="14746"/>
                  <a:pt x="28980" y="6113"/>
                </a:cubicBezTo>
                <a:cubicBezTo>
                  <a:pt x="29726" y="5368"/>
                  <a:pt x="29105" y="3070"/>
                  <a:pt x="29105" y="1580"/>
                </a:cubicBezTo>
                <a:cubicBezTo>
                  <a:pt x="28422" y="959"/>
                  <a:pt x="27925" y="27"/>
                  <a:pt x="27366" y="27"/>
                </a:cubicBezTo>
                <a:cubicBezTo>
                  <a:pt x="23578" y="-345"/>
                  <a:pt x="21590" y="3195"/>
                  <a:pt x="18485" y="4375"/>
                </a:cubicBezTo>
                <a:cubicBezTo>
                  <a:pt x="13765" y="6113"/>
                  <a:pt x="9294" y="7666"/>
                  <a:pt x="7369" y="13380"/>
                </a:cubicBezTo>
                <a:cubicBezTo>
                  <a:pt x="5754" y="18099"/>
                  <a:pt x="2711" y="22322"/>
                  <a:pt x="599" y="26918"/>
                </a:cubicBezTo>
                <a:cubicBezTo>
                  <a:pt x="-84" y="28346"/>
                  <a:pt x="-146" y="30272"/>
                  <a:pt x="227" y="31824"/>
                </a:cubicBezTo>
                <a:cubicBezTo>
                  <a:pt x="537" y="33191"/>
                  <a:pt x="1593" y="34495"/>
                  <a:pt x="2587" y="35551"/>
                </a:cubicBezTo>
                <a:cubicBezTo>
                  <a:pt x="2835" y="35861"/>
                  <a:pt x="4450" y="35426"/>
                  <a:pt x="4884" y="34929"/>
                </a:cubicBezTo>
                <a:close/>
              </a:path>
            </a:pathLst>
          </a:custGeom>
          <a:solidFill>
            <a:schemeClr val="accent6"/>
          </a:solidFill>
          <a:ln w="0" cap="flat">
            <a:noFill/>
            <a:prstDash val="solid"/>
            <a:miter/>
          </a:ln>
        </p:spPr>
        <p:txBody>
          <a:bodyPr rtlCol="0" anchor="ctr"/>
          <a:lstStyle/>
          <a:p>
            <a:endParaRPr lang="en-IN"/>
          </a:p>
        </p:txBody>
      </p:sp>
      <p:sp>
        <p:nvSpPr>
          <p:cNvPr id="121" name="Freeform: Shape 120">
            <a:extLst>
              <a:ext uri="{FF2B5EF4-FFF2-40B4-BE49-F238E27FC236}">
                <a16:creationId xmlns:a16="http://schemas.microsoft.com/office/drawing/2014/main" id="{C5859C73-155A-56A9-F2A7-FBED03C52AA4}"/>
              </a:ext>
            </a:extLst>
          </p:cNvPr>
          <p:cNvSpPr/>
          <p:nvPr/>
        </p:nvSpPr>
        <p:spPr>
          <a:xfrm>
            <a:off x="10402673" y="4565782"/>
            <a:ext cx="27019" cy="18560"/>
          </a:xfrm>
          <a:custGeom>
            <a:avLst/>
            <a:gdLst>
              <a:gd name="connsiteX0" fmla="*/ 25342 w 27019"/>
              <a:gd name="connsiteY0" fmla="*/ 14051 h 18560"/>
              <a:gd name="connsiteX1" fmla="*/ 27019 w 27019"/>
              <a:gd name="connsiteY1" fmla="*/ 9704 h 18560"/>
              <a:gd name="connsiteX2" fmla="*/ 25094 w 27019"/>
              <a:gd name="connsiteY2" fmla="*/ 5295 h 18560"/>
              <a:gd name="connsiteX3" fmla="*/ 998 w 27019"/>
              <a:gd name="connsiteY3" fmla="*/ 5419 h 18560"/>
              <a:gd name="connsiteX4" fmla="*/ 1246 w 27019"/>
              <a:gd name="connsiteY4" fmla="*/ 12312 h 18560"/>
              <a:gd name="connsiteX5" fmla="*/ 19132 w 27019"/>
              <a:gd name="connsiteY5" fmla="*/ 17964 h 18560"/>
              <a:gd name="connsiteX6" fmla="*/ 25342 w 27019"/>
              <a:gd name="connsiteY6" fmla="*/ 14113 h 18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19" h="18560">
                <a:moveTo>
                  <a:pt x="25342" y="14051"/>
                </a:moveTo>
                <a:cubicBezTo>
                  <a:pt x="26399" y="13120"/>
                  <a:pt x="26522" y="11195"/>
                  <a:pt x="27019" y="9704"/>
                </a:cubicBezTo>
                <a:cubicBezTo>
                  <a:pt x="26399" y="8214"/>
                  <a:pt x="26150" y="6351"/>
                  <a:pt x="25094" y="5295"/>
                </a:cubicBezTo>
                <a:cubicBezTo>
                  <a:pt x="18511" y="-1847"/>
                  <a:pt x="7891" y="-1723"/>
                  <a:pt x="998" y="5419"/>
                </a:cubicBezTo>
                <a:cubicBezTo>
                  <a:pt x="-430" y="6909"/>
                  <a:pt x="-306" y="10698"/>
                  <a:pt x="1246" y="12312"/>
                </a:cubicBezTo>
                <a:cubicBezTo>
                  <a:pt x="6153" y="17591"/>
                  <a:pt x="12177" y="19703"/>
                  <a:pt x="19132" y="17964"/>
                </a:cubicBezTo>
                <a:cubicBezTo>
                  <a:pt x="21430" y="17405"/>
                  <a:pt x="23542" y="15728"/>
                  <a:pt x="25342" y="14113"/>
                </a:cubicBezTo>
                <a:close/>
              </a:path>
            </a:pathLst>
          </a:custGeom>
          <a:solidFill>
            <a:schemeClr val="accent6"/>
          </a:solidFill>
          <a:ln w="0" cap="flat">
            <a:noFill/>
            <a:prstDash val="solid"/>
            <a:miter/>
          </a:ln>
        </p:spPr>
        <p:txBody>
          <a:bodyPr rtlCol="0" anchor="ctr"/>
          <a:lstStyle/>
          <a:p>
            <a:endParaRPr lang="en-IN"/>
          </a:p>
        </p:txBody>
      </p:sp>
      <p:sp>
        <p:nvSpPr>
          <p:cNvPr id="122" name="Freeform: Shape 121">
            <a:extLst>
              <a:ext uri="{FF2B5EF4-FFF2-40B4-BE49-F238E27FC236}">
                <a16:creationId xmlns:a16="http://schemas.microsoft.com/office/drawing/2014/main" id="{1CC906A3-3996-3A3A-2A30-27A8F9C7EC2F}"/>
              </a:ext>
            </a:extLst>
          </p:cNvPr>
          <p:cNvSpPr/>
          <p:nvPr/>
        </p:nvSpPr>
        <p:spPr>
          <a:xfrm>
            <a:off x="7435086" y="2409152"/>
            <a:ext cx="21205" cy="23378"/>
          </a:xfrm>
          <a:custGeom>
            <a:avLst/>
            <a:gdLst>
              <a:gd name="connsiteX0" fmla="*/ 2338 w 21205"/>
              <a:gd name="connsiteY0" fmla="*/ 3581 h 23378"/>
              <a:gd name="connsiteX1" fmla="*/ 164 w 21205"/>
              <a:gd name="connsiteY1" fmla="*/ 10660 h 23378"/>
              <a:gd name="connsiteX2" fmla="*/ 4760 w 21205"/>
              <a:gd name="connsiteY2" fmla="*/ 21404 h 23378"/>
              <a:gd name="connsiteX3" fmla="*/ 18982 w 21205"/>
              <a:gd name="connsiteY3" fmla="*/ 21156 h 23378"/>
              <a:gd name="connsiteX4" fmla="*/ 20410 w 21205"/>
              <a:gd name="connsiteY4" fmla="*/ 19231 h 23378"/>
              <a:gd name="connsiteX5" fmla="*/ 21155 w 21205"/>
              <a:gd name="connsiteY5" fmla="*/ 16871 h 23378"/>
              <a:gd name="connsiteX6" fmla="*/ 14821 w 21205"/>
              <a:gd name="connsiteY6" fmla="*/ 3270 h 23378"/>
              <a:gd name="connsiteX7" fmla="*/ 2338 w 21205"/>
              <a:gd name="connsiteY7" fmla="*/ 3581 h 2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05" h="23378">
                <a:moveTo>
                  <a:pt x="2338" y="3581"/>
                </a:moveTo>
                <a:cubicBezTo>
                  <a:pt x="1158" y="5692"/>
                  <a:pt x="537" y="8238"/>
                  <a:pt x="164" y="10660"/>
                </a:cubicBezTo>
                <a:cubicBezTo>
                  <a:pt x="-457" y="15070"/>
                  <a:pt x="599" y="19231"/>
                  <a:pt x="4760" y="21404"/>
                </a:cubicBezTo>
                <a:cubicBezTo>
                  <a:pt x="9356" y="23764"/>
                  <a:pt x="14324" y="24385"/>
                  <a:pt x="18982" y="21156"/>
                </a:cubicBezTo>
                <a:cubicBezTo>
                  <a:pt x="19603" y="20721"/>
                  <a:pt x="19913" y="19914"/>
                  <a:pt x="20410" y="19231"/>
                </a:cubicBezTo>
                <a:cubicBezTo>
                  <a:pt x="20659" y="18423"/>
                  <a:pt x="21404" y="17430"/>
                  <a:pt x="21155" y="16871"/>
                </a:cubicBezTo>
                <a:cubicBezTo>
                  <a:pt x="19168" y="12275"/>
                  <a:pt x="17119" y="7679"/>
                  <a:pt x="14821" y="3270"/>
                </a:cubicBezTo>
                <a:cubicBezTo>
                  <a:pt x="12523" y="-1201"/>
                  <a:pt x="4822" y="-1077"/>
                  <a:pt x="2338" y="3581"/>
                </a:cubicBezTo>
                <a:close/>
              </a:path>
            </a:pathLst>
          </a:custGeom>
          <a:solidFill>
            <a:schemeClr val="accent4"/>
          </a:solidFill>
          <a:ln w="0" cap="flat">
            <a:noFill/>
            <a:prstDash val="solid"/>
            <a:miter/>
          </a:ln>
        </p:spPr>
        <p:txBody>
          <a:bodyPr rtlCol="0" anchor="ctr"/>
          <a:lstStyle/>
          <a:p>
            <a:endParaRPr lang="en-IN"/>
          </a:p>
        </p:txBody>
      </p:sp>
      <p:sp>
        <p:nvSpPr>
          <p:cNvPr id="123" name="Freeform: Shape 122">
            <a:extLst>
              <a:ext uri="{FF2B5EF4-FFF2-40B4-BE49-F238E27FC236}">
                <a16:creationId xmlns:a16="http://schemas.microsoft.com/office/drawing/2014/main" id="{1704F9DC-DC72-23CB-582C-5E4B2E95CE28}"/>
              </a:ext>
            </a:extLst>
          </p:cNvPr>
          <p:cNvSpPr/>
          <p:nvPr/>
        </p:nvSpPr>
        <p:spPr>
          <a:xfrm>
            <a:off x="4507751" y="2911794"/>
            <a:ext cx="29938" cy="24781"/>
          </a:xfrm>
          <a:custGeom>
            <a:avLst/>
            <a:gdLst>
              <a:gd name="connsiteX0" fmla="*/ 23480 w 29938"/>
              <a:gd name="connsiteY0" fmla="*/ 64 h 24781"/>
              <a:gd name="connsiteX1" fmla="*/ 18822 w 29938"/>
              <a:gd name="connsiteY1" fmla="*/ 1058 h 24781"/>
              <a:gd name="connsiteX2" fmla="*/ 129 w 29938"/>
              <a:gd name="connsiteY2" fmla="*/ 21428 h 24781"/>
              <a:gd name="connsiteX3" fmla="*/ 439 w 29938"/>
              <a:gd name="connsiteY3" fmla="*/ 23415 h 24781"/>
              <a:gd name="connsiteX4" fmla="*/ 2426 w 29938"/>
              <a:gd name="connsiteY4" fmla="*/ 24781 h 24781"/>
              <a:gd name="connsiteX5" fmla="*/ 27454 w 29938"/>
              <a:gd name="connsiteY5" fmla="*/ 13975 h 24781"/>
              <a:gd name="connsiteX6" fmla="*/ 29938 w 29938"/>
              <a:gd name="connsiteY6" fmla="*/ 8014 h 24781"/>
              <a:gd name="connsiteX7" fmla="*/ 23417 w 29938"/>
              <a:gd name="connsiteY7" fmla="*/ 64 h 2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38" h="24781">
                <a:moveTo>
                  <a:pt x="23480" y="64"/>
                </a:moveTo>
                <a:cubicBezTo>
                  <a:pt x="21927" y="-122"/>
                  <a:pt x="19753" y="64"/>
                  <a:pt x="18822" y="1058"/>
                </a:cubicBezTo>
                <a:cubicBezTo>
                  <a:pt x="12425" y="7703"/>
                  <a:pt x="6277" y="14597"/>
                  <a:pt x="129" y="21428"/>
                </a:cubicBezTo>
                <a:cubicBezTo>
                  <a:pt x="-182" y="21738"/>
                  <a:pt x="129" y="22918"/>
                  <a:pt x="439" y="23415"/>
                </a:cubicBezTo>
                <a:cubicBezTo>
                  <a:pt x="874" y="24036"/>
                  <a:pt x="1743" y="24781"/>
                  <a:pt x="2426" y="24781"/>
                </a:cubicBezTo>
                <a:cubicBezTo>
                  <a:pt x="12115" y="24285"/>
                  <a:pt x="20436" y="20372"/>
                  <a:pt x="27454" y="13975"/>
                </a:cubicBezTo>
                <a:cubicBezTo>
                  <a:pt x="29069" y="12485"/>
                  <a:pt x="29379" y="9504"/>
                  <a:pt x="29938" y="8014"/>
                </a:cubicBezTo>
                <a:cubicBezTo>
                  <a:pt x="29628" y="4287"/>
                  <a:pt x="26274" y="375"/>
                  <a:pt x="23417" y="64"/>
                </a:cubicBezTo>
                <a:close/>
              </a:path>
            </a:pathLst>
          </a:custGeom>
          <a:solidFill>
            <a:schemeClr val="accent4"/>
          </a:solidFill>
          <a:ln w="0" cap="flat">
            <a:noFill/>
            <a:prstDash val="solid"/>
            <a:miter/>
          </a:ln>
        </p:spPr>
        <p:txBody>
          <a:bodyPr rtlCol="0" anchor="ctr"/>
          <a:lstStyle/>
          <a:p>
            <a:endParaRPr lang="en-IN"/>
          </a:p>
        </p:txBody>
      </p:sp>
      <p:sp>
        <p:nvSpPr>
          <p:cNvPr id="124" name="Freeform: Shape 123">
            <a:extLst>
              <a:ext uri="{FF2B5EF4-FFF2-40B4-BE49-F238E27FC236}">
                <a16:creationId xmlns:a16="http://schemas.microsoft.com/office/drawing/2014/main" id="{BEAB1CC3-0344-7D78-BF5E-2AC48A5C0A2D}"/>
              </a:ext>
            </a:extLst>
          </p:cNvPr>
          <p:cNvSpPr/>
          <p:nvPr/>
        </p:nvSpPr>
        <p:spPr>
          <a:xfrm>
            <a:off x="6390225" y="1929940"/>
            <a:ext cx="21472" cy="24996"/>
          </a:xfrm>
          <a:custGeom>
            <a:avLst/>
            <a:gdLst>
              <a:gd name="connsiteX0" fmla="*/ 5352 w 21472"/>
              <a:gd name="connsiteY0" fmla="*/ 23289 h 24996"/>
              <a:gd name="connsiteX1" fmla="*/ 11996 w 21472"/>
              <a:gd name="connsiteY1" fmla="*/ 23661 h 24996"/>
              <a:gd name="connsiteX2" fmla="*/ 21374 w 21472"/>
              <a:gd name="connsiteY2" fmla="*/ 8757 h 24996"/>
              <a:gd name="connsiteX3" fmla="*/ 20070 w 21472"/>
              <a:gd name="connsiteY3" fmla="*/ 4161 h 24996"/>
              <a:gd name="connsiteX4" fmla="*/ 11127 w 21472"/>
              <a:gd name="connsiteY4" fmla="*/ 0 h 24996"/>
              <a:gd name="connsiteX5" fmla="*/ 1874 w 21472"/>
              <a:gd name="connsiteY5" fmla="*/ 16582 h 24996"/>
              <a:gd name="connsiteX6" fmla="*/ 5289 w 21472"/>
              <a:gd name="connsiteY6" fmla="*/ 23289 h 2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72" h="24996">
                <a:moveTo>
                  <a:pt x="5352" y="23289"/>
                </a:moveTo>
                <a:cubicBezTo>
                  <a:pt x="6469" y="25400"/>
                  <a:pt x="10320" y="25587"/>
                  <a:pt x="11996" y="23661"/>
                </a:cubicBezTo>
                <a:cubicBezTo>
                  <a:pt x="15909" y="19190"/>
                  <a:pt x="19884" y="14656"/>
                  <a:pt x="21374" y="8757"/>
                </a:cubicBezTo>
                <a:cubicBezTo>
                  <a:pt x="21747" y="7390"/>
                  <a:pt x="21002" y="5341"/>
                  <a:pt x="20070" y="4161"/>
                </a:cubicBezTo>
                <a:cubicBezTo>
                  <a:pt x="17896" y="1304"/>
                  <a:pt x="14667" y="186"/>
                  <a:pt x="11127" y="0"/>
                </a:cubicBezTo>
                <a:cubicBezTo>
                  <a:pt x="3550" y="1490"/>
                  <a:pt x="-3467" y="8384"/>
                  <a:pt x="1874" y="16582"/>
                </a:cubicBezTo>
                <a:cubicBezTo>
                  <a:pt x="3240" y="18693"/>
                  <a:pt x="4109" y="21115"/>
                  <a:pt x="5289" y="23289"/>
                </a:cubicBezTo>
                <a:close/>
              </a:path>
            </a:pathLst>
          </a:custGeom>
          <a:solidFill>
            <a:schemeClr val="accent4"/>
          </a:solidFill>
          <a:ln w="0" cap="flat">
            <a:noFill/>
            <a:prstDash val="solid"/>
            <a:miter/>
          </a:ln>
        </p:spPr>
        <p:txBody>
          <a:bodyPr rtlCol="0" anchor="ctr"/>
          <a:lstStyle/>
          <a:p>
            <a:endParaRPr lang="en-IN"/>
          </a:p>
        </p:txBody>
      </p:sp>
      <p:sp>
        <p:nvSpPr>
          <p:cNvPr id="125" name="Freeform: Shape 124">
            <a:extLst>
              <a:ext uri="{FF2B5EF4-FFF2-40B4-BE49-F238E27FC236}">
                <a16:creationId xmlns:a16="http://schemas.microsoft.com/office/drawing/2014/main" id="{47C8AE14-0234-ADED-9CB6-8533F34FF1C2}"/>
              </a:ext>
            </a:extLst>
          </p:cNvPr>
          <p:cNvSpPr/>
          <p:nvPr/>
        </p:nvSpPr>
        <p:spPr>
          <a:xfrm>
            <a:off x="6403836" y="2128333"/>
            <a:ext cx="20159" cy="22479"/>
          </a:xfrm>
          <a:custGeom>
            <a:avLst/>
            <a:gdLst>
              <a:gd name="connsiteX0" fmla="*/ 0 w 20159"/>
              <a:gd name="connsiteY0" fmla="*/ 18535 h 22479"/>
              <a:gd name="connsiteX1" fmla="*/ 1428 w 20159"/>
              <a:gd name="connsiteY1" fmla="*/ 20336 h 22479"/>
              <a:gd name="connsiteX2" fmla="*/ 13290 w 20159"/>
              <a:gd name="connsiteY2" fmla="*/ 21205 h 22479"/>
              <a:gd name="connsiteX3" fmla="*/ 20121 w 20159"/>
              <a:gd name="connsiteY3" fmla="*/ 12200 h 22479"/>
              <a:gd name="connsiteX4" fmla="*/ 9378 w 20159"/>
              <a:gd name="connsiteY4" fmla="*/ 28 h 22479"/>
              <a:gd name="connsiteX5" fmla="*/ 5155 w 20159"/>
              <a:gd name="connsiteY5" fmla="*/ 2139 h 22479"/>
              <a:gd name="connsiteX6" fmla="*/ 0 w 20159"/>
              <a:gd name="connsiteY6" fmla="*/ 18535 h 22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59" h="22479">
                <a:moveTo>
                  <a:pt x="0" y="18535"/>
                </a:moveTo>
                <a:cubicBezTo>
                  <a:pt x="0" y="19094"/>
                  <a:pt x="807" y="19963"/>
                  <a:pt x="1428" y="20336"/>
                </a:cubicBezTo>
                <a:cubicBezTo>
                  <a:pt x="5217" y="22820"/>
                  <a:pt x="9191" y="23193"/>
                  <a:pt x="13290" y="21205"/>
                </a:cubicBezTo>
                <a:cubicBezTo>
                  <a:pt x="17265" y="19218"/>
                  <a:pt x="19625" y="15864"/>
                  <a:pt x="20121" y="12200"/>
                </a:cubicBezTo>
                <a:cubicBezTo>
                  <a:pt x="20680" y="5741"/>
                  <a:pt x="14905" y="-469"/>
                  <a:pt x="9378" y="28"/>
                </a:cubicBezTo>
                <a:cubicBezTo>
                  <a:pt x="7887" y="152"/>
                  <a:pt x="6148" y="1022"/>
                  <a:pt x="5155" y="2139"/>
                </a:cubicBezTo>
                <a:cubicBezTo>
                  <a:pt x="994" y="6797"/>
                  <a:pt x="186" y="12573"/>
                  <a:pt x="0" y="18535"/>
                </a:cubicBezTo>
                <a:close/>
              </a:path>
            </a:pathLst>
          </a:custGeom>
          <a:solidFill>
            <a:schemeClr val="accent4"/>
          </a:solidFill>
          <a:ln w="0" cap="flat">
            <a:noFill/>
            <a:prstDash val="solid"/>
            <a:miter/>
          </a:ln>
        </p:spPr>
        <p:txBody>
          <a:bodyPr rtlCol="0" anchor="ctr"/>
          <a:lstStyle/>
          <a:p>
            <a:endParaRPr lang="en-IN"/>
          </a:p>
        </p:txBody>
      </p:sp>
      <p:sp>
        <p:nvSpPr>
          <p:cNvPr id="126" name="Freeform: Shape 125">
            <a:extLst>
              <a:ext uri="{FF2B5EF4-FFF2-40B4-BE49-F238E27FC236}">
                <a16:creationId xmlns:a16="http://schemas.microsoft.com/office/drawing/2014/main" id="{3BDC6AEA-1624-A92D-48EE-4BE7A9DD0E24}"/>
              </a:ext>
            </a:extLst>
          </p:cNvPr>
          <p:cNvSpPr/>
          <p:nvPr/>
        </p:nvSpPr>
        <p:spPr>
          <a:xfrm>
            <a:off x="4467785" y="2926942"/>
            <a:ext cx="28915" cy="23445"/>
          </a:xfrm>
          <a:custGeom>
            <a:avLst/>
            <a:gdLst>
              <a:gd name="connsiteX0" fmla="*/ 26121 w 28915"/>
              <a:gd name="connsiteY0" fmla="*/ 132 h 23445"/>
              <a:gd name="connsiteX1" fmla="*/ 18917 w 28915"/>
              <a:gd name="connsiteY1" fmla="*/ 1063 h 23445"/>
              <a:gd name="connsiteX2" fmla="*/ 845 w 28915"/>
              <a:gd name="connsiteY2" fmla="*/ 18825 h 23445"/>
              <a:gd name="connsiteX3" fmla="*/ 1466 w 28915"/>
              <a:gd name="connsiteY3" fmla="*/ 23110 h 23445"/>
              <a:gd name="connsiteX4" fmla="*/ 3888 w 28915"/>
              <a:gd name="connsiteY4" fmla="*/ 23296 h 23445"/>
              <a:gd name="connsiteX5" fmla="*/ 28419 w 28915"/>
              <a:gd name="connsiteY5" fmla="*/ 6094 h 23445"/>
              <a:gd name="connsiteX6" fmla="*/ 28916 w 28915"/>
              <a:gd name="connsiteY6" fmla="*/ 3672 h 23445"/>
              <a:gd name="connsiteX7" fmla="*/ 26121 w 28915"/>
              <a:gd name="connsiteY7" fmla="*/ 132 h 2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915" h="23445">
                <a:moveTo>
                  <a:pt x="26121" y="132"/>
                </a:moveTo>
                <a:cubicBezTo>
                  <a:pt x="23761" y="-117"/>
                  <a:pt x="20718" y="-117"/>
                  <a:pt x="18917" y="1063"/>
                </a:cubicBezTo>
                <a:cubicBezTo>
                  <a:pt x="11900" y="5907"/>
                  <a:pt x="5813" y="11807"/>
                  <a:pt x="845" y="18825"/>
                </a:cubicBezTo>
                <a:cubicBezTo>
                  <a:pt x="-397" y="20626"/>
                  <a:pt x="-335" y="22116"/>
                  <a:pt x="1466" y="23110"/>
                </a:cubicBezTo>
                <a:cubicBezTo>
                  <a:pt x="2087" y="23483"/>
                  <a:pt x="3143" y="23545"/>
                  <a:pt x="3888" y="23296"/>
                </a:cubicBezTo>
                <a:cubicBezTo>
                  <a:pt x="13701" y="19881"/>
                  <a:pt x="21960" y="14229"/>
                  <a:pt x="28419" y="6094"/>
                </a:cubicBezTo>
                <a:cubicBezTo>
                  <a:pt x="28854" y="5535"/>
                  <a:pt x="28792" y="4479"/>
                  <a:pt x="28916" y="3672"/>
                </a:cubicBezTo>
                <a:cubicBezTo>
                  <a:pt x="27984" y="2430"/>
                  <a:pt x="27177" y="256"/>
                  <a:pt x="26121" y="132"/>
                </a:cubicBezTo>
                <a:close/>
              </a:path>
            </a:pathLst>
          </a:custGeom>
          <a:solidFill>
            <a:schemeClr val="accent4"/>
          </a:solidFill>
          <a:ln w="0" cap="flat">
            <a:noFill/>
            <a:prstDash val="solid"/>
            <a:miter/>
          </a:ln>
        </p:spPr>
        <p:txBody>
          <a:bodyPr rtlCol="0" anchor="ctr"/>
          <a:lstStyle/>
          <a:p>
            <a:endParaRPr lang="en-IN"/>
          </a:p>
        </p:txBody>
      </p:sp>
      <p:sp>
        <p:nvSpPr>
          <p:cNvPr id="127" name="Freeform: Shape 126">
            <a:extLst>
              <a:ext uri="{FF2B5EF4-FFF2-40B4-BE49-F238E27FC236}">
                <a16:creationId xmlns:a16="http://schemas.microsoft.com/office/drawing/2014/main" id="{FE64F4CC-EBD0-16C3-F5F0-BBCE25CC91EC}"/>
              </a:ext>
            </a:extLst>
          </p:cNvPr>
          <p:cNvSpPr/>
          <p:nvPr/>
        </p:nvSpPr>
        <p:spPr>
          <a:xfrm>
            <a:off x="9863030" y="2073456"/>
            <a:ext cx="19841" cy="23279"/>
          </a:xfrm>
          <a:custGeom>
            <a:avLst/>
            <a:gdLst>
              <a:gd name="connsiteX0" fmla="*/ 9594 w 19841"/>
              <a:gd name="connsiteY0" fmla="*/ 378 h 23279"/>
              <a:gd name="connsiteX1" fmla="*/ 2763 w 19841"/>
              <a:gd name="connsiteY1" fmla="*/ 1371 h 23279"/>
              <a:gd name="connsiteX2" fmla="*/ 30 w 19841"/>
              <a:gd name="connsiteY2" fmla="*/ 7768 h 23279"/>
              <a:gd name="connsiteX3" fmla="*/ 11333 w 19841"/>
              <a:gd name="connsiteY3" fmla="*/ 22983 h 23279"/>
              <a:gd name="connsiteX4" fmla="*/ 17668 w 19841"/>
              <a:gd name="connsiteY4" fmla="*/ 20561 h 23279"/>
              <a:gd name="connsiteX5" fmla="*/ 19842 w 19841"/>
              <a:gd name="connsiteY5" fmla="*/ 14165 h 23279"/>
              <a:gd name="connsiteX6" fmla="*/ 9656 w 19841"/>
              <a:gd name="connsiteY6" fmla="*/ 316 h 2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41" h="23279">
                <a:moveTo>
                  <a:pt x="9594" y="378"/>
                </a:moveTo>
                <a:cubicBezTo>
                  <a:pt x="7731" y="-430"/>
                  <a:pt x="4378" y="129"/>
                  <a:pt x="2763" y="1371"/>
                </a:cubicBezTo>
                <a:cubicBezTo>
                  <a:pt x="1086" y="2613"/>
                  <a:pt x="-218" y="5719"/>
                  <a:pt x="30" y="7768"/>
                </a:cubicBezTo>
                <a:cubicBezTo>
                  <a:pt x="714" y="14910"/>
                  <a:pt x="4750" y="20002"/>
                  <a:pt x="11333" y="22983"/>
                </a:cubicBezTo>
                <a:cubicBezTo>
                  <a:pt x="13196" y="23853"/>
                  <a:pt x="16799" y="22735"/>
                  <a:pt x="17668" y="20561"/>
                </a:cubicBezTo>
                <a:cubicBezTo>
                  <a:pt x="18599" y="18326"/>
                  <a:pt x="19282" y="15904"/>
                  <a:pt x="19842" y="14165"/>
                </a:cubicBezTo>
                <a:cubicBezTo>
                  <a:pt x="19034" y="7085"/>
                  <a:pt x="15246" y="2800"/>
                  <a:pt x="9656" y="316"/>
                </a:cubicBezTo>
                <a:close/>
              </a:path>
            </a:pathLst>
          </a:custGeom>
          <a:solidFill>
            <a:schemeClr val="accent6"/>
          </a:solidFill>
          <a:ln w="0" cap="flat">
            <a:noFill/>
            <a:prstDash val="solid"/>
            <a:miter/>
          </a:ln>
        </p:spPr>
        <p:txBody>
          <a:bodyPr rtlCol="0" anchor="ctr"/>
          <a:lstStyle/>
          <a:p>
            <a:endParaRPr lang="en-IN"/>
          </a:p>
        </p:txBody>
      </p:sp>
      <p:sp>
        <p:nvSpPr>
          <p:cNvPr id="128" name="Freeform: Shape 127">
            <a:extLst>
              <a:ext uri="{FF2B5EF4-FFF2-40B4-BE49-F238E27FC236}">
                <a16:creationId xmlns:a16="http://schemas.microsoft.com/office/drawing/2014/main" id="{D6618BB8-88DF-08DD-4355-92C6064487D6}"/>
              </a:ext>
            </a:extLst>
          </p:cNvPr>
          <p:cNvSpPr/>
          <p:nvPr/>
        </p:nvSpPr>
        <p:spPr>
          <a:xfrm>
            <a:off x="6260264" y="2053402"/>
            <a:ext cx="21138" cy="20314"/>
          </a:xfrm>
          <a:custGeom>
            <a:avLst/>
            <a:gdLst>
              <a:gd name="connsiteX0" fmla="*/ 423 w 21138"/>
              <a:gd name="connsiteY0" fmla="*/ 10495 h 20314"/>
              <a:gd name="connsiteX1" fmla="*/ 13465 w 21138"/>
              <a:gd name="connsiteY1" fmla="*/ 20308 h 20314"/>
              <a:gd name="connsiteX2" fmla="*/ 21104 w 21138"/>
              <a:gd name="connsiteY2" fmla="*/ 12483 h 20314"/>
              <a:gd name="connsiteX3" fmla="*/ 7876 w 21138"/>
              <a:gd name="connsiteY3" fmla="*/ 0 h 20314"/>
              <a:gd name="connsiteX4" fmla="*/ 423 w 21138"/>
              <a:gd name="connsiteY4" fmla="*/ 10558 h 2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38" h="20314">
                <a:moveTo>
                  <a:pt x="423" y="10495"/>
                </a:moveTo>
                <a:cubicBezTo>
                  <a:pt x="2783" y="16457"/>
                  <a:pt x="6882" y="19997"/>
                  <a:pt x="13465" y="20308"/>
                </a:cubicBezTo>
                <a:cubicBezTo>
                  <a:pt x="17812" y="20494"/>
                  <a:pt x="21538" y="16644"/>
                  <a:pt x="21104" y="12483"/>
                </a:cubicBezTo>
                <a:cubicBezTo>
                  <a:pt x="20296" y="5341"/>
                  <a:pt x="14707" y="62"/>
                  <a:pt x="7876" y="0"/>
                </a:cubicBezTo>
                <a:cubicBezTo>
                  <a:pt x="2845" y="0"/>
                  <a:pt x="-1378" y="5962"/>
                  <a:pt x="423" y="10558"/>
                </a:cubicBezTo>
                <a:close/>
              </a:path>
            </a:pathLst>
          </a:custGeom>
          <a:solidFill>
            <a:schemeClr val="accent4"/>
          </a:solidFill>
          <a:ln w="0" cap="flat">
            <a:noFill/>
            <a:prstDash val="solid"/>
            <a:miter/>
          </a:ln>
        </p:spPr>
        <p:txBody>
          <a:bodyPr rtlCol="0" anchor="ctr"/>
          <a:lstStyle/>
          <a:p>
            <a:endParaRPr lang="en-IN"/>
          </a:p>
        </p:txBody>
      </p:sp>
      <p:sp>
        <p:nvSpPr>
          <p:cNvPr id="129" name="Freeform: Shape 128">
            <a:extLst>
              <a:ext uri="{FF2B5EF4-FFF2-40B4-BE49-F238E27FC236}">
                <a16:creationId xmlns:a16="http://schemas.microsoft.com/office/drawing/2014/main" id="{CA5BE73B-8CC1-E2FB-84F3-80A544E5192A}"/>
              </a:ext>
            </a:extLst>
          </p:cNvPr>
          <p:cNvSpPr/>
          <p:nvPr/>
        </p:nvSpPr>
        <p:spPr>
          <a:xfrm>
            <a:off x="6089163" y="1988366"/>
            <a:ext cx="77836" cy="61314"/>
          </a:xfrm>
          <a:custGeom>
            <a:avLst/>
            <a:gdLst>
              <a:gd name="connsiteX0" fmla="*/ 12105 w 77836"/>
              <a:gd name="connsiteY0" fmla="*/ 23675 h 61314"/>
              <a:gd name="connsiteX1" fmla="*/ 11484 w 77836"/>
              <a:gd name="connsiteY1" fmla="*/ 24296 h 61314"/>
              <a:gd name="connsiteX2" fmla="*/ 12167 w 77836"/>
              <a:gd name="connsiteY2" fmla="*/ 23675 h 61314"/>
              <a:gd name="connsiteX3" fmla="*/ 9062 w 77836"/>
              <a:gd name="connsiteY3" fmla="*/ 33364 h 61314"/>
              <a:gd name="connsiteX4" fmla="*/ 10304 w 77836"/>
              <a:gd name="connsiteY4" fmla="*/ 45412 h 61314"/>
              <a:gd name="connsiteX5" fmla="*/ 17818 w 77836"/>
              <a:gd name="connsiteY5" fmla="*/ 55659 h 61314"/>
              <a:gd name="connsiteX6" fmla="*/ 26451 w 77836"/>
              <a:gd name="connsiteY6" fmla="*/ 60316 h 61314"/>
              <a:gd name="connsiteX7" fmla="*/ 36574 w 77836"/>
              <a:gd name="connsiteY7" fmla="*/ 61310 h 61314"/>
              <a:gd name="connsiteX8" fmla="*/ 52410 w 77836"/>
              <a:gd name="connsiteY8" fmla="*/ 54479 h 61314"/>
              <a:gd name="connsiteX9" fmla="*/ 59614 w 77836"/>
              <a:gd name="connsiteY9" fmla="*/ 41313 h 61314"/>
              <a:gd name="connsiteX10" fmla="*/ 65949 w 77836"/>
              <a:gd name="connsiteY10" fmla="*/ 34109 h 61314"/>
              <a:gd name="connsiteX11" fmla="*/ 76630 w 77836"/>
              <a:gd name="connsiteY11" fmla="*/ 27712 h 61314"/>
              <a:gd name="connsiteX12" fmla="*/ 76941 w 77836"/>
              <a:gd name="connsiteY12" fmla="*/ 23054 h 61314"/>
              <a:gd name="connsiteX13" fmla="*/ 73525 w 77836"/>
              <a:gd name="connsiteY13" fmla="*/ 19514 h 61314"/>
              <a:gd name="connsiteX14" fmla="*/ 41169 w 77836"/>
              <a:gd name="connsiteY14" fmla="*/ 13056 h 61314"/>
              <a:gd name="connsiteX15" fmla="*/ 16887 w 77836"/>
              <a:gd name="connsiteY15" fmla="*/ 18893 h 61314"/>
              <a:gd name="connsiteX16" fmla="*/ 17446 w 77836"/>
              <a:gd name="connsiteY16" fmla="*/ 18335 h 61314"/>
              <a:gd name="connsiteX17" fmla="*/ 16887 w 77836"/>
              <a:gd name="connsiteY17" fmla="*/ 18893 h 61314"/>
              <a:gd name="connsiteX18" fmla="*/ 16887 w 77836"/>
              <a:gd name="connsiteY18" fmla="*/ 18893 h 61314"/>
              <a:gd name="connsiteX19" fmla="*/ 14651 w 77836"/>
              <a:gd name="connsiteY19" fmla="*/ 21129 h 61314"/>
              <a:gd name="connsiteX20" fmla="*/ 16887 w 77836"/>
              <a:gd name="connsiteY20" fmla="*/ 18893 h 61314"/>
              <a:gd name="connsiteX21" fmla="*/ 15769 w 77836"/>
              <a:gd name="connsiteY21" fmla="*/ 4237 h 61314"/>
              <a:gd name="connsiteX22" fmla="*/ 7820 w 77836"/>
              <a:gd name="connsiteY22" fmla="*/ 138 h 61314"/>
              <a:gd name="connsiteX23" fmla="*/ 926 w 77836"/>
              <a:gd name="connsiteY23" fmla="*/ 6411 h 61314"/>
              <a:gd name="connsiteX24" fmla="*/ 1672 w 77836"/>
              <a:gd name="connsiteY24" fmla="*/ 18397 h 61314"/>
              <a:gd name="connsiteX25" fmla="*/ 12105 w 77836"/>
              <a:gd name="connsiteY25" fmla="*/ 23675 h 6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836" h="61314">
                <a:moveTo>
                  <a:pt x="12105" y="23675"/>
                </a:moveTo>
                <a:cubicBezTo>
                  <a:pt x="12105" y="23675"/>
                  <a:pt x="11732" y="24110"/>
                  <a:pt x="11484" y="24296"/>
                </a:cubicBezTo>
                <a:lnTo>
                  <a:pt x="12167" y="23675"/>
                </a:lnTo>
                <a:cubicBezTo>
                  <a:pt x="11173" y="26905"/>
                  <a:pt x="10304" y="30196"/>
                  <a:pt x="9062" y="33364"/>
                </a:cubicBezTo>
                <a:cubicBezTo>
                  <a:pt x="7447" y="37649"/>
                  <a:pt x="7633" y="41685"/>
                  <a:pt x="10304" y="45412"/>
                </a:cubicBezTo>
                <a:cubicBezTo>
                  <a:pt x="12726" y="48889"/>
                  <a:pt x="15334" y="52243"/>
                  <a:pt x="17818" y="55659"/>
                </a:cubicBezTo>
                <a:cubicBezTo>
                  <a:pt x="19992" y="58640"/>
                  <a:pt x="23097" y="59820"/>
                  <a:pt x="26451" y="60316"/>
                </a:cubicBezTo>
                <a:cubicBezTo>
                  <a:pt x="29804" y="60813"/>
                  <a:pt x="33158" y="61248"/>
                  <a:pt x="36574" y="61310"/>
                </a:cubicBezTo>
                <a:cubicBezTo>
                  <a:pt x="42846" y="61434"/>
                  <a:pt x="48125" y="59137"/>
                  <a:pt x="52410" y="54479"/>
                </a:cubicBezTo>
                <a:cubicBezTo>
                  <a:pt x="55950" y="50690"/>
                  <a:pt x="58869" y="46592"/>
                  <a:pt x="59614" y="41313"/>
                </a:cubicBezTo>
                <a:cubicBezTo>
                  <a:pt x="60111" y="37400"/>
                  <a:pt x="62843" y="35786"/>
                  <a:pt x="65949" y="34109"/>
                </a:cubicBezTo>
                <a:cubicBezTo>
                  <a:pt x="69613" y="32184"/>
                  <a:pt x="73215" y="30010"/>
                  <a:pt x="76630" y="27712"/>
                </a:cubicBezTo>
                <a:cubicBezTo>
                  <a:pt x="78183" y="26594"/>
                  <a:pt x="78183" y="24669"/>
                  <a:pt x="76941" y="23054"/>
                </a:cubicBezTo>
                <a:cubicBezTo>
                  <a:pt x="75947" y="21750"/>
                  <a:pt x="74954" y="19949"/>
                  <a:pt x="73525" y="19514"/>
                </a:cubicBezTo>
                <a:cubicBezTo>
                  <a:pt x="63092" y="15850"/>
                  <a:pt x="52224" y="13925"/>
                  <a:pt x="41169" y="13056"/>
                </a:cubicBezTo>
                <a:cubicBezTo>
                  <a:pt x="32413" y="12373"/>
                  <a:pt x="24277" y="14111"/>
                  <a:pt x="16887" y="18893"/>
                </a:cubicBezTo>
                <a:lnTo>
                  <a:pt x="17446" y="18335"/>
                </a:lnTo>
                <a:cubicBezTo>
                  <a:pt x="17446" y="18335"/>
                  <a:pt x="17073" y="18707"/>
                  <a:pt x="16887" y="18893"/>
                </a:cubicBezTo>
                <a:lnTo>
                  <a:pt x="16887" y="18893"/>
                </a:lnTo>
                <a:cubicBezTo>
                  <a:pt x="16142" y="19639"/>
                  <a:pt x="15396" y="20384"/>
                  <a:pt x="14651" y="21129"/>
                </a:cubicBezTo>
                <a:cubicBezTo>
                  <a:pt x="15396" y="20384"/>
                  <a:pt x="16142" y="19639"/>
                  <a:pt x="16887" y="18893"/>
                </a:cubicBezTo>
                <a:cubicBezTo>
                  <a:pt x="16514" y="13987"/>
                  <a:pt x="16390" y="9081"/>
                  <a:pt x="15769" y="4237"/>
                </a:cubicBezTo>
                <a:cubicBezTo>
                  <a:pt x="15396" y="1380"/>
                  <a:pt x="10925" y="-545"/>
                  <a:pt x="7820" y="138"/>
                </a:cubicBezTo>
                <a:cubicBezTo>
                  <a:pt x="4280" y="946"/>
                  <a:pt x="1982" y="3181"/>
                  <a:pt x="926" y="6411"/>
                </a:cubicBezTo>
                <a:cubicBezTo>
                  <a:pt x="-440" y="10447"/>
                  <a:pt x="-378" y="14608"/>
                  <a:pt x="1672" y="18397"/>
                </a:cubicBezTo>
                <a:cubicBezTo>
                  <a:pt x="3845" y="22433"/>
                  <a:pt x="8006" y="23117"/>
                  <a:pt x="12105" y="23675"/>
                </a:cubicBezTo>
                <a:close/>
              </a:path>
            </a:pathLst>
          </a:custGeom>
          <a:solidFill>
            <a:schemeClr val="accent4"/>
          </a:solidFill>
          <a:ln w="0" cap="flat">
            <a:noFill/>
            <a:prstDash val="solid"/>
            <a:miter/>
          </a:ln>
        </p:spPr>
        <p:txBody>
          <a:bodyPr rtlCol="0" anchor="ctr"/>
          <a:lstStyle/>
          <a:p>
            <a:endParaRPr lang="en-IN"/>
          </a:p>
        </p:txBody>
      </p:sp>
      <p:sp>
        <p:nvSpPr>
          <p:cNvPr id="130" name="Freeform: Shape 129">
            <a:extLst>
              <a:ext uri="{FF2B5EF4-FFF2-40B4-BE49-F238E27FC236}">
                <a16:creationId xmlns:a16="http://schemas.microsoft.com/office/drawing/2014/main" id="{77F830BB-5DAA-1C92-6FAE-0800C0A33056}"/>
              </a:ext>
            </a:extLst>
          </p:cNvPr>
          <p:cNvSpPr/>
          <p:nvPr/>
        </p:nvSpPr>
        <p:spPr>
          <a:xfrm>
            <a:off x="10756925" y="3075066"/>
            <a:ext cx="16864" cy="29871"/>
          </a:xfrm>
          <a:custGeom>
            <a:avLst/>
            <a:gdLst>
              <a:gd name="connsiteX0" fmla="*/ 8934 w 16864"/>
              <a:gd name="connsiteY0" fmla="*/ 27325 h 29871"/>
              <a:gd name="connsiteX1" fmla="*/ 16696 w 16864"/>
              <a:gd name="connsiteY1" fmla="*/ 1863 h 29871"/>
              <a:gd name="connsiteX2" fmla="*/ 15268 w 16864"/>
              <a:gd name="connsiteY2" fmla="*/ 0 h 29871"/>
              <a:gd name="connsiteX3" fmla="*/ 10921 w 16864"/>
              <a:gd name="connsiteY3" fmla="*/ 745 h 29871"/>
              <a:gd name="connsiteX4" fmla="*/ 9058 w 16864"/>
              <a:gd name="connsiteY4" fmla="*/ 2298 h 29871"/>
              <a:gd name="connsiteX5" fmla="*/ 115 w 16864"/>
              <a:gd name="connsiteY5" fmla="*/ 22668 h 29871"/>
              <a:gd name="connsiteX6" fmla="*/ 2599 w 16864"/>
              <a:gd name="connsiteY6" fmla="*/ 29126 h 29871"/>
              <a:gd name="connsiteX7" fmla="*/ 4959 w 16864"/>
              <a:gd name="connsiteY7" fmla="*/ 29872 h 29871"/>
              <a:gd name="connsiteX8" fmla="*/ 8996 w 16864"/>
              <a:gd name="connsiteY8" fmla="*/ 27325 h 2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64" h="29871">
                <a:moveTo>
                  <a:pt x="8934" y="27325"/>
                </a:moveTo>
                <a:cubicBezTo>
                  <a:pt x="15082" y="19935"/>
                  <a:pt x="17566" y="11427"/>
                  <a:pt x="16696" y="1863"/>
                </a:cubicBezTo>
                <a:cubicBezTo>
                  <a:pt x="16572" y="1180"/>
                  <a:pt x="15765" y="0"/>
                  <a:pt x="15268" y="0"/>
                </a:cubicBezTo>
                <a:cubicBezTo>
                  <a:pt x="13840" y="0"/>
                  <a:pt x="12287" y="310"/>
                  <a:pt x="10921" y="745"/>
                </a:cubicBezTo>
                <a:cubicBezTo>
                  <a:pt x="10176" y="994"/>
                  <a:pt x="9368" y="1615"/>
                  <a:pt x="9058" y="2298"/>
                </a:cubicBezTo>
                <a:cubicBezTo>
                  <a:pt x="5953" y="9067"/>
                  <a:pt x="2599" y="15712"/>
                  <a:pt x="115" y="22668"/>
                </a:cubicBezTo>
                <a:cubicBezTo>
                  <a:pt x="-506" y="24345"/>
                  <a:pt x="1543" y="27015"/>
                  <a:pt x="2599" y="29126"/>
                </a:cubicBezTo>
                <a:cubicBezTo>
                  <a:pt x="2848" y="29623"/>
                  <a:pt x="4151" y="29623"/>
                  <a:pt x="4959" y="29872"/>
                </a:cubicBezTo>
                <a:cubicBezTo>
                  <a:pt x="6263" y="29064"/>
                  <a:pt x="8002" y="28505"/>
                  <a:pt x="8996" y="27325"/>
                </a:cubicBezTo>
                <a:close/>
              </a:path>
            </a:pathLst>
          </a:custGeom>
          <a:solidFill>
            <a:schemeClr val="accent6"/>
          </a:solidFill>
          <a:ln w="0" cap="flat">
            <a:noFill/>
            <a:prstDash val="solid"/>
            <a:miter/>
          </a:ln>
        </p:spPr>
        <p:txBody>
          <a:bodyPr rtlCol="0" anchor="ctr"/>
          <a:lstStyle/>
          <a:p>
            <a:endParaRPr lang="en-IN"/>
          </a:p>
        </p:txBody>
      </p:sp>
      <p:sp>
        <p:nvSpPr>
          <p:cNvPr id="131" name="Freeform: Shape 130">
            <a:extLst>
              <a:ext uri="{FF2B5EF4-FFF2-40B4-BE49-F238E27FC236}">
                <a16:creationId xmlns:a16="http://schemas.microsoft.com/office/drawing/2014/main" id="{D83CA4A4-EA7B-C8E4-75D4-865BC3D6AE4F}"/>
              </a:ext>
            </a:extLst>
          </p:cNvPr>
          <p:cNvSpPr/>
          <p:nvPr/>
        </p:nvSpPr>
        <p:spPr>
          <a:xfrm>
            <a:off x="6226265" y="3071776"/>
            <a:ext cx="22037" cy="19158"/>
          </a:xfrm>
          <a:custGeom>
            <a:avLst/>
            <a:gdLst>
              <a:gd name="connsiteX0" fmla="*/ 7345 w 22037"/>
              <a:gd name="connsiteY0" fmla="*/ 19127 h 19158"/>
              <a:gd name="connsiteX1" fmla="*/ 21629 w 22037"/>
              <a:gd name="connsiteY1" fmla="*/ 9625 h 19158"/>
              <a:gd name="connsiteX2" fmla="*/ 21442 w 22037"/>
              <a:gd name="connsiteY2" fmla="*/ 4843 h 19158"/>
              <a:gd name="connsiteX3" fmla="*/ 13617 w 22037"/>
              <a:gd name="connsiteY3" fmla="*/ 247 h 19158"/>
              <a:gd name="connsiteX4" fmla="*/ 3991 w 22037"/>
              <a:gd name="connsiteY4" fmla="*/ 3352 h 19158"/>
              <a:gd name="connsiteX5" fmla="*/ 265 w 22037"/>
              <a:gd name="connsiteY5" fmla="*/ 11302 h 19158"/>
              <a:gd name="connsiteX6" fmla="*/ 141 w 22037"/>
              <a:gd name="connsiteY6" fmla="*/ 13910 h 19158"/>
              <a:gd name="connsiteX7" fmla="*/ 7345 w 22037"/>
              <a:gd name="connsiteY7" fmla="*/ 19064 h 1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7" h="19158">
                <a:moveTo>
                  <a:pt x="7345" y="19127"/>
                </a:moveTo>
                <a:cubicBezTo>
                  <a:pt x="13431" y="17885"/>
                  <a:pt x="18462" y="14966"/>
                  <a:pt x="21629" y="9625"/>
                </a:cubicBezTo>
                <a:cubicBezTo>
                  <a:pt x="22312" y="8445"/>
                  <a:pt x="22063" y="6271"/>
                  <a:pt x="21442" y="4843"/>
                </a:cubicBezTo>
                <a:cubicBezTo>
                  <a:pt x="19952" y="1055"/>
                  <a:pt x="16785" y="-684"/>
                  <a:pt x="13617" y="247"/>
                </a:cubicBezTo>
                <a:cubicBezTo>
                  <a:pt x="10388" y="1179"/>
                  <a:pt x="7159" y="2234"/>
                  <a:pt x="3991" y="3352"/>
                </a:cubicBezTo>
                <a:cubicBezTo>
                  <a:pt x="17" y="4719"/>
                  <a:pt x="-418" y="7824"/>
                  <a:pt x="265" y="11302"/>
                </a:cubicBezTo>
                <a:cubicBezTo>
                  <a:pt x="265" y="12233"/>
                  <a:pt x="79" y="13103"/>
                  <a:pt x="141" y="13910"/>
                </a:cubicBezTo>
                <a:cubicBezTo>
                  <a:pt x="452" y="17139"/>
                  <a:pt x="4178" y="19686"/>
                  <a:pt x="7345" y="19064"/>
                </a:cubicBezTo>
                <a:close/>
              </a:path>
            </a:pathLst>
          </a:custGeom>
          <a:solidFill>
            <a:schemeClr val="accent4"/>
          </a:solidFill>
          <a:ln w="0" cap="flat">
            <a:noFill/>
            <a:prstDash val="solid"/>
            <a:miter/>
          </a:ln>
        </p:spPr>
        <p:txBody>
          <a:bodyPr rtlCol="0" anchor="ctr"/>
          <a:lstStyle/>
          <a:p>
            <a:endParaRPr lang="en-IN"/>
          </a:p>
        </p:txBody>
      </p:sp>
      <p:sp>
        <p:nvSpPr>
          <p:cNvPr id="132" name="Freeform: Shape 131">
            <a:extLst>
              <a:ext uri="{FF2B5EF4-FFF2-40B4-BE49-F238E27FC236}">
                <a16:creationId xmlns:a16="http://schemas.microsoft.com/office/drawing/2014/main" id="{B5FB00B9-0C93-14F9-05AA-C3CF63CED1E9}"/>
              </a:ext>
            </a:extLst>
          </p:cNvPr>
          <p:cNvSpPr/>
          <p:nvPr/>
        </p:nvSpPr>
        <p:spPr>
          <a:xfrm>
            <a:off x="9718180" y="2011843"/>
            <a:ext cx="23840" cy="28682"/>
          </a:xfrm>
          <a:custGeom>
            <a:avLst/>
            <a:gdLst>
              <a:gd name="connsiteX0" fmla="*/ 18376 w 23840"/>
              <a:gd name="connsiteY0" fmla="*/ 28083 h 28682"/>
              <a:gd name="connsiteX1" fmla="*/ 20735 w 23840"/>
              <a:gd name="connsiteY1" fmla="*/ 28518 h 28682"/>
              <a:gd name="connsiteX2" fmla="*/ 23841 w 23840"/>
              <a:gd name="connsiteY2" fmla="*/ 24605 h 28682"/>
              <a:gd name="connsiteX3" fmla="*/ 22226 w 23840"/>
              <a:gd name="connsiteY3" fmla="*/ 17650 h 28682"/>
              <a:gd name="connsiteX4" fmla="*/ 9060 w 23840"/>
              <a:gd name="connsiteY4" fmla="*/ 3428 h 28682"/>
              <a:gd name="connsiteX5" fmla="*/ 4713 w 23840"/>
              <a:gd name="connsiteY5" fmla="*/ 820 h 28682"/>
              <a:gd name="connsiteX6" fmla="*/ 303 w 23840"/>
              <a:gd name="connsiteY6" fmla="*/ 1503 h 28682"/>
              <a:gd name="connsiteX7" fmla="*/ 303 w 23840"/>
              <a:gd name="connsiteY7" fmla="*/ 3863 h 28682"/>
              <a:gd name="connsiteX8" fmla="*/ 18376 w 23840"/>
              <a:gd name="connsiteY8" fmla="*/ 28021 h 28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40" h="28682">
                <a:moveTo>
                  <a:pt x="18376" y="28083"/>
                </a:moveTo>
                <a:cubicBezTo>
                  <a:pt x="18748" y="28580"/>
                  <a:pt x="20363" y="28891"/>
                  <a:pt x="20735" y="28518"/>
                </a:cubicBezTo>
                <a:cubicBezTo>
                  <a:pt x="21853" y="27524"/>
                  <a:pt x="22661" y="26220"/>
                  <a:pt x="23841" y="24605"/>
                </a:cubicBezTo>
                <a:cubicBezTo>
                  <a:pt x="23344" y="22494"/>
                  <a:pt x="22971" y="20010"/>
                  <a:pt x="22226" y="17650"/>
                </a:cubicBezTo>
                <a:cubicBezTo>
                  <a:pt x="20052" y="10943"/>
                  <a:pt x="16388" y="5540"/>
                  <a:pt x="9060" y="3428"/>
                </a:cubicBezTo>
                <a:cubicBezTo>
                  <a:pt x="7507" y="2993"/>
                  <a:pt x="6079" y="1813"/>
                  <a:pt x="4713" y="820"/>
                </a:cubicBezTo>
                <a:cubicBezTo>
                  <a:pt x="2974" y="-422"/>
                  <a:pt x="1421" y="-298"/>
                  <a:pt x="303" y="1503"/>
                </a:cubicBezTo>
                <a:cubicBezTo>
                  <a:pt x="-69" y="2124"/>
                  <a:pt x="-132" y="3366"/>
                  <a:pt x="303" y="3863"/>
                </a:cubicBezTo>
                <a:cubicBezTo>
                  <a:pt x="6265" y="11998"/>
                  <a:pt x="12289" y="20010"/>
                  <a:pt x="18376" y="28021"/>
                </a:cubicBezTo>
                <a:close/>
              </a:path>
            </a:pathLst>
          </a:custGeom>
          <a:solidFill>
            <a:schemeClr val="accent6"/>
          </a:solidFill>
          <a:ln w="0" cap="flat">
            <a:noFill/>
            <a:prstDash val="solid"/>
            <a:miter/>
          </a:ln>
        </p:spPr>
        <p:txBody>
          <a:bodyPr rtlCol="0" anchor="ctr"/>
          <a:lstStyle/>
          <a:p>
            <a:endParaRPr lang="en-IN"/>
          </a:p>
        </p:txBody>
      </p:sp>
      <p:sp>
        <p:nvSpPr>
          <p:cNvPr id="133" name="Freeform: Shape 132">
            <a:extLst>
              <a:ext uri="{FF2B5EF4-FFF2-40B4-BE49-F238E27FC236}">
                <a16:creationId xmlns:a16="http://schemas.microsoft.com/office/drawing/2014/main" id="{28399645-44B0-D750-6262-EC0E98010E10}"/>
              </a:ext>
            </a:extLst>
          </p:cNvPr>
          <p:cNvSpPr/>
          <p:nvPr/>
        </p:nvSpPr>
        <p:spPr>
          <a:xfrm>
            <a:off x="6178338" y="2284135"/>
            <a:ext cx="31548" cy="12584"/>
          </a:xfrm>
          <a:custGeom>
            <a:avLst/>
            <a:gdLst>
              <a:gd name="connsiteX0" fmla="*/ 21612 w 31548"/>
              <a:gd name="connsiteY0" fmla="*/ 11781 h 12584"/>
              <a:gd name="connsiteX1" fmla="*/ 30244 w 31548"/>
              <a:gd name="connsiteY1" fmla="*/ 7185 h 12584"/>
              <a:gd name="connsiteX2" fmla="*/ 31548 w 31548"/>
              <a:gd name="connsiteY2" fmla="*/ 2714 h 12584"/>
              <a:gd name="connsiteX3" fmla="*/ 29685 w 31548"/>
              <a:gd name="connsiteY3" fmla="*/ 1223 h 12584"/>
              <a:gd name="connsiteX4" fmla="*/ 9750 w 31548"/>
              <a:gd name="connsiteY4" fmla="*/ 851 h 12584"/>
              <a:gd name="connsiteX5" fmla="*/ 0 w 31548"/>
              <a:gd name="connsiteY5" fmla="*/ 10228 h 12584"/>
              <a:gd name="connsiteX6" fmla="*/ 21612 w 31548"/>
              <a:gd name="connsiteY6" fmla="*/ 11843 h 12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548" h="12584">
                <a:moveTo>
                  <a:pt x="21612" y="11781"/>
                </a:moveTo>
                <a:cubicBezTo>
                  <a:pt x="24717" y="11098"/>
                  <a:pt x="27636" y="9110"/>
                  <a:pt x="30244" y="7185"/>
                </a:cubicBezTo>
                <a:cubicBezTo>
                  <a:pt x="31238" y="6440"/>
                  <a:pt x="31362" y="4266"/>
                  <a:pt x="31548" y="2714"/>
                </a:cubicBezTo>
                <a:cubicBezTo>
                  <a:pt x="31548" y="2279"/>
                  <a:pt x="30431" y="1472"/>
                  <a:pt x="29685" y="1223"/>
                </a:cubicBezTo>
                <a:cubicBezTo>
                  <a:pt x="23102" y="-1012"/>
                  <a:pt x="16395" y="416"/>
                  <a:pt x="9750" y="851"/>
                </a:cubicBezTo>
                <a:cubicBezTo>
                  <a:pt x="4037" y="1223"/>
                  <a:pt x="1428" y="5198"/>
                  <a:pt x="0" y="10228"/>
                </a:cubicBezTo>
                <a:cubicBezTo>
                  <a:pt x="7080" y="12216"/>
                  <a:pt x="14346" y="13458"/>
                  <a:pt x="21612" y="11843"/>
                </a:cubicBezTo>
                <a:close/>
              </a:path>
            </a:pathLst>
          </a:custGeom>
          <a:solidFill>
            <a:schemeClr val="accent4"/>
          </a:solidFill>
          <a:ln w="0" cap="flat">
            <a:noFill/>
            <a:prstDash val="solid"/>
            <a:miter/>
          </a:ln>
        </p:spPr>
        <p:txBody>
          <a:bodyPr rtlCol="0" anchor="ctr"/>
          <a:lstStyle/>
          <a:p>
            <a:endParaRPr lang="en-IN"/>
          </a:p>
        </p:txBody>
      </p:sp>
      <p:sp>
        <p:nvSpPr>
          <p:cNvPr id="134" name="Freeform: Shape 133">
            <a:extLst>
              <a:ext uri="{FF2B5EF4-FFF2-40B4-BE49-F238E27FC236}">
                <a16:creationId xmlns:a16="http://schemas.microsoft.com/office/drawing/2014/main" id="{A25B8333-2B00-9ADA-9C3D-58AC12A02EEC}"/>
              </a:ext>
            </a:extLst>
          </p:cNvPr>
          <p:cNvSpPr/>
          <p:nvPr/>
        </p:nvSpPr>
        <p:spPr>
          <a:xfrm>
            <a:off x="6135336" y="2188237"/>
            <a:ext cx="17826" cy="18377"/>
          </a:xfrm>
          <a:custGeom>
            <a:avLst/>
            <a:gdLst>
              <a:gd name="connsiteX0" fmla="*/ 5616 w 17826"/>
              <a:gd name="connsiteY0" fmla="*/ 18250 h 18377"/>
              <a:gd name="connsiteX1" fmla="*/ 16235 w 17826"/>
              <a:gd name="connsiteY1" fmla="*/ 13779 h 18377"/>
              <a:gd name="connsiteX2" fmla="*/ 16111 w 17826"/>
              <a:gd name="connsiteY2" fmla="*/ 2166 h 18377"/>
              <a:gd name="connsiteX3" fmla="*/ 12074 w 17826"/>
              <a:gd name="connsiteY3" fmla="*/ 116 h 18377"/>
              <a:gd name="connsiteX4" fmla="*/ 88 w 17826"/>
              <a:gd name="connsiteY4" fmla="*/ 11233 h 18377"/>
              <a:gd name="connsiteX5" fmla="*/ 5616 w 17826"/>
              <a:gd name="connsiteY5" fmla="*/ 18313 h 1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6" h="18377">
                <a:moveTo>
                  <a:pt x="5616" y="18250"/>
                </a:moveTo>
                <a:cubicBezTo>
                  <a:pt x="9901" y="18871"/>
                  <a:pt x="14372" y="17195"/>
                  <a:pt x="16235" y="13779"/>
                </a:cubicBezTo>
                <a:cubicBezTo>
                  <a:pt x="18285" y="9991"/>
                  <a:pt x="18471" y="6078"/>
                  <a:pt x="16111" y="2166"/>
                </a:cubicBezTo>
                <a:cubicBezTo>
                  <a:pt x="15117" y="489"/>
                  <a:pt x="13999" y="-319"/>
                  <a:pt x="12074" y="116"/>
                </a:cubicBezTo>
                <a:cubicBezTo>
                  <a:pt x="6361" y="1793"/>
                  <a:pt x="1579" y="6202"/>
                  <a:pt x="88" y="11233"/>
                </a:cubicBezTo>
                <a:cubicBezTo>
                  <a:pt x="-595" y="13531"/>
                  <a:pt x="2821" y="17878"/>
                  <a:pt x="5616" y="18313"/>
                </a:cubicBezTo>
                <a:close/>
              </a:path>
            </a:pathLst>
          </a:custGeom>
          <a:solidFill>
            <a:schemeClr val="accent4"/>
          </a:solidFill>
          <a:ln w="0" cap="flat">
            <a:noFill/>
            <a:prstDash val="solid"/>
            <a:miter/>
          </a:ln>
        </p:spPr>
        <p:txBody>
          <a:bodyPr rtlCol="0" anchor="ctr"/>
          <a:lstStyle/>
          <a:p>
            <a:endParaRPr lang="en-IN"/>
          </a:p>
        </p:txBody>
      </p:sp>
      <p:sp>
        <p:nvSpPr>
          <p:cNvPr id="135" name="Freeform: Shape 134">
            <a:extLst>
              <a:ext uri="{FF2B5EF4-FFF2-40B4-BE49-F238E27FC236}">
                <a16:creationId xmlns:a16="http://schemas.microsoft.com/office/drawing/2014/main" id="{685C2E2F-F94C-9362-2FD4-E39DAB681211}"/>
              </a:ext>
            </a:extLst>
          </p:cNvPr>
          <p:cNvSpPr/>
          <p:nvPr/>
        </p:nvSpPr>
        <p:spPr>
          <a:xfrm>
            <a:off x="7863012" y="2229900"/>
            <a:ext cx="19680" cy="30318"/>
          </a:xfrm>
          <a:custGeom>
            <a:avLst/>
            <a:gdLst>
              <a:gd name="connsiteX0" fmla="*/ 2181 w 19680"/>
              <a:gd name="connsiteY0" fmla="*/ 0 h 30318"/>
              <a:gd name="connsiteX1" fmla="*/ 7 w 19680"/>
              <a:gd name="connsiteY1" fmla="*/ 3913 h 30318"/>
              <a:gd name="connsiteX2" fmla="*/ 17334 w 19680"/>
              <a:gd name="connsiteY2" fmla="*/ 30306 h 30318"/>
              <a:gd name="connsiteX3" fmla="*/ 19011 w 19680"/>
              <a:gd name="connsiteY3" fmla="*/ 29002 h 30318"/>
              <a:gd name="connsiteX4" fmla="*/ 19632 w 19680"/>
              <a:gd name="connsiteY4" fmla="*/ 26704 h 30318"/>
              <a:gd name="connsiteX5" fmla="*/ 4603 w 19680"/>
              <a:gd name="connsiteY5" fmla="*/ 869 h 30318"/>
              <a:gd name="connsiteX6" fmla="*/ 2243 w 19680"/>
              <a:gd name="connsiteY6" fmla="*/ 0 h 30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80" h="30318">
                <a:moveTo>
                  <a:pt x="2181" y="0"/>
                </a:moveTo>
                <a:cubicBezTo>
                  <a:pt x="1435" y="1304"/>
                  <a:pt x="-117" y="2670"/>
                  <a:pt x="7" y="3913"/>
                </a:cubicBezTo>
                <a:cubicBezTo>
                  <a:pt x="938" y="15836"/>
                  <a:pt x="7459" y="24220"/>
                  <a:pt x="17334" y="30306"/>
                </a:cubicBezTo>
                <a:cubicBezTo>
                  <a:pt x="17582" y="30431"/>
                  <a:pt x="18638" y="29561"/>
                  <a:pt x="19011" y="29002"/>
                </a:cubicBezTo>
                <a:cubicBezTo>
                  <a:pt x="19445" y="28319"/>
                  <a:pt x="19818" y="27388"/>
                  <a:pt x="19632" y="26704"/>
                </a:cubicBezTo>
                <a:cubicBezTo>
                  <a:pt x="16713" y="16892"/>
                  <a:pt x="9074" y="9812"/>
                  <a:pt x="4603" y="869"/>
                </a:cubicBezTo>
                <a:cubicBezTo>
                  <a:pt x="4354" y="310"/>
                  <a:pt x="3050" y="310"/>
                  <a:pt x="2243" y="0"/>
                </a:cubicBezTo>
                <a:close/>
              </a:path>
            </a:pathLst>
          </a:custGeom>
          <a:solidFill>
            <a:schemeClr val="accent6"/>
          </a:solidFill>
          <a:ln w="0" cap="flat">
            <a:noFill/>
            <a:prstDash val="solid"/>
            <a:miter/>
          </a:ln>
        </p:spPr>
        <p:txBody>
          <a:bodyPr rtlCol="0" anchor="ctr"/>
          <a:lstStyle/>
          <a:p>
            <a:endParaRPr lang="en-IN"/>
          </a:p>
        </p:txBody>
      </p:sp>
      <p:sp>
        <p:nvSpPr>
          <p:cNvPr id="136" name="Freeform: Shape 135">
            <a:extLst>
              <a:ext uri="{FF2B5EF4-FFF2-40B4-BE49-F238E27FC236}">
                <a16:creationId xmlns:a16="http://schemas.microsoft.com/office/drawing/2014/main" id="{992E8379-95E4-4DFD-F38A-DDDAA6AD6D7C}"/>
              </a:ext>
            </a:extLst>
          </p:cNvPr>
          <p:cNvSpPr/>
          <p:nvPr/>
        </p:nvSpPr>
        <p:spPr>
          <a:xfrm>
            <a:off x="6329075" y="2821773"/>
            <a:ext cx="17625" cy="17113"/>
          </a:xfrm>
          <a:custGeom>
            <a:avLst/>
            <a:gdLst>
              <a:gd name="connsiteX0" fmla="*/ 1602 w 17625"/>
              <a:gd name="connsiteY0" fmla="*/ 1340 h 17113"/>
              <a:gd name="connsiteX1" fmla="*/ 3031 w 17625"/>
              <a:gd name="connsiteY1" fmla="*/ 12208 h 17113"/>
              <a:gd name="connsiteX2" fmla="*/ 6447 w 17625"/>
              <a:gd name="connsiteY2" fmla="*/ 15624 h 17113"/>
              <a:gd name="connsiteX3" fmla="*/ 13340 w 17625"/>
              <a:gd name="connsiteY3" fmla="*/ 16182 h 17113"/>
              <a:gd name="connsiteX4" fmla="*/ 17625 w 17625"/>
              <a:gd name="connsiteY4" fmla="*/ 11400 h 17113"/>
              <a:gd name="connsiteX5" fmla="*/ 13092 w 17625"/>
              <a:gd name="connsiteY5" fmla="*/ 2520 h 17113"/>
              <a:gd name="connsiteX6" fmla="*/ 1602 w 17625"/>
              <a:gd name="connsiteY6" fmla="*/ 1340 h 1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25" h="17113">
                <a:moveTo>
                  <a:pt x="1602" y="1340"/>
                </a:moveTo>
                <a:cubicBezTo>
                  <a:pt x="-944" y="3017"/>
                  <a:pt x="-447" y="7364"/>
                  <a:pt x="3031" y="12208"/>
                </a:cubicBezTo>
                <a:cubicBezTo>
                  <a:pt x="3962" y="13512"/>
                  <a:pt x="5142" y="14754"/>
                  <a:pt x="6447" y="15624"/>
                </a:cubicBezTo>
                <a:cubicBezTo>
                  <a:pt x="8558" y="16928"/>
                  <a:pt x="11104" y="17921"/>
                  <a:pt x="13340" y="16182"/>
                </a:cubicBezTo>
                <a:cubicBezTo>
                  <a:pt x="15203" y="14754"/>
                  <a:pt x="16507" y="12705"/>
                  <a:pt x="17625" y="11400"/>
                </a:cubicBezTo>
                <a:cubicBezTo>
                  <a:pt x="17563" y="7115"/>
                  <a:pt x="16321" y="4259"/>
                  <a:pt x="13092" y="2520"/>
                </a:cubicBezTo>
                <a:cubicBezTo>
                  <a:pt x="9428" y="594"/>
                  <a:pt x="5763" y="-1393"/>
                  <a:pt x="1602" y="1340"/>
                </a:cubicBezTo>
                <a:close/>
              </a:path>
            </a:pathLst>
          </a:custGeom>
          <a:solidFill>
            <a:schemeClr val="accent4"/>
          </a:solidFill>
          <a:ln w="0" cap="flat">
            <a:noFill/>
            <a:prstDash val="solid"/>
            <a:miter/>
          </a:ln>
        </p:spPr>
        <p:txBody>
          <a:bodyPr rtlCol="0" anchor="ctr"/>
          <a:lstStyle/>
          <a:p>
            <a:endParaRPr lang="en-IN"/>
          </a:p>
        </p:txBody>
      </p:sp>
      <p:sp>
        <p:nvSpPr>
          <p:cNvPr id="137" name="Freeform: Shape 136">
            <a:extLst>
              <a:ext uri="{FF2B5EF4-FFF2-40B4-BE49-F238E27FC236}">
                <a16:creationId xmlns:a16="http://schemas.microsoft.com/office/drawing/2014/main" id="{60BAB500-34C4-FC5A-B036-01173E7F9F4E}"/>
              </a:ext>
            </a:extLst>
          </p:cNvPr>
          <p:cNvSpPr/>
          <p:nvPr/>
        </p:nvSpPr>
        <p:spPr>
          <a:xfrm>
            <a:off x="6163668" y="3175913"/>
            <a:ext cx="21122" cy="14323"/>
          </a:xfrm>
          <a:custGeom>
            <a:avLst/>
            <a:gdLst>
              <a:gd name="connsiteX0" fmla="*/ 4672 w 21122"/>
              <a:gd name="connsiteY0" fmla="*/ 1189 h 14323"/>
              <a:gd name="connsiteX1" fmla="*/ 138 w 21122"/>
              <a:gd name="connsiteY1" fmla="*/ 6654 h 14323"/>
              <a:gd name="connsiteX2" fmla="*/ 1505 w 21122"/>
              <a:gd name="connsiteY2" fmla="*/ 10753 h 14323"/>
              <a:gd name="connsiteX3" fmla="*/ 11441 w 21122"/>
              <a:gd name="connsiteY3" fmla="*/ 13983 h 14323"/>
              <a:gd name="connsiteX4" fmla="*/ 15726 w 21122"/>
              <a:gd name="connsiteY4" fmla="*/ 14231 h 14323"/>
              <a:gd name="connsiteX5" fmla="*/ 20074 w 21122"/>
              <a:gd name="connsiteY5" fmla="*/ 12182 h 14323"/>
              <a:gd name="connsiteX6" fmla="*/ 20074 w 21122"/>
              <a:gd name="connsiteY6" fmla="*/ 5350 h 14323"/>
              <a:gd name="connsiteX7" fmla="*/ 4796 w 21122"/>
              <a:gd name="connsiteY7" fmla="*/ 1251 h 1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122" h="14323">
                <a:moveTo>
                  <a:pt x="4672" y="1189"/>
                </a:moveTo>
                <a:cubicBezTo>
                  <a:pt x="2685" y="2245"/>
                  <a:pt x="1132" y="4543"/>
                  <a:pt x="138" y="6654"/>
                </a:cubicBezTo>
                <a:cubicBezTo>
                  <a:pt x="-359" y="7648"/>
                  <a:pt x="573" y="10381"/>
                  <a:pt x="1505" y="10753"/>
                </a:cubicBezTo>
                <a:cubicBezTo>
                  <a:pt x="5231" y="12306"/>
                  <a:pt x="9268" y="13299"/>
                  <a:pt x="11441" y="13983"/>
                </a:cubicBezTo>
                <a:cubicBezTo>
                  <a:pt x="14112" y="14169"/>
                  <a:pt x="14981" y="14479"/>
                  <a:pt x="15726" y="14231"/>
                </a:cubicBezTo>
                <a:cubicBezTo>
                  <a:pt x="17217" y="13734"/>
                  <a:pt x="18769" y="13113"/>
                  <a:pt x="20074" y="12182"/>
                </a:cubicBezTo>
                <a:cubicBezTo>
                  <a:pt x="21564" y="11064"/>
                  <a:pt x="21378" y="7275"/>
                  <a:pt x="20074" y="5350"/>
                </a:cubicBezTo>
                <a:cubicBezTo>
                  <a:pt x="16658" y="568"/>
                  <a:pt x="9889" y="-1543"/>
                  <a:pt x="4796" y="1251"/>
                </a:cubicBezTo>
                <a:close/>
              </a:path>
            </a:pathLst>
          </a:custGeom>
          <a:solidFill>
            <a:schemeClr val="accent4"/>
          </a:solidFill>
          <a:ln w="0" cap="flat">
            <a:noFill/>
            <a:prstDash val="solid"/>
            <a:miter/>
          </a:ln>
        </p:spPr>
        <p:txBody>
          <a:bodyPr rtlCol="0" anchor="ctr"/>
          <a:lstStyle/>
          <a:p>
            <a:endParaRPr lang="en-IN"/>
          </a:p>
        </p:txBody>
      </p:sp>
      <p:sp>
        <p:nvSpPr>
          <p:cNvPr id="138" name="Freeform: Shape 137">
            <a:extLst>
              <a:ext uri="{FF2B5EF4-FFF2-40B4-BE49-F238E27FC236}">
                <a16:creationId xmlns:a16="http://schemas.microsoft.com/office/drawing/2014/main" id="{9A2AC79C-4325-79A7-E97F-8FD7EAA9A85B}"/>
              </a:ext>
            </a:extLst>
          </p:cNvPr>
          <p:cNvSpPr/>
          <p:nvPr/>
        </p:nvSpPr>
        <p:spPr>
          <a:xfrm>
            <a:off x="10333097" y="2969747"/>
            <a:ext cx="18293" cy="16386"/>
          </a:xfrm>
          <a:custGeom>
            <a:avLst/>
            <a:gdLst>
              <a:gd name="connsiteX0" fmla="*/ 12445 w 18293"/>
              <a:gd name="connsiteY0" fmla="*/ 675 h 16386"/>
              <a:gd name="connsiteX1" fmla="*/ 521 w 18293"/>
              <a:gd name="connsiteY1" fmla="*/ 6264 h 16386"/>
              <a:gd name="connsiteX2" fmla="*/ 6358 w 18293"/>
              <a:gd name="connsiteY2" fmla="*/ 14958 h 16386"/>
              <a:gd name="connsiteX3" fmla="*/ 11762 w 18293"/>
              <a:gd name="connsiteY3" fmla="*/ 16387 h 16386"/>
              <a:gd name="connsiteX4" fmla="*/ 17040 w 18293"/>
              <a:gd name="connsiteY4" fmla="*/ 12598 h 16386"/>
              <a:gd name="connsiteX5" fmla="*/ 12445 w 18293"/>
              <a:gd name="connsiteY5" fmla="*/ 675 h 1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93" h="16386">
                <a:moveTo>
                  <a:pt x="12445" y="675"/>
                </a:moveTo>
                <a:cubicBezTo>
                  <a:pt x="8035" y="-1251"/>
                  <a:pt x="3129" y="1047"/>
                  <a:pt x="521" y="6264"/>
                </a:cubicBezTo>
                <a:cubicBezTo>
                  <a:pt x="-1156" y="9617"/>
                  <a:pt x="1328" y="13344"/>
                  <a:pt x="6358" y="14958"/>
                </a:cubicBezTo>
                <a:cubicBezTo>
                  <a:pt x="7911" y="15455"/>
                  <a:pt x="9463" y="15828"/>
                  <a:pt x="11762" y="16387"/>
                </a:cubicBezTo>
                <a:cubicBezTo>
                  <a:pt x="13314" y="15331"/>
                  <a:pt x="15798" y="14399"/>
                  <a:pt x="17040" y="12598"/>
                </a:cubicBezTo>
                <a:cubicBezTo>
                  <a:pt x="19897" y="8313"/>
                  <a:pt x="17661" y="2972"/>
                  <a:pt x="12445" y="675"/>
                </a:cubicBezTo>
                <a:close/>
              </a:path>
            </a:pathLst>
          </a:custGeom>
          <a:solidFill>
            <a:schemeClr val="accent6"/>
          </a:solidFill>
          <a:ln w="0" cap="flat">
            <a:noFill/>
            <a:prstDash val="solid"/>
            <a:miter/>
          </a:ln>
        </p:spPr>
        <p:txBody>
          <a:bodyPr rtlCol="0" anchor="ctr"/>
          <a:lstStyle/>
          <a:p>
            <a:endParaRPr lang="en-IN"/>
          </a:p>
        </p:txBody>
      </p:sp>
      <p:sp>
        <p:nvSpPr>
          <p:cNvPr id="139" name="Freeform: Shape 138">
            <a:extLst>
              <a:ext uri="{FF2B5EF4-FFF2-40B4-BE49-F238E27FC236}">
                <a16:creationId xmlns:a16="http://schemas.microsoft.com/office/drawing/2014/main" id="{14D3382E-259D-62D1-8FBE-2ED94A379354}"/>
              </a:ext>
            </a:extLst>
          </p:cNvPr>
          <p:cNvSpPr/>
          <p:nvPr/>
        </p:nvSpPr>
        <p:spPr>
          <a:xfrm>
            <a:off x="10534769" y="5369406"/>
            <a:ext cx="23601" cy="12369"/>
          </a:xfrm>
          <a:custGeom>
            <a:avLst/>
            <a:gdLst>
              <a:gd name="connsiteX0" fmla="*/ 1307 w 23601"/>
              <a:gd name="connsiteY0" fmla="*/ 4047 h 12369"/>
              <a:gd name="connsiteX1" fmla="*/ 2 w 23601"/>
              <a:gd name="connsiteY1" fmla="*/ 8643 h 12369"/>
              <a:gd name="connsiteX2" fmla="*/ 1865 w 23601"/>
              <a:gd name="connsiteY2" fmla="*/ 10196 h 12369"/>
              <a:gd name="connsiteX3" fmla="*/ 10001 w 23601"/>
              <a:gd name="connsiteY3" fmla="*/ 12370 h 12369"/>
              <a:gd name="connsiteX4" fmla="*/ 16770 w 23601"/>
              <a:gd name="connsiteY4" fmla="*/ 11873 h 12369"/>
              <a:gd name="connsiteX5" fmla="*/ 19255 w 23601"/>
              <a:gd name="connsiteY5" fmla="*/ 11314 h 12369"/>
              <a:gd name="connsiteX6" fmla="*/ 23602 w 23601"/>
              <a:gd name="connsiteY6" fmla="*/ 8830 h 12369"/>
              <a:gd name="connsiteX7" fmla="*/ 19938 w 23601"/>
              <a:gd name="connsiteY7" fmla="*/ 2744 h 12369"/>
              <a:gd name="connsiteX8" fmla="*/ 1307 w 23601"/>
              <a:gd name="connsiteY8" fmla="*/ 3986 h 1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01" h="12369">
                <a:moveTo>
                  <a:pt x="1307" y="4047"/>
                </a:moveTo>
                <a:cubicBezTo>
                  <a:pt x="313" y="4917"/>
                  <a:pt x="189" y="7029"/>
                  <a:pt x="2" y="8643"/>
                </a:cubicBezTo>
                <a:cubicBezTo>
                  <a:pt x="-60" y="9078"/>
                  <a:pt x="1120" y="9947"/>
                  <a:pt x="1865" y="10196"/>
                </a:cubicBezTo>
                <a:cubicBezTo>
                  <a:pt x="5033" y="11127"/>
                  <a:pt x="8262" y="11935"/>
                  <a:pt x="10001" y="12370"/>
                </a:cubicBezTo>
                <a:cubicBezTo>
                  <a:pt x="13355" y="12121"/>
                  <a:pt x="15032" y="12059"/>
                  <a:pt x="16770" y="11873"/>
                </a:cubicBezTo>
                <a:cubicBezTo>
                  <a:pt x="17640" y="11810"/>
                  <a:pt x="18509" y="11686"/>
                  <a:pt x="19255" y="11314"/>
                </a:cubicBezTo>
                <a:cubicBezTo>
                  <a:pt x="20807" y="10569"/>
                  <a:pt x="22173" y="9699"/>
                  <a:pt x="23602" y="8830"/>
                </a:cubicBezTo>
                <a:cubicBezTo>
                  <a:pt x="22360" y="6780"/>
                  <a:pt x="21676" y="4110"/>
                  <a:pt x="19938" y="2744"/>
                </a:cubicBezTo>
                <a:cubicBezTo>
                  <a:pt x="14473" y="-1355"/>
                  <a:pt x="6772" y="-796"/>
                  <a:pt x="1307" y="3986"/>
                </a:cubicBezTo>
                <a:close/>
              </a:path>
            </a:pathLst>
          </a:custGeom>
          <a:solidFill>
            <a:schemeClr val="accent6"/>
          </a:solidFill>
          <a:ln w="0" cap="flat">
            <a:noFill/>
            <a:prstDash val="solid"/>
            <a:miter/>
          </a:ln>
        </p:spPr>
        <p:txBody>
          <a:bodyPr rtlCol="0" anchor="ctr"/>
          <a:lstStyle/>
          <a:p>
            <a:endParaRPr lang="en-IN"/>
          </a:p>
        </p:txBody>
      </p:sp>
      <p:sp>
        <p:nvSpPr>
          <p:cNvPr id="140" name="Freeform: Shape 139">
            <a:extLst>
              <a:ext uri="{FF2B5EF4-FFF2-40B4-BE49-F238E27FC236}">
                <a16:creationId xmlns:a16="http://schemas.microsoft.com/office/drawing/2014/main" id="{981CBDFE-19D7-803D-0DE7-C6BF6326B62B}"/>
              </a:ext>
            </a:extLst>
          </p:cNvPr>
          <p:cNvSpPr/>
          <p:nvPr/>
        </p:nvSpPr>
        <p:spPr>
          <a:xfrm>
            <a:off x="8954145" y="2408850"/>
            <a:ext cx="16736" cy="19409"/>
          </a:xfrm>
          <a:custGeom>
            <a:avLst/>
            <a:gdLst>
              <a:gd name="connsiteX0" fmla="*/ 9471 w 16736"/>
              <a:gd name="connsiteY0" fmla="*/ 716 h 19409"/>
              <a:gd name="connsiteX1" fmla="*/ 4813 w 16736"/>
              <a:gd name="connsiteY1" fmla="*/ 343 h 19409"/>
              <a:gd name="connsiteX2" fmla="*/ 1832 w 16736"/>
              <a:gd name="connsiteY2" fmla="*/ 15558 h 19409"/>
              <a:gd name="connsiteX3" fmla="*/ 13197 w 16736"/>
              <a:gd name="connsiteY3" fmla="*/ 18974 h 19409"/>
              <a:gd name="connsiteX4" fmla="*/ 16737 w 16736"/>
              <a:gd name="connsiteY4" fmla="*/ 15869 h 19409"/>
              <a:gd name="connsiteX5" fmla="*/ 9471 w 16736"/>
              <a:gd name="connsiteY5" fmla="*/ 716 h 19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6" h="19409">
                <a:moveTo>
                  <a:pt x="9471" y="716"/>
                </a:moveTo>
                <a:cubicBezTo>
                  <a:pt x="8353" y="-92"/>
                  <a:pt x="6117" y="-216"/>
                  <a:pt x="4813" y="343"/>
                </a:cubicBezTo>
                <a:cubicBezTo>
                  <a:pt x="93" y="2392"/>
                  <a:pt x="-1646" y="11894"/>
                  <a:pt x="1832" y="15558"/>
                </a:cubicBezTo>
                <a:cubicBezTo>
                  <a:pt x="4937" y="18912"/>
                  <a:pt x="8850" y="20154"/>
                  <a:pt x="13197" y="18974"/>
                </a:cubicBezTo>
                <a:cubicBezTo>
                  <a:pt x="14501" y="18601"/>
                  <a:pt x="15557" y="16925"/>
                  <a:pt x="16737" y="15869"/>
                </a:cubicBezTo>
                <a:cubicBezTo>
                  <a:pt x="16737" y="9658"/>
                  <a:pt x="14625" y="4318"/>
                  <a:pt x="9471" y="716"/>
                </a:cubicBezTo>
                <a:close/>
              </a:path>
            </a:pathLst>
          </a:custGeom>
          <a:solidFill>
            <a:schemeClr val="accent6"/>
          </a:solidFill>
          <a:ln w="0" cap="flat">
            <a:noFill/>
            <a:prstDash val="solid"/>
            <a:miter/>
          </a:ln>
        </p:spPr>
        <p:txBody>
          <a:bodyPr rtlCol="0" anchor="ctr"/>
          <a:lstStyle/>
          <a:p>
            <a:endParaRPr lang="en-IN"/>
          </a:p>
        </p:txBody>
      </p:sp>
      <p:sp>
        <p:nvSpPr>
          <p:cNvPr id="141" name="Freeform: Shape 140">
            <a:extLst>
              <a:ext uri="{FF2B5EF4-FFF2-40B4-BE49-F238E27FC236}">
                <a16:creationId xmlns:a16="http://schemas.microsoft.com/office/drawing/2014/main" id="{950EB28B-1DFC-6A7D-7D8E-C54A3F4AE374}"/>
              </a:ext>
            </a:extLst>
          </p:cNvPr>
          <p:cNvSpPr/>
          <p:nvPr/>
        </p:nvSpPr>
        <p:spPr>
          <a:xfrm>
            <a:off x="10575167" y="4621915"/>
            <a:ext cx="13323" cy="23301"/>
          </a:xfrm>
          <a:custGeom>
            <a:avLst/>
            <a:gdLst>
              <a:gd name="connsiteX0" fmla="*/ 8542 w 13323"/>
              <a:gd name="connsiteY0" fmla="*/ 149 h 23301"/>
              <a:gd name="connsiteX1" fmla="*/ 6493 w 13323"/>
              <a:gd name="connsiteY1" fmla="*/ 1018 h 23301"/>
              <a:gd name="connsiteX2" fmla="*/ 34 w 13323"/>
              <a:gd name="connsiteY2" fmla="*/ 18966 h 23301"/>
              <a:gd name="connsiteX3" fmla="*/ 2456 w 13323"/>
              <a:gd name="connsiteY3" fmla="*/ 23065 h 23301"/>
              <a:gd name="connsiteX4" fmla="*/ 4878 w 13323"/>
              <a:gd name="connsiteY4" fmla="*/ 23252 h 23301"/>
              <a:gd name="connsiteX5" fmla="*/ 12392 w 13323"/>
              <a:gd name="connsiteY5" fmla="*/ 2385 h 23301"/>
              <a:gd name="connsiteX6" fmla="*/ 8542 w 13323"/>
              <a:gd name="connsiteY6" fmla="*/ 149 h 2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23" h="23301">
                <a:moveTo>
                  <a:pt x="8542" y="149"/>
                </a:moveTo>
                <a:cubicBezTo>
                  <a:pt x="7859" y="335"/>
                  <a:pt x="6866" y="460"/>
                  <a:pt x="6493" y="1018"/>
                </a:cubicBezTo>
                <a:cubicBezTo>
                  <a:pt x="2394" y="6297"/>
                  <a:pt x="-339" y="12197"/>
                  <a:pt x="34" y="18966"/>
                </a:cubicBezTo>
                <a:cubicBezTo>
                  <a:pt x="96" y="20395"/>
                  <a:pt x="1462" y="21823"/>
                  <a:pt x="2456" y="23065"/>
                </a:cubicBezTo>
                <a:cubicBezTo>
                  <a:pt x="2829" y="23500"/>
                  <a:pt x="4009" y="23189"/>
                  <a:pt x="4878" y="23252"/>
                </a:cubicBezTo>
                <a:cubicBezTo>
                  <a:pt x="12206" y="19277"/>
                  <a:pt x="14939" y="11887"/>
                  <a:pt x="12392" y="2385"/>
                </a:cubicBezTo>
                <a:cubicBezTo>
                  <a:pt x="11834" y="397"/>
                  <a:pt x="10467" y="-348"/>
                  <a:pt x="8542" y="149"/>
                </a:cubicBezTo>
                <a:close/>
              </a:path>
            </a:pathLst>
          </a:custGeom>
          <a:solidFill>
            <a:schemeClr val="accent6"/>
          </a:solidFill>
          <a:ln w="0" cap="flat">
            <a:noFill/>
            <a:prstDash val="solid"/>
            <a:miter/>
          </a:ln>
        </p:spPr>
        <p:txBody>
          <a:bodyPr rtlCol="0" anchor="ctr"/>
          <a:lstStyle/>
          <a:p>
            <a:endParaRPr lang="en-IN"/>
          </a:p>
        </p:txBody>
      </p:sp>
      <p:sp>
        <p:nvSpPr>
          <p:cNvPr id="142" name="Freeform: Shape 141">
            <a:extLst>
              <a:ext uri="{FF2B5EF4-FFF2-40B4-BE49-F238E27FC236}">
                <a16:creationId xmlns:a16="http://schemas.microsoft.com/office/drawing/2014/main" id="{D940596B-7C5C-2E9F-A969-D36A6C883843}"/>
              </a:ext>
            </a:extLst>
          </p:cNvPr>
          <p:cNvSpPr/>
          <p:nvPr/>
        </p:nvSpPr>
        <p:spPr>
          <a:xfrm>
            <a:off x="10488888" y="4748320"/>
            <a:ext cx="22588" cy="13487"/>
          </a:xfrm>
          <a:custGeom>
            <a:avLst/>
            <a:gdLst>
              <a:gd name="connsiteX0" fmla="*/ 12721 w 22588"/>
              <a:gd name="connsiteY0" fmla="*/ 13290 h 13487"/>
              <a:gd name="connsiteX1" fmla="*/ 22222 w 22588"/>
              <a:gd name="connsiteY1" fmla="*/ 7018 h 13487"/>
              <a:gd name="connsiteX2" fmla="*/ 19924 w 22588"/>
              <a:gd name="connsiteY2" fmla="*/ 1056 h 13487"/>
              <a:gd name="connsiteX3" fmla="*/ 12969 w 22588"/>
              <a:gd name="connsiteY3" fmla="*/ 0 h 13487"/>
              <a:gd name="connsiteX4" fmla="*/ 2970 w 22588"/>
              <a:gd name="connsiteY4" fmla="*/ 1366 h 13487"/>
              <a:gd name="connsiteX5" fmla="*/ 51 w 22588"/>
              <a:gd name="connsiteY5" fmla="*/ 4720 h 13487"/>
              <a:gd name="connsiteX6" fmla="*/ 1480 w 22588"/>
              <a:gd name="connsiteY6" fmla="*/ 8881 h 13487"/>
              <a:gd name="connsiteX7" fmla="*/ 12721 w 22588"/>
              <a:gd name="connsiteY7" fmla="*/ 13290 h 1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88" h="13487">
                <a:moveTo>
                  <a:pt x="12721" y="13290"/>
                </a:moveTo>
                <a:cubicBezTo>
                  <a:pt x="16198" y="14284"/>
                  <a:pt x="20049" y="11427"/>
                  <a:pt x="22222" y="7018"/>
                </a:cubicBezTo>
                <a:cubicBezTo>
                  <a:pt x="23278" y="4906"/>
                  <a:pt x="21912" y="1366"/>
                  <a:pt x="19924" y="1056"/>
                </a:cubicBezTo>
                <a:cubicBezTo>
                  <a:pt x="17564" y="745"/>
                  <a:pt x="15142" y="310"/>
                  <a:pt x="12969" y="0"/>
                </a:cubicBezTo>
                <a:cubicBezTo>
                  <a:pt x="9429" y="435"/>
                  <a:pt x="6075" y="559"/>
                  <a:pt x="2970" y="1366"/>
                </a:cubicBezTo>
                <a:cubicBezTo>
                  <a:pt x="1728" y="1677"/>
                  <a:pt x="300" y="3416"/>
                  <a:pt x="51" y="4720"/>
                </a:cubicBezTo>
                <a:cubicBezTo>
                  <a:pt x="-197" y="6024"/>
                  <a:pt x="486" y="8446"/>
                  <a:pt x="1480" y="8881"/>
                </a:cubicBezTo>
                <a:cubicBezTo>
                  <a:pt x="5020" y="10682"/>
                  <a:pt x="8870" y="12234"/>
                  <a:pt x="12721" y="13290"/>
                </a:cubicBezTo>
                <a:close/>
              </a:path>
            </a:pathLst>
          </a:custGeom>
          <a:solidFill>
            <a:schemeClr val="accent6"/>
          </a:solidFill>
          <a:ln w="0" cap="flat">
            <a:noFill/>
            <a:prstDash val="solid"/>
            <a:miter/>
          </a:ln>
        </p:spPr>
        <p:txBody>
          <a:bodyPr rtlCol="0" anchor="ctr"/>
          <a:lstStyle/>
          <a:p>
            <a:endParaRPr lang="en-IN"/>
          </a:p>
        </p:txBody>
      </p:sp>
      <p:sp>
        <p:nvSpPr>
          <p:cNvPr id="143" name="Freeform: Shape 142">
            <a:extLst>
              <a:ext uri="{FF2B5EF4-FFF2-40B4-BE49-F238E27FC236}">
                <a16:creationId xmlns:a16="http://schemas.microsoft.com/office/drawing/2014/main" id="{D7071CE7-B422-E774-535C-3F7F4D6A982A}"/>
              </a:ext>
            </a:extLst>
          </p:cNvPr>
          <p:cNvSpPr/>
          <p:nvPr/>
        </p:nvSpPr>
        <p:spPr>
          <a:xfrm>
            <a:off x="4868763" y="2778124"/>
            <a:ext cx="21730" cy="15757"/>
          </a:xfrm>
          <a:custGeom>
            <a:avLst/>
            <a:gdLst>
              <a:gd name="connsiteX0" fmla="*/ 10620 w 21730"/>
              <a:gd name="connsiteY0" fmla="*/ 1144 h 15757"/>
              <a:gd name="connsiteX1" fmla="*/ 0 w 21730"/>
              <a:gd name="connsiteY1" fmla="*/ 14247 h 15757"/>
              <a:gd name="connsiteX2" fmla="*/ 16706 w 21730"/>
              <a:gd name="connsiteY2" fmla="*/ 14620 h 15757"/>
              <a:gd name="connsiteX3" fmla="*/ 20867 w 21730"/>
              <a:gd name="connsiteY3" fmla="*/ 11950 h 15757"/>
              <a:gd name="connsiteX4" fmla="*/ 19749 w 21730"/>
              <a:gd name="connsiteY4" fmla="*/ 2448 h 15757"/>
              <a:gd name="connsiteX5" fmla="*/ 10620 w 21730"/>
              <a:gd name="connsiteY5" fmla="*/ 1144 h 15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0" h="15757">
                <a:moveTo>
                  <a:pt x="10620" y="1144"/>
                </a:moveTo>
                <a:cubicBezTo>
                  <a:pt x="6583" y="5118"/>
                  <a:pt x="1304" y="8099"/>
                  <a:pt x="0" y="14247"/>
                </a:cubicBezTo>
                <a:cubicBezTo>
                  <a:pt x="5527" y="15924"/>
                  <a:pt x="11117" y="16421"/>
                  <a:pt x="16706" y="14620"/>
                </a:cubicBezTo>
                <a:cubicBezTo>
                  <a:pt x="18258" y="14123"/>
                  <a:pt x="19687" y="13067"/>
                  <a:pt x="20867" y="11950"/>
                </a:cubicBezTo>
                <a:cubicBezTo>
                  <a:pt x="22481" y="10459"/>
                  <a:pt x="21674" y="4808"/>
                  <a:pt x="19749" y="2448"/>
                </a:cubicBezTo>
                <a:cubicBezTo>
                  <a:pt x="17637" y="-36"/>
                  <a:pt x="12669" y="-906"/>
                  <a:pt x="10620" y="1144"/>
                </a:cubicBezTo>
                <a:close/>
              </a:path>
            </a:pathLst>
          </a:custGeom>
          <a:solidFill>
            <a:schemeClr val="accent4"/>
          </a:solidFill>
          <a:ln w="0" cap="flat">
            <a:noFill/>
            <a:prstDash val="solid"/>
            <a:miter/>
          </a:ln>
        </p:spPr>
        <p:txBody>
          <a:bodyPr rtlCol="0" anchor="ctr"/>
          <a:lstStyle/>
          <a:p>
            <a:endParaRPr lang="en-IN"/>
          </a:p>
        </p:txBody>
      </p:sp>
      <p:sp>
        <p:nvSpPr>
          <p:cNvPr id="144" name="Freeform: Shape 143">
            <a:extLst>
              <a:ext uri="{FF2B5EF4-FFF2-40B4-BE49-F238E27FC236}">
                <a16:creationId xmlns:a16="http://schemas.microsoft.com/office/drawing/2014/main" id="{C881BEF1-F6C6-777D-EE51-B18EB032E19B}"/>
              </a:ext>
            </a:extLst>
          </p:cNvPr>
          <p:cNvSpPr/>
          <p:nvPr/>
        </p:nvSpPr>
        <p:spPr>
          <a:xfrm>
            <a:off x="4818769" y="2792123"/>
            <a:ext cx="59344" cy="50367"/>
          </a:xfrm>
          <a:custGeom>
            <a:avLst/>
            <a:gdLst>
              <a:gd name="connsiteX0" fmla="*/ 49869 w 59344"/>
              <a:gd name="connsiteY0" fmla="*/ 807 h 50367"/>
              <a:gd name="connsiteX1" fmla="*/ 38194 w 59344"/>
              <a:gd name="connsiteY1" fmla="*/ 4409 h 50367"/>
              <a:gd name="connsiteX2" fmla="*/ 28009 w 59344"/>
              <a:gd name="connsiteY2" fmla="*/ 9253 h 50367"/>
              <a:gd name="connsiteX3" fmla="*/ 24531 w 59344"/>
              <a:gd name="connsiteY3" fmla="*/ 12234 h 50367"/>
              <a:gd name="connsiteX4" fmla="*/ 22047 w 59344"/>
              <a:gd name="connsiteY4" fmla="*/ 12234 h 50367"/>
              <a:gd name="connsiteX5" fmla="*/ 0 w 59344"/>
              <a:gd name="connsiteY5" fmla="*/ 36703 h 50367"/>
              <a:gd name="connsiteX6" fmla="*/ 3416 w 59344"/>
              <a:gd name="connsiteY6" fmla="*/ 42976 h 50367"/>
              <a:gd name="connsiteX7" fmla="*/ 7142 w 59344"/>
              <a:gd name="connsiteY7" fmla="*/ 49186 h 50367"/>
              <a:gd name="connsiteX8" fmla="*/ 11613 w 59344"/>
              <a:gd name="connsiteY8" fmla="*/ 50118 h 50367"/>
              <a:gd name="connsiteX9" fmla="*/ 41175 w 59344"/>
              <a:gd name="connsiteY9" fmla="*/ 31549 h 50367"/>
              <a:gd name="connsiteX10" fmla="*/ 55148 w 59344"/>
              <a:gd name="connsiteY10" fmla="*/ 21736 h 50367"/>
              <a:gd name="connsiteX11" fmla="*/ 59185 w 59344"/>
              <a:gd name="connsiteY11" fmla="*/ 10433 h 50367"/>
              <a:gd name="connsiteX12" fmla="*/ 54527 w 59344"/>
              <a:gd name="connsiteY12" fmla="*/ 5093 h 50367"/>
              <a:gd name="connsiteX13" fmla="*/ 49869 w 59344"/>
              <a:gd name="connsiteY13" fmla="*/ 745 h 50367"/>
              <a:gd name="connsiteX14" fmla="*/ 50055 w 59344"/>
              <a:gd name="connsiteY14" fmla="*/ 248 h 50367"/>
              <a:gd name="connsiteX15" fmla="*/ 49186 w 59344"/>
              <a:gd name="connsiteY15" fmla="*/ 0 h 50367"/>
              <a:gd name="connsiteX16" fmla="*/ 49869 w 59344"/>
              <a:gd name="connsiteY16" fmla="*/ 807 h 5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344" h="50367">
                <a:moveTo>
                  <a:pt x="49869" y="807"/>
                </a:moveTo>
                <a:cubicBezTo>
                  <a:pt x="46267" y="2981"/>
                  <a:pt x="42727" y="5527"/>
                  <a:pt x="38194" y="4409"/>
                </a:cubicBezTo>
                <a:cubicBezTo>
                  <a:pt x="33412" y="3229"/>
                  <a:pt x="30120" y="4596"/>
                  <a:pt x="28009" y="9253"/>
                </a:cubicBezTo>
                <a:cubicBezTo>
                  <a:pt x="27450" y="10558"/>
                  <a:pt x="25835" y="11489"/>
                  <a:pt x="24531" y="12234"/>
                </a:cubicBezTo>
                <a:cubicBezTo>
                  <a:pt x="23910" y="12607"/>
                  <a:pt x="22854" y="12048"/>
                  <a:pt x="22047" y="12234"/>
                </a:cubicBezTo>
                <a:cubicBezTo>
                  <a:pt x="4409" y="14967"/>
                  <a:pt x="373" y="19438"/>
                  <a:pt x="0" y="36703"/>
                </a:cubicBezTo>
                <a:cubicBezTo>
                  <a:pt x="0" y="39374"/>
                  <a:pt x="1490" y="41113"/>
                  <a:pt x="3416" y="42976"/>
                </a:cubicBezTo>
                <a:cubicBezTo>
                  <a:pt x="5092" y="44590"/>
                  <a:pt x="5527" y="47447"/>
                  <a:pt x="7142" y="49186"/>
                </a:cubicBezTo>
                <a:cubicBezTo>
                  <a:pt x="8011" y="50118"/>
                  <a:pt x="10930" y="50739"/>
                  <a:pt x="11613" y="50118"/>
                </a:cubicBezTo>
                <a:cubicBezTo>
                  <a:pt x="20308" y="41982"/>
                  <a:pt x="29872" y="35585"/>
                  <a:pt x="41175" y="31549"/>
                </a:cubicBezTo>
                <a:cubicBezTo>
                  <a:pt x="46329" y="29685"/>
                  <a:pt x="49807" y="24345"/>
                  <a:pt x="55148" y="21736"/>
                </a:cubicBezTo>
                <a:cubicBezTo>
                  <a:pt x="58936" y="19935"/>
                  <a:pt x="59744" y="14843"/>
                  <a:pt x="59185" y="10433"/>
                </a:cubicBezTo>
                <a:cubicBezTo>
                  <a:pt x="58874" y="7887"/>
                  <a:pt x="56887" y="6397"/>
                  <a:pt x="54527" y="5093"/>
                </a:cubicBezTo>
                <a:cubicBezTo>
                  <a:pt x="52726" y="4099"/>
                  <a:pt x="51360" y="2360"/>
                  <a:pt x="49869" y="745"/>
                </a:cubicBezTo>
                <a:cubicBezTo>
                  <a:pt x="49869" y="559"/>
                  <a:pt x="49993" y="435"/>
                  <a:pt x="50055" y="248"/>
                </a:cubicBezTo>
                <a:cubicBezTo>
                  <a:pt x="49807" y="186"/>
                  <a:pt x="49496" y="124"/>
                  <a:pt x="49186" y="0"/>
                </a:cubicBezTo>
                <a:lnTo>
                  <a:pt x="49869" y="807"/>
                </a:lnTo>
                <a:close/>
              </a:path>
            </a:pathLst>
          </a:custGeom>
          <a:solidFill>
            <a:schemeClr val="accent4"/>
          </a:solidFill>
          <a:ln w="0" cap="flat">
            <a:noFill/>
            <a:prstDash val="solid"/>
            <a:miter/>
          </a:ln>
        </p:spPr>
        <p:txBody>
          <a:bodyPr rtlCol="0" anchor="ctr"/>
          <a:lstStyle/>
          <a:p>
            <a:endParaRPr lang="en-IN"/>
          </a:p>
        </p:txBody>
      </p:sp>
      <p:sp>
        <p:nvSpPr>
          <p:cNvPr id="145" name="Freeform: Shape 144">
            <a:extLst>
              <a:ext uri="{FF2B5EF4-FFF2-40B4-BE49-F238E27FC236}">
                <a16:creationId xmlns:a16="http://schemas.microsoft.com/office/drawing/2014/main" id="{40DD5846-E5E4-C00C-2E21-18EAFEF2DB31}"/>
              </a:ext>
            </a:extLst>
          </p:cNvPr>
          <p:cNvSpPr/>
          <p:nvPr/>
        </p:nvSpPr>
        <p:spPr>
          <a:xfrm>
            <a:off x="11051596" y="5803256"/>
            <a:ext cx="15930" cy="17593"/>
          </a:xfrm>
          <a:custGeom>
            <a:avLst/>
            <a:gdLst>
              <a:gd name="connsiteX0" fmla="*/ 7887 w 15930"/>
              <a:gd name="connsiteY0" fmla="*/ 948 h 17593"/>
              <a:gd name="connsiteX1" fmla="*/ 0 w 15930"/>
              <a:gd name="connsiteY1" fmla="*/ 15977 h 17593"/>
              <a:gd name="connsiteX2" fmla="*/ 1925 w 15930"/>
              <a:gd name="connsiteY2" fmla="*/ 17591 h 17593"/>
              <a:gd name="connsiteX3" fmla="*/ 11489 w 15930"/>
              <a:gd name="connsiteY3" fmla="*/ 15045 h 17593"/>
              <a:gd name="connsiteX4" fmla="*/ 14346 w 15930"/>
              <a:gd name="connsiteY4" fmla="*/ 2128 h 17593"/>
              <a:gd name="connsiteX5" fmla="*/ 7949 w 15930"/>
              <a:gd name="connsiteY5" fmla="*/ 948 h 1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30" h="17593">
                <a:moveTo>
                  <a:pt x="7887" y="948"/>
                </a:moveTo>
                <a:cubicBezTo>
                  <a:pt x="4161" y="5357"/>
                  <a:pt x="249" y="9766"/>
                  <a:pt x="0" y="15977"/>
                </a:cubicBezTo>
                <a:cubicBezTo>
                  <a:pt x="621" y="16536"/>
                  <a:pt x="1428" y="17654"/>
                  <a:pt x="1925" y="17591"/>
                </a:cubicBezTo>
                <a:cubicBezTo>
                  <a:pt x="5154" y="16908"/>
                  <a:pt x="8508" y="16411"/>
                  <a:pt x="11489" y="15045"/>
                </a:cubicBezTo>
                <a:cubicBezTo>
                  <a:pt x="16271" y="12747"/>
                  <a:pt x="17141" y="7903"/>
                  <a:pt x="14346" y="2128"/>
                </a:cubicBezTo>
                <a:cubicBezTo>
                  <a:pt x="13290" y="16"/>
                  <a:pt x="9378" y="-791"/>
                  <a:pt x="7949" y="948"/>
                </a:cubicBezTo>
                <a:close/>
              </a:path>
            </a:pathLst>
          </a:custGeom>
          <a:solidFill>
            <a:schemeClr val="accent6"/>
          </a:solidFill>
          <a:ln w="0" cap="flat">
            <a:noFill/>
            <a:prstDash val="solid"/>
            <a:miter/>
          </a:ln>
        </p:spPr>
        <p:txBody>
          <a:bodyPr rtlCol="0" anchor="ctr"/>
          <a:lstStyle/>
          <a:p>
            <a:endParaRPr lang="en-IN"/>
          </a:p>
        </p:txBody>
      </p:sp>
      <p:sp>
        <p:nvSpPr>
          <p:cNvPr id="146" name="Freeform: Shape 145">
            <a:extLst>
              <a:ext uri="{FF2B5EF4-FFF2-40B4-BE49-F238E27FC236}">
                <a16:creationId xmlns:a16="http://schemas.microsoft.com/office/drawing/2014/main" id="{0891DE7F-A146-274E-3E87-D6DBBDE2BB7C}"/>
              </a:ext>
            </a:extLst>
          </p:cNvPr>
          <p:cNvSpPr/>
          <p:nvPr/>
        </p:nvSpPr>
        <p:spPr>
          <a:xfrm>
            <a:off x="6438889" y="4260986"/>
            <a:ext cx="14915" cy="16655"/>
          </a:xfrm>
          <a:custGeom>
            <a:avLst/>
            <a:gdLst>
              <a:gd name="connsiteX0" fmla="*/ 35 w 14915"/>
              <a:gd name="connsiteY0" fmla="*/ 10317 h 16655"/>
              <a:gd name="connsiteX1" fmla="*/ 5873 w 14915"/>
              <a:gd name="connsiteY1" fmla="*/ 16652 h 16655"/>
              <a:gd name="connsiteX2" fmla="*/ 14816 w 14915"/>
              <a:gd name="connsiteY2" fmla="*/ 9200 h 16655"/>
              <a:gd name="connsiteX3" fmla="*/ 8233 w 14915"/>
              <a:gd name="connsiteY3" fmla="*/ 70 h 16655"/>
              <a:gd name="connsiteX4" fmla="*/ 781 w 14915"/>
              <a:gd name="connsiteY4" fmla="*/ 5287 h 16655"/>
              <a:gd name="connsiteX5" fmla="*/ 98 w 14915"/>
              <a:gd name="connsiteY5" fmla="*/ 10380 h 1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15" h="16655">
                <a:moveTo>
                  <a:pt x="35" y="10317"/>
                </a:moveTo>
                <a:cubicBezTo>
                  <a:pt x="-337" y="13919"/>
                  <a:pt x="2271" y="16776"/>
                  <a:pt x="5873" y="16652"/>
                </a:cubicBezTo>
                <a:cubicBezTo>
                  <a:pt x="10593" y="16528"/>
                  <a:pt x="14071" y="13547"/>
                  <a:pt x="14816" y="9200"/>
                </a:cubicBezTo>
                <a:cubicBezTo>
                  <a:pt x="15499" y="4790"/>
                  <a:pt x="12580" y="692"/>
                  <a:pt x="8233" y="70"/>
                </a:cubicBezTo>
                <a:cubicBezTo>
                  <a:pt x="4755" y="-426"/>
                  <a:pt x="1526" y="1747"/>
                  <a:pt x="781" y="5287"/>
                </a:cubicBezTo>
                <a:cubicBezTo>
                  <a:pt x="408" y="6964"/>
                  <a:pt x="284" y="8641"/>
                  <a:pt x="98" y="10380"/>
                </a:cubicBezTo>
                <a:close/>
              </a:path>
            </a:pathLst>
          </a:custGeom>
          <a:solidFill>
            <a:schemeClr val="accent4"/>
          </a:solidFill>
          <a:ln w="0" cap="flat">
            <a:noFill/>
            <a:prstDash val="solid"/>
            <a:miter/>
          </a:ln>
        </p:spPr>
        <p:txBody>
          <a:bodyPr rtlCol="0" anchor="ctr"/>
          <a:lstStyle/>
          <a:p>
            <a:endParaRPr lang="en-IN"/>
          </a:p>
        </p:txBody>
      </p:sp>
      <p:sp>
        <p:nvSpPr>
          <p:cNvPr id="147" name="Freeform: Shape 146">
            <a:extLst>
              <a:ext uri="{FF2B5EF4-FFF2-40B4-BE49-F238E27FC236}">
                <a16:creationId xmlns:a16="http://schemas.microsoft.com/office/drawing/2014/main" id="{5B504BEC-5150-C417-514D-1573A20948A7}"/>
              </a:ext>
            </a:extLst>
          </p:cNvPr>
          <p:cNvSpPr/>
          <p:nvPr/>
        </p:nvSpPr>
        <p:spPr>
          <a:xfrm>
            <a:off x="8490515" y="2006263"/>
            <a:ext cx="18568" cy="16613"/>
          </a:xfrm>
          <a:custGeom>
            <a:avLst/>
            <a:gdLst>
              <a:gd name="connsiteX0" fmla="*/ 13908 w 18568"/>
              <a:gd name="connsiteY0" fmla="*/ 16150 h 16613"/>
              <a:gd name="connsiteX1" fmla="*/ 18069 w 18568"/>
              <a:gd name="connsiteY1" fmla="*/ 10001 h 16613"/>
              <a:gd name="connsiteX2" fmla="*/ 12728 w 18568"/>
              <a:gd name="connsiteY2" fmla="*/ 313 h 16613"/>
              <a:gd name="connsiteX3" fmla="*/ 3102 w 18568"/>
              <a:gd name="connsiteY3" fmla="*/ 2114 h 16613"/>
              <a:gd name="connsiteX4" fmla="*/ 2419 w 18568"/>
              <a:gd name="connsiteY4" fmla="*/ 12858 h 16613"/>
              <a:gd name="connsiteX5" fmla="*/ 13908 w 18568"/>
              <a:gd name="connsiteY5" fmla="*/ 16212 h 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68" h="16613">
                <a:moveTo>
                  <a:pt x="13908" y="16150"/>
                </a:moveTo>
                <a:cubicBezTo>
                  <a:pt x="15336" y="14100"/>
                  <a:pt x="17138" y="12237"/>
                  <a:pt x="18069" y="10001"/>
                </a:cubicBezTo>
                <a:cubicBezTo>
                  <a:pt x="19746" y="5903"/>
                  <a:pt x="17013" y="1183"/>
                  <a:pt x="12728" y="313"/>
                </a:cubicBezTo>
                <a:cubicBezTo>
                  <a:pt x="9250" y="-494"/>
                  <a:pt x="6083" y="313"/>
                  <a:pt x="3102" y="2114"/>
                </a:cubicBezTo>
                <a:cubicBezTo>
                  <a:pt x="-748" y="4536"/>
                  <a:pt x="-1059" y="9442"/>
                  <a:pt x="2419" y="12858"/>
                </a:cubicBezTo>
                <a:cubicBezTo>
                  <a:pt x="5648" y="16088"/>
                  <a:pt x="9437" y="17330"/>
                  <a:pt x="13908" y="16212"/>
                </a:cubicBezTo>
                <a:close/>
              </a:path>
            </a:pathLst>
          </a:custGeom>
          <a:solidFill>
            <a:schemeClr val="accent6"/>
          </a:solidFill>
          <a:ln w="0" cap="flat">
            <a:noFill/>
            <a:prstDash val="solid"/>
            <a:miter/>
          </a:ln>
        </p:spPr>
        <p:txBody>
          <a:bodyPr rtlCol="0" anchor="ctr"/>
          <a:lstStyle/>
          <a:p>
            <a:endParaRPr lang="en-IN"/>
          </a:p>
        </p:txBody>
      </p:sp>
      <p:sp>
        <p:nvSpPr>
          <p:cNvPr id="148" name="Freeform: Shape 147">
            <a:extLst>
              <a:ext uri="{FF2B5EF4-FFF2-40B4-BE49-F238E27FC236}">
                <a16:creationId xmlns:a16="http://schemas.microsoft.com/office/drawing/2014/main" id="{B3D8BF25-0E10-CB27-7165-3E7B2475445E}"/>
              </a:ext>
            </a:extLst>
          </p:cNvPr>
          <p:cNvSpPr/>
          <p:nvPr/>
        </p:nvSpPr>
        <p:spPr>
          <a:xfrm>
            <a:off x="8856508" y="4219868"/>
            <a:ext cx="19033" cy="11023"/>
          </a:xfrm>
          <a:custGeom>
            <a:avLst/>
            <a:gdLst>
              <a:gd name="connsiteX0" fmla="*/ 10724 w 19033"/>
              <a:gd name="connsiteY0" fmla="*/ 138 h 11023"/>
              <a:gd name="connsiteX1" fmla="*/ 5631 w 19033"/>
              <a:gd name="connsiteY1" fmla="*/ 138 h 11023"/>
              <a:gd name="connsiteX2" fmla="*/ 290 w 19033"/>
              <a:gd name="connsiteY2" fmla="*/ 4361 h 11023"/>
              <a:gd name="connsiteX3" fmla="*/ 5818 w 19033"/>
              <a:gd name="connsiteY3" fmla="*/ 10944 h 11023"/>
              <a:gd name="connsiteX4" fmla="*/ 18425 w 19033"/>
              <a:gd name="connsiteY4" fmla="*/ 5665 h 11023"/>
              <a:gd name="connsiteX5" fmla="*/ 17431 w 19033"/>
              <a:gd name="connsiteY5" fmla="*/ 1691 h 11023"/>
              <a:gd name="connsiteX6" fmla="*/ 10724 w 19033"/>
              <a:gd name="connsiteY6" fmla="*/ 76 h 1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33" h="11023">
                <a:moveTo>
                  <a:pt x="10724" y="138"/>
                </a:moveTo>
                <a:cubicBezTo>
                  <a:pt x="7246" y="138"/>
                  <a:pt x="6190" y="-172"/>
                  <a:pt x="5631" y="138"/>
                </a:cubicBezTo>
                <a:cubicBezTo>
                  <a:pt x="3768" y="1380"/>
                  <a:pt x="1532" y="2560"/>
                  <a:pt x="290" y="4361"/>
                </a:cubicBezTo>
                <a:cubicBezTo>
                  <a:pt x="-1076" y="6410"/>
                  <a:pt x="2650" y="10696"/>
                  <a:pt x="5818" y="10944"/>
                </a:cubicBezTo>
                <a:cubicBezTo>
                  <a:pt x="10910" y="11317"/>
                  <a:pt x="15568" y="10509"/>
                  <a:pt x="18425" y="5665"/>
                </a:cubicBezTo>
                <a:cubicBezTo>
                  <a:pt x="19480" y="3864"/>
                  <a:pt x="19170" y="2187"/>
                  <a:pt x="17431" y="1691"/>
                </a:cubicBezTo>
                <a:cubicBezTo>
                  <a:pt x="14388" y="759"/>
                  <a:pt x="11221" y="262"/>
                  <a:pt x="10724" y="76"/>
                </a:cubicBezTo>
                <a:close/>
              </a:path>
            </a:pathLst>
          </a:custGeom>
          <a:solidFill>
            <a:schemeClr val="accent6"/>
          </a:solidFill>
          <a:ln w="0" cap="flat">
            <a:noFill/>
            <a:prstDash val="solid"/>
            <a:miter/>
          </a:ln>
        </p:spPr>
        <p:txBody>
          <a:bodyPr rtlCol="0" anchor="ctr"/>
          <a:lstStyle/>
          <a:p>
            <a:endParaRPr lang="en-IN"/>
          </a:p>
        </p:txBody>
      </p:sp>
      <p:sp>
        <p:nvSpPr>
          <p:cNvPr id="149" name="Freeform: Shape 148">
            <a:extLst>
              <a:ext uri="{FF2B5EF4-FFF2-40B4-BE49-F238E27FC236}">
                <a16:creationId xmlns:a16="http://schemas.microsoft.com/office/drawing/2014/main" id="{D8D58C2D-C815-B479-A6E5-4D02DBED8C6C}"/>
              </a:ext>
            </a:extLst>
          </p:cNvPr>
          <p:cNvSpPr/>
          <p:nvPr/>
        </p:nvSpPr>
        <p:spPr>
          <a:xfrm>
            <a:off x="6396037" y="2585407"/>
            <a:ext cx="22693" cy="17596"/>
          </a:xfrm>
          <a:custGeom>
            <a:avLst/>
            <a:gdLst>
              <a:gd name="connsiteX0" fmla="*/ 17486 w 22693"/>
              <a:gd name="connsiteY0" fmla="*/ 719 h 17596"/>
              <a:gd name="connsiteX1" fmla="*/ 13139 w 22693"/>
              <a:gd name="connsiteY1" fmla="*/ 3327 h 17596"/>
              <a:gd name="connsiteX2" fmla="*/ 532 w 22693"/>
              <a:gd name="connsiteY2" fmla="*/ 11152 h 17596"/>
              <a:gd name="connsiteX3" fmla="*/ 98 w 22693"/>
              <a:gd name="connsiteY3" fmla="*/ 15686 h 17596"/>
              <a:gd name="connsiteX4" fmla="*/ 1898 w 22693"/>
              <a:gd name="connsiteY4" fmla="*/ 17239 h 17596"/>
              <a:gd name="connsiteX5" fmla="*/ 9102 w 22693"/>
              <a:gd name="connsiteY5" fmla="*/ 16990 h 17596"/>
              <a:gd name="connsiteX6" fmla="*/ 20902 w 22693"/>
              <a:gd name="connsiteY6" fmla="*/ 7675 h 17596"/>
              <a:gd name="connsiteX7" fmla="*/ 21772 w 22693"/>
              <a:gd name="connsiteY7" fmla="*/ 1030 h 17596"/>
              <a:gd name="connsiteX8" fmla="*/ 17362 w 22693"/>
              <a:gd name="connsiteY8" fmla="*/ 719 h 1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93" h="17596">
                <a:moveTo>
                  <a:pt x="17486" y="719"/>
                </a:moveTo>
                <a:cubicBezTo>
                  <a:pt x="16058" y="1651"/>
                  <a:pt x="14568" y="2458"/>
                  <a:pt x="13139" y="3327"/>
                </a:cubicBezTo>
                <a:cubicBezTo>
                  <a:pt x="9165" y="6308"/>
                  <a:pt x="3141" y="6184"/>
                  <a:pt x="532" y="11152"/>
                </a:cubicBezTo>
                <a:cubicBezTo>
                  <a:pt x="-151" y="12395"/>
                  <a:pt x="-27" y="14195"/>
                  <a:pt x="98" y="15686"/>
                </a:cubicBezTo>
                <a:cubicBezTo>
                  <a:pt x="159" y="16307"/>
                  <a:pt x="1277" y="17239"/>
                  <a:pt x="1898" y="17239"/>
                </a:cubicBezTo>
                <a:cubicBezTo>
                  <a:pt x="4321" y="17363"/>
                  <a:pt x="7364" y="18108"/>
                  <a:pt x="9102" y="16990"/>
                </a:cubicBezTo>
                <a:cubicBezTo>
                  <a:pt x="13326" y="14382"/>
                  <a:pt x="17052" y="10904"/>
                  <a:pt x="20902" y="7675"/>
                </a:cubicBezTo>
                <a:cubicBezTo>
                  <a:pt x="23014" y="5874"/>
                  <a:pt x="23200" y="2272"/>
                  <a:pt x="21772" y="1030"/>
                </a:cubicBezTo>
                <a:cubicBezTo>
                  <a:pt x="20405" y="-150"/>
                  <a:pt x="19163" y="-399"/>
                  <a:pt x="17362" y="719"/>
                </a:cubicBezTo>
                <a:close/>
              </a:path>
            </a:pathLst>
          </a:custGeom>
          <a:solidFill>
            <a:schemeClr val="accent4"/>
          </a:solidFill>
          <a:ln w="0" cap="flat">
            <a:noFill/>
            <a:prstDash val="solid"/>
            <a:miter/>
          </a:ln>
        </p:spPr>
        <p:txBody>
          <a:bodyPr rtlCol="0" anchor="ctr"/>
          <a:lstStyle/>
          <a:p>
            <a:endParaRPr lang="en-IN"/>
          </a:p>
        </p:txBody>
      </p:sp>
      <p:sp>
        <p:nvSpPr>
          <p:cNvPr id="150" name="Freeform: Shape 149">
            <a:extLst>
              <a:ext uri="{FF2B5EF4-FFF2-40B4-BE49-F238E27FC236}">
                <a16:creationId xmlns:a16="http://schemas.microsoft.com/office/drawing/2014/main" id="{A057A4F0-FF30-F967-F3ED-0072CF4776A5}"/>
              </a:ext>
            </a:extLst>
          </p:cNvPr>
          <p:cNvSpPr/>
          <p:nvPr/>
        </p:nvSpPr>
        <p:spPr>
          <a:xfrm>
            <a:off x="11250611" y="4834830"/>
            <a:ext cx="13617" cy="18934"/>
          </a:xfrm>
          <a:custGeom>
            <a:avLst/>
            <a:gdLst>
              <a:gd name="connsiteX0" fmla="*/ 13317 w 13617"/>
              <a:gd name="connsiteY0" fmla="*/ 10496 h 18934"/>
              <a:gd name="connsiteX1" fmla="*/ 3443 w 13617"/>
              <a:gd name="connsiteY1" fmla="*/ 0 h 18934"/>
              <a:gd name="connsiteX2" fmla="*/ 27 w 13617"/>
              <a:gd name="connsiteY2" fmla="*/ 3105 h 18934"/>
              <a:gd name="connsiteX3" fmla="*/ 896 w 13617"/>
              <a:gd name="connsiteY3" fmla="*/ 15278 h 18934"/>
              <a:gd name="connsiteX4" fmla="*/ 9094 w 13617"/>
              <a:gd name="connsiteY4" fmla="*/ 18321 h 18934"/>
              <a:gd name="connsiteX5" fmla="*/ 13317 w 13617"/>
              <a:gd name="connsiteY5" fmla="*/ 10496 h 18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17" h="18934">
                <a:moveTo>
                  <a:pt x="13317" y="10496"/>
                </a:moveTo>
                <a:cubicBezTo>
                  <a:pt x="11454" y="5651"/>
                  <a:pt x="7914" y="2422"/>
                  <a:pt x="3443" y="0"/>
                </a:cubicBezTo>
                <a:cubicBezTo>
                  <a:pt x="2201" y="1056"/>
                  <a:pt x="27" y="1987"/>
                  <a:pt x="27" y="3105"/>
                </a:cubicBezTo>
                <a:cubicBezTo>
                  <a:pt x="-97" y="7204"/>
                  <a:pt x="213" y="11303"/>
                  <a:pt x="896" y="15278"/>
                </a:cubicBezTo>
                <a:cubicBezTo>
                  <a:pt x="1456" y="18507"/>
                  <a:pt x="5554" y="19811"/>
                  <a:pt x="9094" y="18321"/>
                </a:cubicBezTo>
                <a:cubicBezTo>
                  <a:pt x="12572" y="16830"/>
                  <a:pt x="14373" y="13290"/>
                  <a:pt x="13317" y="10496"/>
                </a:cubicBezTo>
                <a:close/>
              </a:path>
            </a:pathLst>
          </a:custGeom>
          <a:solidFill>
            <a:schemeClr val="accent6"/>
          </a:solidFill>
          <a:ln w="0" cap="flat">
            <a:noFill/>
            <a:prstDash val="solid"/>
            <a:miter/>
          </a:ln>
        </p:spPr>
        <p:txBody>
          <a:bodyPr rtlCol="0" anchor="ctr"/>
          <a:lstStyle/>
          <a:p>
            <a:endParaRPr lang="en-IN"/>
          </a:p>
        </p:txBody>
      </p:sp>
      <p:sp>
        <p:nvSpPr>
          <p:cNvPr id="151" name="Freeform: Shape 150">
            <a:extLst>
              <a:ext uri="{FF2B5EF4-FFF2-40B4-BE49-F238E27FC236}">
                <a16:creationId xmlns:a16="http://schemas.microsoft.com/office/drawing/2014/main" id="{C79C0F11-3BEB-D7F7-F4E9-AE3BDBC75520}"/>
              </a:ext>
            </a:extLst>
          </p:cNvPr>
          <p:cNvSpPr/>
          <p:nvPr/>
        </p:nvSpPr>
        <p:spPr>
          <a:xfrm>
            <a:off x="6460124" y="2648391"/>
            <a:ext cx="17552" cy="13808"/>
          </a:xfrm>
          <a:custGeom>
            <a:avLst/>
            <a:gdLst>
              <a:gd name="connsiteX0" fmla="*/ 14385 w 17552"/>
              <a:gd name="connsiteY0" fmla="*/ 13129 h 13808"/>
              <a:gd name="connsiteX1" fmla="*/ 17552 w 17552"/>
              <a:gd name="connsiteY1" fmla="*/ 9713 h 13808"/>
              <a:gd name="connsiteX2" fmla="*/ 16621 w 17552"/>
              <a:gd name="connsiteY2" fmla="*/ 5055 h 13808"/>
              <a:gd name="connsiteX3" fmla="*/ 5877 w 17552"/>
              <a:gd name="connsiteY3" fmla="*/ 25 h 13808"/>
              <a:gd name="connsiteX4" fmla="*/ 350 w 17552"/>
              <a:gd name="connsiteY4" fmla="*/ 4186 h 13808"/>
              <a:gd name="connsiteX5" fmla="*/ 2586 w 17552"/>
              <a:gd name="connsiteY5" fmla="*/ 10769 h 13808"/>
              <a:gd name="connsiteX6" fmla="*/ 14323 w 17552"/>
              <a:gd name="connsiteY6" fmla="*/ 13129 h 13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52" h="13808">
                <a:moveTo>
                  <a:pt x="14385" y="13129"/>
                </a:moveTo>
                <a:cubicBezTo>
                  <a:pt x="15689" y="12694"/>
                  <a:pt x="16497" y="10893"/>
                  <a:pt x="17552" y="9713"/>
                </a:cubicBezTo>
                <a:cubicBezTo>
                  <a:pt x="17242" y="8160"/>
                  <a:pt x="17490" y="6235"/>
                  <a:pt x="16621" y="5055"/>
                </a:cubicBezTo>
                <a:cubicBezTo>
                  <a:pt x="14075" y="1391"/>
                  <a:pt x="10473" y="-224"/>
                  <a:pt x="5877" y="25"/>
                </a:cubicBezTo>
                <a:cubicBezTo>
                  <a:pt x="3020" y="211"/>
                  <a:pt x="1343" y="1826"/>
                  <a:pt x="350" y="4186"/>
                </a:cubicBezTo>
                <a:cubicBezTo>
                  <a:pt x="-644" y="6856"/>
                  <a:pt x="598" y="9278"/>
                  <a:pt x="2586" y="10769"/>
                </a:cubicBezTo>
                <a:cubicBezTo>
                  <a:pt x="6001" y="13439"/>
                  <a:pt x="10038" y="14681"/>
                  <a:pt x="14323" y="13129"/>
                </a:cubicBezTo>
                <a:close/>
              </a:path>
            </a:pathLst>
          </a:custGeom>
          <a:solidFill>
            <a:schemeClr val="accent4"/>
          </a:solidFill>
          <a:ln w="0" cap="flat">
            <a:noFill/>
            <a:prstDash val="solid"/>
            <a:miter/>
          </a:ln>
        </p:spPr>
        <p:txBody>
          <a:bodyPr rtlCol="0" anchor="ctr"/>
          <a:lstStyle/>
          <a:p>
            <a:endParaRPr lang="en-IN"/>
          </a:p>
        </p:txBody>
      </p:sp>
      <p:sp>
        <p:nvSpPr>
          <p:cNvPr id="152" name="Freeform: Shape 151">
            <a:extLst>
              <a:ext uri="{FF2B5EF4-FFF2-40B4-BE49-F238E27FC236}">
                <a16:creationId xmlns:a16="http://schemas.microsoft.com/office/drawing/2014/main" id="{A1532065-A61D-6598-3F5A-141A92D57C02}"/>
              </a:ext>
            </a:extLst>
          </p:cNvPr>
          <p:cNvSpPr/>
          <p:nvPr/>
        </p:nvSpPr>
        <p:spPr>
          <a:xfrm>
            <a:off x="11139050" y="4686021"/>
            <a:ext cx="18218" cy="22438"/>
          </a:xfrm>
          <a:custGeom>
            <a:avLst/>
            <a:gdLst>
              <a:gd name="connsiteX0" fmla="*/ 15389 w 18218"/>
              <a:gd name="connsiteY0" fmla="*/ 22366 h 22438"/>
              <a:gd name="connsiteX1" fmla="*/ 17439 w 18218"/>
              <a:gd name="connsiteY1" fmla="*/ 21683 h 22438"/>
              <a:gd name="connsiteX2" fmla="*/ 18122 w 18218"/>
              <a:gd name="connsiteY2" fmla="*/ 19696 h 22438"/>
              <a:gd name="connsiteX3" fmla="*/ 12906 w 18218"/>
              <a:gd name="connsiteY3" fmla="*/ 11498 h 22438"/>
              <a:gd name="connsiteX4" fmla="*/ 12533 w 18218"/>
              <a:gd name="connsiteY4" fmla="*/ 11746 h 22438"/>
              <a:gd name="connsiteX5" fmla="*/ 5266 w 18218"/>
              <a:gd name="connsiteY5" fmla="*/ 1748 h 22438"/>
              <a:gd name="connsiteX6" fmla="*/ 1478 w 18218"/>
              <a:gd name="connsiteY6" fmla="*/ 9 h 22438"/>
              <a:gd name="connsiteX7" fmla="*/ 299 w 18218"/>
              <a:gd name="connsiteY7" fmla="*/ 6902 h 22438"/>
              <a:gd name="connsiteX8" fmla="*/ 15266 w 18218"/>
              <a:gd name="connsiteY8" fmla="*/ 22428 h 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18" h="22438">
                <a:moveTo>
                  <a:pt x="15389" y="22366"/>
                </a:moveTo>
                <a:cubicBezTo>
                  <a:pt x="15887" y="22615"/>
                  <a:pt x="16942" y="22180"/>
                  <a:pt x="17439" y="21683"/>
                </a:cubicBezTo>
                <a:cubicBezTo>
                  <a:pt x="17936" y="21248"/>
                  <a:pt x="18432" y="20130"/>
                  <a:pt x="18122" y="19696"/>
                </a:cubicBezTo>
                <a:cubicBezTo>
                  <a:pt x="16508" y="16901"/>
                  <a:pt x="14706" y="14231"/>
                  <a:pt x="12906" y="11498"/>
                </a:cubicBezTo>
                <a:cubicBezTo>
                  <a:pt x="12781" y="11560"/>
                  <a:pt x="12657" y="11622"/>
                  <a:pt x="12533" y="11746"/>
                </a:cubicBezTo>
                <a:cubicBezTo>
                  <a:pt x="10173" y="8393"/>
                  <a:pt x="7875" y="4915"/>
                  <a:pt x="5266" y="1748"/>
                </a:cubicBezTo>
                <a:cubicBezTo>
                  <a:pt x="4459" y="754"/>
                  <a:pt x="2845" y="319"/>
                  <a:pt x="1478" y="9"/>
                </a:cubicBezTo>
                <a:cubicBezTo>
                  <a:pt x="299" y="-239"/>
                  <a:pt x="-447" y="4729"/>
                  <a:pt x="299" y="6902"/>
                </a:cubicBezTo>
                <a:cubicBezTo>
                  <a:pt x="3031" y="14293"/>
                  <a:pt x="8310" y="19199"/>
                  <a:pt x="15266" y="22428"/>
                </a:cubicBezTo>
                <a:close/>
              </a:path>
            </a:pathLst>
          </a:custGeom>
          <a:solidFill>
            <a:schemeClr val="accent6"/>
          </a:solidFill>
          <a:ln w="0" cap="flat">
            <a:noFill/>
            <a:prstDash val="solid"/>
            <a:miter/>
          </a:ln>
        </p:spPr>
        <p:txBody>
          <a:bodyPr rtlCol="0" anchor="ctr"/>
          <a:lstStyle/>
          <a:p>
            <a:endParaRPr lang="en-IN"/>
          </a:p>
        </p:txBody>
      </p:sp>
      <p:sp>
        <p:nvSpPr>
          <p:cNvPr id="153" name="Freeform: Shape 152">
            <a:extLst>
              <a:ext uri="{FF2B5EF4-FFF2-40B4-BE49-F238E27FC236}">
                <a16:creationId xmlns:a16="http://schemas.microsoft.com/office/drawing/2014/main" id="{CC5FEF41-8715-C0AB-34F1-04878025B773}"/>
              </a:ext>
            </a:extLst>
          </p:cNvPr>
          <p:cNvSpPr/>
          <p:nvPr/>
        </p:nvSpPr>
        <p:spPr>
          <a:xfrm>
            <a:off x="8416711" y="2064328"/>
            <a:ext cx="20668" cy="13729"/>
          </a:xfrm>
          <a:custGeom>
            <a:avLst/>
            <a:gdLst>
              <a:gd name="connsiteX0" fmla="*/ 14865 w 20668"/>
              <a:gd name="connsiteY0" fmla="*/ 1371 h 13729"/>
              <a:gd name="connsiteX1" fmla="*/ 7661 w 20668"/>
              <a:gd name="connsiteY1" fmla="*/ 5 h 13729"/>
              <a:gd name="connsiteX2" fmla="*/ 3065 w 20668"/>
              <a:gd name="connsiteY2" fmla="*/ 1371 h 13729"/>
              <a:gd name="connsiteX3" fmla="*/ 209 w 20668"/>
              <a:gd name="connsiteY3" fmla="*/ 5035 h 13729"/>
              <a:gd name="connsiteX4" fmla="*/ 2506 w 20668"/>
              <a:gd name="connsiteY4" fmla="*/ 8575 h 13729"/>
              <a:gd name="connsiteX5" fmla="*/ 20640 w 20668"/>
              <a:gd name="connsiteY5" fmla="*/ 13730 h 13729"/>
              <a:gd name="connsiteX6" fmla="*/ 20640 w 20668"/>
              <a:gd name="connsiteY6" fmla="*/ 7395 h 13729"/>
              <a:gd name="connsiteX7" fmla="*/ 14927 w 20668"/>
              <a:gd name="connsiteY7" fmla="*/ 1371 h 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68" h="13729">
                <a:moveTo>
                  <a:pt x="14865" y="1371"/>
                </a:moveTo>
                <a:cubicBezTo>
                  <a:pt x="12443" y="936"/>
                  <a:pt x="10083" y="129"/>
                  <a:pt x="7661" y="5"/>
                </a:cubicBezTo>
                <a:cubicBezTo>
                  <a:pt x="6108" y="-57"/>
                  <a:pt x="4369" y="502"/>
                  <a:pt x="3065" y="1371"/>
                </a:cubicBezTo>
                <a:cubicBezTo>
                  <a:pt x="1823" y="2178"/>
                  <a:pt x="767" y="3669"/>
                  <a:pt x="209" y="5035"/>
                </a:cubicBezTo>
                <a:cubicBezTo>
                  <a:pt x="-475" y="6650"/>
                  <a:pt x="581" y="8451"/>
                  <a:pt x="2506" y="8575"/>
                </a:cubicBezTo>
                <a:cubicBezTo>
                  <a:pt x="8965" y="8948"/>
                  <a:pt x="14678" y="11618"/>
                  <a:pt x="20640" y="13730"/>
                </a:cubicBezTo>
                <a:cubicBezTo>
                  <a:pt x="20640" y="11618"/>
                  <a:pt x="20703" y="9507"/>
                  <a:pt x="20640" y="7395"/>
                </a:cubicBezTo>
                <a:cubicBezTo>
                  <a:pt x="20392" y="2551"/>
                  <a:pt x="20143" y="2365"/>
                  <a:pt x="14927" y="1371"/>
                </a:cubicBezTo>
                <a:close/>
              </a:path>
            </a:pathLst>
          </a:custGeom>
          <a:solidFill>
            <a:schemeClr val="accent6"/>
          </a:solidFill>
          <a:ln w="0" cap="flat">
            <a:noFill/>
            <a:prstDash val="solid"/>
            <a:miter/>
          </a:ln>
        </p:spPr>
        <p:txBody>
          <a:bodyPr rtlCol="0" anchor="ctr"/>
          <a:lstStyle/>
          <a:p>
            <a:endParaRPr lang="en-IN"/>
          </a:p>
        </p:txBody>
      </p:sp>
      <p:sp>
        <p:nvSpPr>
          <p:cNvPr id="154" name="Freeform: Shape 153">
            <a:extLst>
              <a:ext uri="{FF2B5EF4-FFF2-40B4-BE49-F238E27FC236}">
                <a16:creationId xmlns:a16="http://schemas.microsoft.com/office/drawing/2014/main" id="{4ED2BE1A-2BF7-CBD2-BD2A-F771CE04989B}"/>
              </a:ext>
            </a:extLst>
          </p:cNvPr>
          <p:cNvSpPr/>
          <p:nvPr/>
        </p:nvSpPr>
        <p:spPr>
          <a:xfrm>
            <a:off x="8437227" y="2078057"/>
            <a:ext cx="807" cy="1117"/>
          </a:xfrm>
          <a:custGeom>
            <a:avLst/>
            <a:gdLst>
              <a:gd name="connsiteX0" fmla="*/ 62 w 807"/>
              <a:gd name="connsiteY0" fmla="*/ 0 h 1117"/>
              <a:gd name="connsiteX1" fmla="*/ 62 w 807"/>
              <a:gd name="connsiteY1" fmla="*/ 1118 h 1117"/>
              <a:gd name="connsiteX2" fmla="*/ 807 w 807"/>
              <a:gd name="connsiteY2" fmla="*/ 1118 h 1117"/>
              <a:gd name="connsiteX3" fmla="*/ 807 w 807"/>
              <a:gd name="connsiteY3" fmla="*/ 311 h 1117"/>
              <a:gd name="connsiteX4" fmla="*/ 0 w 807"/>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117">
                <a:moveTo>
                  <a:pt x="62" y="0"/>
                </a:moveTo>
                <a:cubicBezTo>
                  <a:pt x="62" y="373"/>
                  <a:pt x="62" y="745"/>
                  <a:pt x="62" y="1118"/>
                </a:cubicBezTo>
                <a:cubicBezTo>
                  <a:pt x="310" y="1118"/>
                  <a:pt x="559" y="1118"/>
                  <a:pt x="807" y="1118"/>
                </a:cubicBezTo>
                <a:cubicBezTo>
                  <a:pt x="807" y="869"/>
                  <a:pt x="807" y="559"/>
                  <a:pt x="807" y="311"/>
                </a:cubicBezTo>
                <a:cubicBezTo>
                  <a:pt x="497" y="186"/>
                  <a:pt x="249" y="124"/>
                  <a:pt x="0" y="0"/>
                </a:cubicBezTo>
                <a:close/>
              </a:path>
            </a:pathLst>
          </a:custGeom>
          <a:solidFill>
            <a:schemeClr val="accent6"/>
          </a:solidFill>
          <a:ln w="0" cap="flat">
            <a:noFill/>
            <a:prstDash val="solid"/>
            <a:miter/>
          </a:ln>
        </p:spPr>
        <p:txBody>
          <a:bodyPr rtlCol="0" anchor="ctr"/>
          <a:lstStyle/>
          <a:p>
            <a:endParaRPr lang="en-IN"/>
          </a:p>
        </p:txBody>
      </p:sp>
      <p:sp>
        <p:nvSpPr>
          <p:cNvPr id="155" name="Freeform: Shape 154">
            <a:extLst>
              <a:ext uri="{FF2B5EF4-FFF2-40B4-BE49-F238E27FC236}">
                <a16:creationId xmlns:a16="http://schemas.microsoft.com/office/drawing/2014/main" id="{8FE3AC30-5C0F-6D07-B96B-535CEEF782A6}"/>
              </a:ext>
            </a:extLst>
          </p:cNvPr>
          <p:cNvSpPr/>
          <p:nvPr/>
        </p:nvSpPr>
        <p:spPr>
          <a:xfrm>
            <a:off x="9094204" y="2129346"/>
            <a:ext cx="16472" cy="15333"/>
          </a:xfrm>
          <a:custGeom>
            <a:avLst/>
            <a:gdLst>
              <a:gd name="connsiteX0" fmla="*/ 2624 w 16472"/>
              <a:gd name="connsiteY0" fmla="*/ 15286 h 15333"/>
              <a:gd name="connsiteX1" fmla="*/ 16473 w 16472"/>
              <a:gd name="connsiteY1" fmla="*/ 4293 h 15333"/>
              <a:gd name="connsiteX2" fmla="*/ 13989 w 16472"/>
              <a:gd name="connsiteY2" fmla="*/ 257 h 15333"/>
              <a:gd name="connsiteX3" fmla="*/ 11691 w 16472"/>
              <a:gd name="connsiteY3" fmla="*/ 257 h 15333"/>
              <a:gd name="connsiteX4" fmla="*/ 1630 w 16472"/>
              <a:gd name="connsiteY4" fmla="*/ 7461 h 15333"/>
              <a:gd name="connsiteX5" fmla="*/ 16 w 16472"/>
              <a:gd name="connsiteY5" fmla="*/ 11932 h 15333"/>
              <a:gd name="connsiteX6" fmla="*/ 2624 w 16472"/>
              <a:gd name="connsiteY6" fmla="*/ 15224 h 15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72" h="15333">
                <a:moveTo>
                  <a:pt x="2624" y="15286"/>
                </a:moveTo>
                <a:cubicBezTo>
                  <a:pt x="10263" y="15845"/>
                  <a:pt x="15603" y="11497"/>
                  <a:pt x="16473" y="4293"/>
                </a:cubicBezTo>
                <a:cubicBezTo>
                  <a:pt x="15728" y="2927"/>
                  <a:pt x="15045" y="1437"/>
                  <a:pt x="13989" y="257"/>
                </a:cubicBezTo>
                <a:cubicBezTo>
                  <a:pt x="13678" y="-116"/>
                  <a:pt x="12250" y="-54"/>
                  <a:pt x="11691" y="257"/>
                </a:cubicBezTo>
                <a:cubicBezTo>
                  <a:pt x="8275" y="2555"/>
                  <a:pt x="4735" y="4790"/>
                  <a:pt x="1630" y="7461"/>
                </a:cubicBezTo>
                <a:cubicBezTo>
                  <a:pt x="512" y="8392"/>
                  <a:pt x="-109" y="10442"/>
                  <a:pt x="16" y="11932"/>
                </a:cubicBezTo>
                <a:cubicBezTo>
                  <a:pt x="140" y="13174"/>
                  <a:pt x="1630" y="15162"/>
                  <a:pt x="2624" y="15224"/>
                </a:cubicBezTo>
                <a:close/>
              </a:path>
            </a:pathLst>
          </a:custGeom>
          <a:solidFill>
            <a:schemeClr val="accent6"/>
          </a:solidFill>
          <a:ln w="0" cap="flat">
            <a:noFill/>
            <a:prstDash val="solid"/>
            <a:miter/>
          </a:ln>
        </p:spPr>
        <p:txBody>
          <a:bodyPr rtlCol="0" anchor="ctr"/>
          <a:lstStyle/>
          <a:p>
            <a:endParaRPr lang="en-IN"/>
          </a:p>
        </p:txBody>
      </p:sp>
      <p:sp>
        <p:nvSpPr>
          <p:cNvPr id="156" name="Freeform: Shape 155">
            <a:extLst>
              <a:ext uri="{FF2B5EF4-FFF2-40B4-BE49-F238E27FC236}">
                <a16:creationId xmlns:a16="http://schemas.microsoft.com/office/drawing/2014/main" id="{4CCF7C2C-D327-66CF-42E1-E383D2935E4A}"/>
              </a:ext>
            </a:extLst>
          </p:cNvPr>
          <p:cNvSpPr/>
          <p:nvPr/>
        </p:nvSpPr>
        <p:spPr>
          <a:xfrm>
            <a:off x="9204184" y="2019367"/>
            <a:ext cx="23557" cy="10135"/>
          </a:xfrm>
          <a:custGeom>
            <a:avLst/>
            <a:gdLst>
              <a:gd name="connsiteX0" fmla="*/ 22129 w 23557"/>
              <a:gd name="connsiteY0" fmla="*/ 7206 h 10135"/>
              <a:gd name="connsiteX1" fmla="*/ 23558 w 23557"/>
              <a:gd name="connsiteY1" fmla="*/ 5219 h 10135"/>
              <a:gd name="connsiteX2" fmla="*/ 21260 w 23557"/>
              <a:gd name="connsiteY2" fmla="*/ 1182 h 10135"/>
              <a:gd name="connsiteX3" fmla="*/ 2008 w 23557"/>
              <a:gd name="connsiteY3" fmla="*/ 2 h 10135"/>
              <a:gd name="connsiteX4" fmla="*/ 331 w 23557"/>
              <a:gd name="connsiteY4" fmla="*/ 1741 h 10135"/>
              <a:gd name="connsiteX5" fmla="*/ 207 w 23557"/>
              <a:gd name="connsiteY5" fmla="*/ 3977 h 10135"/>
              <a:gd name="connsiteX6" fmla="*/ 22129 w 23557"/>
              <a:gd name="connsiteY6" fmla="*/ 7144 h 1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57" h="10135">
                <a:moveTo>
                  <a:pt x="22129" y="7206"/>
                </a:moveTo>
                <a:cubicBezTo>
                  <a:pt x="22750" y="6772"/>
                  <a:pt x="23061" y="5902"/>
                  <a:pt x="23558" y="5219"/>
                </a:cubicBezTo>
                <a:cubicBezTo>
                  <a:pt x="22813" y="3853"/>
                  <a:pt x="22378" y="1555"/>
                  <a:pt x="21260" y="1182"/>
                </a:cubicBezTo>
                <a:cubicBezTo>
                  <a:pt x="15050" y="-743"/>
                  <a:pt x="8280" y="4101"/>
                  <a:pt x="2008" y="2"/>
                </a:cubicBezTo>
                <a:cubicBezTo>
                  <a:pt x="1883" y="-60"/>
                  <a:pt x="704" y="1058"/>
                  <a:pt x="331" y="1741"/>
                </a:cubicBezTo>
                <a:cubicBezTo>
                  <a:pt x="20" y="2362"/>
                  <a:pt x="-166" y="3542"/>
                  <a:pt x="207" y="3977"/>
                </a:cubicBezTo>
                <a:cubicBezTo>
                  <a:pt x="5734" y="10871"/>
                  <a:pt x="14242" y="12051"/>
                  <a:pt x="22129" y="7144"/>
                </a:cubicBezTo>
                <a:close/>
              </a:path>
            </a:pathLst>
          </a:custGeom>
          <a:solidFill>
            <a:schemeClr val="accent6"/>
          </a:solidFill>
          <a:ln w="0" cap="flat">
            <a:noFill/>
            <a:prstDash val="solid"/>
            <a:miter/>
          </a:ln>
        </p:spPr>
        <p:txBody>
          <a:bodyPr rtlCol="0" anchor="ctr"/>
          <a:lstStyle/>
          <a:p>
            <a:endParaRPr lang="en-IN"/>
          </a:p>
        </p:txBody>
      </p:sp>
      <p:sp>
        <p:nvSpPr>
          <p:cNvPr id="157" name="Freeform: Shape 156">
            <a:extLst>
              <a:ext uri="{FF2B5EF4-FFF2-40B4-BE49-F238E27FC236}">
                <a16:creationId xmlns:a16="http://schemas.microsoft.com/office/drawing/2014/main" id="{61AD6C2A-1093-A195-4078-782C3463F1E6}"/>
              </a:ext>
            </a:extLst>
          </p:cNvPr>
          <p:cNvSpPr/>
          <p:nvPr/>
        </p:nvSpPr>
        <p:spPr>
          <a:xfrm>
            <a:off x="6696592" y="5180374"/>
            <a:ext cx="496" cy="683"/>
          </a:xfrm>
          <a:custGeom>
            <a:avLst/>
            <a:gdLst>
              <a:gd name="connsiteX0" fmla="*/ 124 w 496"/>
              <a:gd name="connsiteY0" fmla="*/ 683 h 683"/>
              <a:gd name="connsiteX1" fmla="*/ 497 w 496"/>
              <a:gd name="connsiteY1" fmla="*/ 559 h 683"/>
              <a:gd name="connsiteX2" fmla="*/ 373 w 496"/>
              <a:gd name="connsiteY2" fmla="*/ 0 h 683"/>
              <a:gd name="connsiteX3" fmla="*/ 0 w 496"/>
              <a:gd name="connsiteY3" fmla="*/ 124 h 683"/>
              <a:gd name="connsiteX4" fmla="*/ 124 w 496"/>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 h="683">
                <a:moveTo>
                  <a:pt x="124" y="683"/>
                </a:moveTo>
                <a:cubicBezTo>
                  <a:pt x="124" y="683"/>
                  <a:pt x="373" y="621"/>
                  <a:pt x="497" y="559"/>
                </a:cubicBezTo>
                <a:cubicBezTo>
                  <a:pt x="497" y="435"/>
                  <a:pt x="435" y="248"/>
                  <a:pt x="373" y="0"/>
                </a:cubicBezTo>
                <a:cubicBezTo>
                  <a:pt x="248" y="0"/>
                  <a:pt x="186" y="62"/>
                  <a:pt x="0" y="124"/>
                </a:cubicBezTo>
                <a:cubicBezTo>
                  <a:pt x="0" y="310"/>
                  <a:pt x="62" y="497"/>
                  <a:pt x="124" y="683"/>
                </a:cubicBezTo>
                <a:close/>
              </a:path>
            </a:pathLst>
          </a:custGeom>
          <a:solidFill>
            <a:schemeClr val="accent4"/>
          </a:solidFill>
          <a:ln w="0" cap="flat">
            <a:noFill/>
            <a:prstDash val="solid"/>
            <a:miter/>
          </a:ln>
        </p:spPr>
        <p:txBody>
          <a:bodyPr rtlCol="0" anchor="ctr"/>
          <a:lstStyle/>
          <a:p>
            <a:endParaRPr lang="en-IN"/>
          </a:p>
        </p:txBody>
      </p:sp>
      <p:sp>
        <p:nvSpPr>
          <p:cNvPr id="158" name="Freeform: Shape 157">
            <a:extLst>
              <a:ext uri="{FF2B5EF4-FFF2-40B4-BE49-F238E27FC236}">
                <a16:creationId xmlns:a16="http://schemas.microsoft.com/office/drawing/2014/main" id="{15D88158-38B9-69C4-06A2-C1CCBBC0ED71}"/>
              </a:ext>
            </a:extLst>
          </p:cNvPr>
          <p:cNvSpPr/>
          <p:nvPr/>
        </p:nvSpPr>
        <p:spPr>
          <a:xfrm>
            <a:off x="6671502" y="5181057"/>
            <a:ext cx="25479" cy="24965"/>
          </a:xfrm>
          <a:custGeom>
            <a:avLst/>
            <a:gdLst>
              <a:gd name="connsiteX0" fmla="*/ 9812 w 25479"/>
              <a:gd name="connsiteY0" fmla="*/ 10247 h 24965"/>
              <a:gd name="connsiteX1" fmla="*/ 2360 w 25479"/>
              <a:gd name="connsiteY1" fmla="*/ 19128 h 24965"/>
              <a:gd name="connsiteX2" fmla="*/ 0 w 25479"/>
              <a:gd name="connsiteY2" fmla="*/ 24966 h 24965"/>
              <a:gd name="connsiteX3" fmla="*/ 25400 w 25479"/>
              <a:gd name="connsiteY3" fmla="*/ 1925 h 24965"/>
              <a:gd name="connsiteX4" fmla="*/ 25276 w 25479"/>
              <a:gd name="connsiteY4" fmla="*/ 0 h 24965"/>
              <a:gd name="connsiteX5" fmla="*/ 19128 w 25479"/>
              <a:gd name="connsiteY5" fmla="*/ 2670 h 24965"/>
              <a:gd name="connsiteX6" fmla="*/ 9812 w 25479"/>
              <a:gd name="connsiteY6" fmla="*/ 10185 h 24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9" h="24965">
                <a:moveTo>
                  <a:pt x="9812" y="10247"/>
                </a:moveTo>
                <a:cubicBezTo>
                  <a:pt x="7266" y="13166"/>
                  <a:pt x="4533" y="16023"/>
                  <a:pt x="2360" y="19128"/>
                </a:cubicBezTo>
                <a:cubicBezTo>
                  <a:pt x="1180" y="20805"/>
                  <a:pt x="683" y="22916"/>
                  <a:pt x="0" y="24966"/>
                </a:cubicBezTo>
                <a:cubicBezTo>
                  <a:pt x="13725" y="23164"/>
                  <a:pt x="21550" y="14843"/>
                  <a:pt x="25400" y="1925"/>
                </a:cubicBezTo>
                <a:cubicBezTo>
                  <a:pt x="25587" y="1366"/>
                  <a:pt x="25400" y="683"/>
                  <a:pt x="25276" y="0"/>
                </a:cubicBezTo>
                <a:cubicBezTo>
                  <a:pt x="23164" y="807"/>
                  <a:pt x="20929" y="1428"/>
                  <a:pt x="19128" y="2670"/>
                </a:cubicBezTo>
                <a:cubicBezTo>
                  <a:pt x="15898" y="4968"/>
                  <a:pt x="12917" y="7701"/>
                  <a:pt x="9812" y="10185"/>
                </a:cubicBezTo>
                <a:close/>
              </a:path>
            </a:pathLst>
          </a:custGeom>
          <a:solidFill>
            <a:schemeClr val="accent4"/>
          </a:solidFill>
          <a:ln w="0" cap="flat">
            <a:noFill/>
            <a:prstDash val="solid"/>
            <a:miter/>
          </a:ln>
        </p:spPr>
        <p:txBody>
          <a:bodyPr rtlCol="0" anchor="ctr"/>
          <a:lstStyle/>
          <a:p>
            <a:endParaRPr lang="en-IN"/>
          </a:p>
        </p:txBody>
      </p:sp>
      <p:sp>
        <p:nvSpPr>
          <p:cNvPr id="159" name="Freeform: Shape 158">
            <a:extLst>
              <a:ext uri="{FF2B5EF4-FFF2-40B4-BE49-F238E27FC236}">
                <a16:creationId xmlns:a16="http://schemas.microsoft.com/office/drawing/2014/main" id="{513F9142-CC55-4EAC-891C-9DF077AA53CF}"/>
              </a:ext>
            </a:extLst>
          </p:cNvPr>
          <p:cNvSpPr/>
          <p:nvPr/>
        </p:nvSpPr>
        <p:spPr>
          <a:xfrm>
            <a:off x="6681066" y="5190683"/>
            <a:ext cx="807" cy="807"/>
          </a:xfrm>
          <a:custGeom>
            <a:avLst/>
            <a:gdLst>
              <a:gd name="connsiteX0" fmla="*/ 248 w 807"/>
              <a:gd name="connsiteY0" fmla="*/ 621 h 807"/>
              <a:gd name="connsiteX1" fmla="*/ 807 w 807"/>
              <a:gd name="connsiteY1" fmla="*/ 0 h 807"/>
              <a:gd name="connsiteX2" fmla="*/ 186 w 807"/>
              <a:gd name="connsiteY2" fmla="*/ 124 h 807"/>
              <a:gd name="connsiteX3" fmla="*/ 0 w 807"/>
              <a:gd name="connsiteY3" fmla="*/ 807 h 807"/>
              <a:gd name="connsiteX4" fmla="*/ 248 w 807"/>
              <a:gd name="connsiteY4" fmla="*/ 621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807">
                <a:moveTo>
                  <a:pt x="248" y="621"/>
                </a:moveTo>
                <a:cubicBezTo>
                  <a:pt x="248" y="621"/>
                  <a:pt x="621" y="186"/>
                  <a:pt x="807" y="0"/>
                </a:cubicBezTo>
                <a:cubicBezTo>
                  <a:pt x="621" y="62"/>
                  <a:pt x="373" y="124"/>
                  <a:pt x="186" y="124"/>
                </a:cubicBezTo>
                <a:cubicBezTo>
                  <a:pt x="186" y="373"/>
                  <a:pt x="0" y="559"/>
                  <a:pt x="0" y="807"/>
                </a:cubicBezTo>
                <a:cubicBezTo>
                  <a:pt x="62" y="807"/>
                  <a:pt x="186" y="683"/>
                  <a:pt x="248" y="621"/>
                </a:cubicBezTo>
                <a:close/>
              </a:path>
            </a:pathLst>
          </a:custGeom>
          <a:solidFill>
            <a:schemeClr val="accent4"/>
          </a:solidFill>
          <a:ln w="0" cap="flat">
            <a:noFill/>
            <a:prstDash val="solid"/>
            <a:miter/>
          </a:ln>
        </p:spPr>
        <p:txBody>
          <a:bodyPr rtlCol="0" anchor="ctr"/>
          <a:lstStyle/>
          <a:p>
            <a:endParaRPr lang="en-IN"/>
          </a:p>
        </p:txBody>
      </p:sp>
      <p:sp>
        <p:nvSpPr>
          <p:cNvPr id="160" name="Freeform: Shape 159">
            <a:extLst>
              <a:ext uri="{FF2B5EF4-FFF2-40B4-BE49-F238E27FC236}">
                <a16:creationId xmlns:a16="http://schemas.microsoft.com/office/drawing/2014/main" id="{23AFBDD9-0FA2-77D8-9D05-516CF77CEB85}"/>
              </a:ext>
            </a:extLst>
          </p:cNvPr>
          <p:cNvSpPr/>
          <p:nvPr/>
        </p:nvSpPr>
        <p:spPr>
          <a:xfrm>
            <a:off x="7166771" y="1900561"/>
            <a:ext cx="13592" cy="14039"/>
          </a:xfrm>
          <a:custGeom>
            <a:avLst/>
            <a:gdLst>
              <a:gd name="connsiteX0" fmla="*/ 3298 w 13592"/>
              <a:gd name="connsiteY0" fmla="*/ 12798 h 14039"/>
              <a:gd name="connsiteX1" fmla="*/ 9073 w 13592"/>
              <a:gd name="connsiteY1" fmla="*/ 14040 h 14039"/>
              <a:gd name="connsiteX2" fmla="*/ 13110 w 13592"/>
              <a:gd name="connsiteY2" fmla="*/ 9817 h 14039"/>
              <a:gd name="connsiteX3" fmla="*/ 8452 w 13592"/>
              <a:gd name="connsiteY3" fmla="*/ 191 h 14039"/>
              <a:gd name="connsiteX4" fmla="*/ 751 w 13592"/>
              <a:gd name="connsiteY4" fmla="*/ 4662 h 14039"/>
              <a:gd name="connsiteX5" fmla="*/ 3360 w 13592"/>
              <a:gd name="connsiteY5" fmla="*/ 12736 h 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92" h="14039">
                <a:moveTo>
                  <a:pt x="3298" y="12798"/>
                </a:moveTo>
                <a:cubicBezTo>
                  <a:pt x="4726" y="13419"/>
                  <a:pt x="6403" y="13543"/>
                  <a:pt x="9073" y="14040"/>
                </a:cubicBezTo>
                <a:cubicBezTo>
                  <a:pt x="10191" y="12922"/>
                  <a:pt x="12489" y="11680"/>
                  <a:pt x="13110" y="9817"/>
                </a:cubicBezTo>
                <a:cubicBezTo>
                  <a:pt x="14662" y="5345"/>
                  <a:pt x="12303" y="1246"/>
                  <a:pt x="8452" y="191"/>
                </a:cubicBezTo>
                <a:cubicBezTo>
                  <a:pt x="5471" y="-555"/>
                  <a:pt x="2987" y="874"/>
                  <a:pt x="751" y="4662"/>
                </a:cubicBezTo>
                <a:cubicBezTo>
                  <a:pt x="-925" y="7457"/>
                  <a:pt x="317" y="11431"/>
                  <a:pt x="3360" y="12736"/>
                </a:cubicBezTo>
                <a:close/>
              </a:path>
            </a:pathLst>
          </a:custGeom>
          <a:solidFill>
            <a:schemeClr val="accent4"/>
          </a:solidFill>
          <a:ln w="0" cap="flat">
            <a:noFill/>
            <a:prstDash val="solid"/>
            <a:miter/>
          </a:ln>
        </p:spPr>
        <p:txBody>
          <a:bodyPr rtlCol="0" anchor="ctr"/>
          <a:lstStyle/>
          <a:p>
            <a:endParaRPr lang="en-IN"/>
          </a:p>
        </p:txBody>
      </p:sp>
      <p:sp>
        <p:nvSpPr>
          <p:cNvPr id="161" name="Freeform: Shape 160">
            <a:extLst>
              <a:ext uri="{FF2B5EF4-FFF2-40B4-BE49-F238E27FC236}">
                <a16:creationId xmlns:a16="http://schemas.microsoft.com/office/drawing/2014/main" id="{302DB5F9-50AD-8C02-6C72-233DFAAD92E8}"/>
              </a:ext>
            </a:extLst>
          </p:cNvPr>
          <p:cNvSpPr/>
          <p:nvPr/>
        </p:nvSpPr>
        <p:spPr>
          <a:xfrm>
            <a:off x="10371691" y="4536920"/>
            <a:ext cx="27384" cy="6665"/>
          </a:xfrm>
          <a:custGeom>
            <a:avLst/>
            <a:gdLst>
              <a:gd name="connsiteX0" fmla="*/ 14715 w 27384"/>
              <a:gd name="connsiteY0" fmla="*/ 6459 h 6665"/>
              <a:gd name="connsiteX1" fmla="*/ 24652 w 27384"/>
              <a:gd name="connsiteY1" fmla="*/ 6335 h 6665"/>
              <a:gd name="connsiteX2" fmla="*/ 27384 w 27384"/>
              <a:gd name="connsiteY2" fmla="*/ 3913 h 6665"/>
              <a:gd name="connsiteX3" fmla="*/ 25583 w 27384"/>
              <a:gd name="connsiteY3" fmla="*/ 2360 h 6665"/>
              <a:gd name="connsiteX4" fmla="*/ 3598 w 27384"/>
              <a:gd name="connsiteY4" fmla="*/ 0 h 6665"/>
              <a:gd name="connsiteX5" fmla="*/ 307 w 27384"/>
              <a:gd name="connsiteY5" fmla="*/ 2981 h 6665"/>
              <a:gd name="connsiteX6" fmla="*/ 2481 w 27384"/>
              <a:gd name="connsiteY6" fmla="*/ 6583 h 6665"/>
              <a:gd name="connsiteX7" fmla="*/ 14715 w 27384"/>
              <a:gd name="connsiteY7" fmla="*/ 6583 h 6665"/>
              <a:gd name="connsiteX8" fmla="*/ 14715 w 27384"/>
              <a:gd name="connsiteY8" fmla="*/ 6397 h 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4" h="6665">
                <a:moveTo>
                  <a:pt x="14715" y="6459"/>
                </a:moveTo>
                <a:cubicBezTo>
                  <a:pt x="18006" y="6459"/>
                  <a:pt x="21360" y="6645"/>
                  <a:pt x="24652" y="6335"/>
                </a:cubicBezTo>
                <a:cubicBezTo>
                  <a:pt x="25645" y="6273"/>
                  <a:pt x="26452" y="4782"/>
                  <a:pt x="27384" y="3913"/>
                </a:cubicBezTo>
                <a:cubicBezTo>
                  <a:pt x="26763" y="3354"/>
                  <a:pt x="26266" y="2484"/>
                  <a:pt x="25583" y="2360"/>
                </a:cubicBezTo>
                <a:cubicBezTo>
                  <a:pt x="18255" y="1428"/>
                  <a:pt x="10927" y="497"/>
                  <a:pt x="3598" y="0"/>
                </a:cubicBezTo>
                <a:cubicBezTo>
                  <a:pt x="2543" y="0"/>
                  <a:pt x="866" y="1677"/>
                  <a:pt x="307" y="2981"/>
                </a:cubicBezTo>
                <a:cubicBezTo>
                  <a:pt x="-562" y="4906"/>
                  <a:pt x="493" y="6459"/>
                  <a:pt x="2481" y="6583"/>
                </a:cubicBezTo>
                <a:cubicBezTo>
                  <a:pt x="6579" y="6769"/>
                  <a:pt x="10678" y="6583"/>
                  <a:pt x="14715" y="6583"/>
                </a:cubicBezTo>
                <a:lnTo>
                  <a:pt x="14715" y="6397"/>
                </a:lnTo>
                <a:close/>
              </a:path>
            </a:pathLst>
          </a:custGeom>
          <a:solidFill>
            <a:schemeClr val="accent6"/>
          </a:solidFill>
          <a:ln w="0" cap="flat">
            <a:noFill/>
            <a:prstDash val="solid"/>
            <a:miter/>
          </a:ln>
        </p:spPr>
        <p:txBody>
          <a:bodyPr rtlCol="0" anchor="ctr"/>
          <a:lstStyle/>
          <a:p>
            <a:endParaRPr lang="en-IN"/>
          </a:p>
        </p:txBody>
      </p:sp>
      <p:sp>
        <p:nvSpPr>
          <p:cNvPr id="162" name="Freeform: Shape 161">
            <a:extLst>
              <a:ext uri="{FF2B5EF4-FFF2-40B4-BE49-F238E27FC236}">
                <a16:creationId xmlns:a16="http://schemas.microsoft.com/office/drawing/2014/main" id="{5C2E169B-7302-05CA-311C-27C4BEE06F12}"/>
              </a:ext>
            </a:extLst>
          </p:cNvPr>
          <p:cNvSpPr/>
          <p:nvPr/>
        </p:nvSpPr>
        <p:spPr>
          <a:xfrm>
            <a:off x="11119133" y="4703215"/>
            <a:ext cx="19090" cy="13314"/>
          </a:xfrm>
          <a:custGeom>
            <a:avLst/>
            <a:gdLst>
              <a:gd name="connsiteX0" fmla="*/ 15620 w 19090"/>
              <a:gd name="connsiteY0" fmla="*/ 13308 h 13314"/>
              <a:gd name="connsiteX1" fmla="*/ 18973 w 19090"/>
              <a:gd name="connsiteY1" fmla="*/ 10637 h 13314"/>
              <a:gd name="connsiteX2" fmla="*/ 17918 w 19090"/>
              <a:gd name="connsiteY2" fmla="*/ 6166 h 13314"/>
              <a:gd name="connsiteX3" fmla="*/ 5000 w 19090"/>
              <a:gd name="connsiteY3" fmla="*/ 17 h 13314"/>
              <a:gd name="connsiteX4" fmla="*/ 777 w 19090"/>
              <a:gd name="connsiteY4" fmla="*/ 2005 h 13314"/>
              <a:gd name="connsiteX5" fmla="*/ 1833 w 19090"/>
              <a:gd name="connsiteY5" fmla="*/ 8464 h 13314"/>
              <a:gd name="connsiteX6" fmla="*/ 15620 w 19090"/>
              <a:gd name="connsiteY6" fmla="*/ 13245 h 1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90" h="13314">
                <a:moveTo>
                  <a:pt x="15620" y="13308"/>
                </a:moveTo>
                <a:cubicBezTo>
                  <a:pt x="16675" y="13432"/>
                  <a:pt x="18601" y="11755"/>
                  <a:pt x="18973" y="10637"/>
                </a:cubicBezTo>
                <a:cubicBezTo>
                  <a:pt x="19346" y="9333"/>
                  <a:pt x="18787" y="7284"/>
                  <a:pt x="17918" y="6166"/>
                </a:cubicBezTo>
                <a:cubicBezTo>
                  <a:pt x="14626" y="2191"/>
                  <a:pt x="10403" y="-231"/>
                  <a:pt x="5000" y="17"/>
                </a:cubicBezTo>
                <a:cubicBezTo>
                  <a:pt x="3571" y="701"/>
                  <a:pt x="1894" y="1073"/>
                  <a:pt x="777" y="2005"/>
                </a:cubicBezTo>
                <a:cubicBezTo>
                  <a:pt x="-776" y="3309"/>
                  <a:pt x="218" y="7035"/>
                  <a:pt x="1833" y="8464"/>
                </a:cubicBezTo>
                <a:cubicBezTo>
                  <a:pt x="5807" y="11879"/>
                  <a:pt x="10713" y="12624"/>
                  <a:pt x="15620" y="13245"/>
                </a:cubicBezTo>
                <a:close/>
              </a:path>
            </a:pathLst>
          </a:custGeom>
          <a:solidFill>
            <a:schemeClr val="accent6"/>
          </a:solidFill>
          <a:ln w="0" cap="flat">
            <a:noFill/>
            <a:prstDash val="solid"/>
            <a:miter/>
          </a:ln>
        </p:spPr>
        <p:txBody>
          <a:bodyPr rtlCol="0" anchor="ctr"/>
          <a:lstStyle/>
          <a:p>
            <a:endParaRPr lang="en-IN"/>
          </a:p>
        </p:txBody>
      </p:sp>
      <p:sp>
        <p:nvSpPr>
          <p:cNvPr id="163" name="Freeform: Shape 162">
            <a:extLst>
              <a:ext uri="{FF2B5EF4-FFF2-40B4-BE49-F238E27FC236}">
                <a16:creationId xmlns:a16="http://schemas.microsoft.com/office/drawing/2014/main" id="{59079395-B659-DEAB-E61F-1191981E5E59}"/>
              </a:ext>
            </a:extLst>
          </p:cNvPr>
          <p:cNvSpPr/>
          <p:nvPr/>
        </p:nvSpPr>
        <p:spPr>
          <a:xfrm>
            <a:off x="10640534" y="3346769"/>
            <a:ext cx="745" cy="1242"/>
          </a:xfrm>
          <a:custGeom>
            <a:avLst/>
            <a:gdLst>
              <a:gd name="connsiteX0" fmla="*/ 621 w 745"/>
              <a:gd name="connsiteY0" fmla="*/ 0 h 1242"/>
              <a:gd name="connsiteX1" fmla="*/ 0 w 745"/>
              <a:gd name="connsiteY1" fmla="*/ 621 h 1242"/>
              <a:gd name="connsiteX2" fmla="*/ 124 w 745"/>
              <a:gd name="connsiteY2" fmla="*/ 745 h 1242"/>
              <a:gd name="connsiteX3" fmla="*/ 745 w 745"/>
              <a:gd name="connsiteY3" fmla="*/ 1242 h 1242"/>
              <a:gd name="connsiteX4" fmla="*/ 683 w 745"/>
              <a:gd name="connsiteY4" fmla="*/ 0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1242">
                <a:moveTo>
                  <a:pt x="621" y="0"/>
                </a:moveTo>
                <a:cubicBezTo>
                  <a:pt x="621" y="0"/>
                  <a:pt x="186" y="435"/>
                  <a:pt x="0" y="621"/>
                </a:cubicBezTo>
                <a:cubicBezTo>
                  <a:pt x="0" y="621"/>
                  <a:pt x="62" y="745"/>
                  <a:pt x="124" y="745"/>
                </a:cubicBezTo>
                <a:cubicBezTo>
                  <a:pt x="310" y="869"/>
                  <a:pt x="497" y="1056"/>
                  <a:pt x="745" y="1242"/>
                </a:cubicBezTo>
                <a:cubicBezTo>
                  <a:pt x="683" y="807"/>
                  <a:pt x="745" y="435"/>
                  <a:pt x="683" y="0"/>
                </a:cubicBezTo>
                <a:close/>
              </a:path>
            </a:pathLst>
          </a:custGeom>
          <a:solidFill>
            <a:schemeClr val="accent6"/>
          </a:solidFill>
          <a:ln w="0" cap="flat">
            <a:noFill/>
            <a:prstDash val="solid"/>
            <a:miter/>
          </a:ln>
        </p:spPr>
        <p:txBody>
          <a:bodyPr rtlCol="0" anchor="ctr"/>
          <a:lstStyle/>
          <a:p>
            <a:endParaRPr lang="en-IN"/>
          </a:p>
        </p:txBody>
      </p:sp>
      <p:sp>
        <p:nvSpPr>
          <p:cNvPr id="164" name="Freeform: Shape 163">
            <a:extLst>
              <a:ext uri="{FF2B5EF4-FFF2-40B4-BE49-F238E27FC236}">
                <a16:creationId xmlns:a16="http://schemas.microsoft.com/office/drawing/2014/main" id="{BB7A191A-C0A4-9D0D-4F0E-74BCE39044EA}"/>
              </a:ext>
            </a:extLst>
          </p:cNvPr>
          <p:cNvSpPr/>
          <p:nvPr/>
        </p:nvSpPr>
        <p:spPr>
          <a:xfrm>
            <a:off x="10640928" y="3324442"/>
            <a:ext cx="12845" cy="22264"/>
          </a:xfrm>
          <a:custGeom>
            <a:avLst/>
            <a:gdLst>
              <a:gd name="connsiteX0" fmla="*/ 11529 w 12845"/>
              <a:gd name="connsiteY0" fmla="*/ 963 h 22264"/>
              <a:gd name="connsiteX1" fmla="*/ 7058 w 12845"/>
              <a:gd name="connsiteY1" fmla="*/ 156 h 22264"/>
              <a:gd name="connsiteX2" fmla="*/ 3829 w 12845"/>
              <a:gd name="connsiteY2" fmla="*/ 3820 h 22264"/>
              <a:gd name="connsiteX3" fmla="*/ 164 w 12845"/>
              <a:gd name="connsiteY3" fmla="*/ 22265 h 22264"/>
              <a:gd name="connsiteX4" fmla="*/ 12834 w 12845"/>
              <a:gd name="connsiteY4" fmla="*/ 2826 h 22264"/>
              <a:gd name="connsiteX5" fmla="*/ 11467 w 12845"/>
              <a:gd name="connsiteY5" fmla="*/ 901 h 2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45" h="22264">
                <a:moveTo>
                  <a:pt x="11529" y="963"/>
                </a:moveTo>
                <a:cubicBezTo>
                  <a:pt x="10101" y="466"/>
                  <a:pt x="8300" y="-341"/>
                  <a:pt x="7058" y="156"/>
                </a:cubicBezTo>
                <a:cubicBezTo>
                  <a:pt x="5692" y="715"/>
                  <a:pt x="4512" y="2391"/>
                  <a:pt x="3829" y="3820"/>
                </a:cubicBezTo>
                <a:cubicBezTo>
                  <a:pt x="972" y="9658"/>
                  <a:pt x="-519" y="15806"/>
                  <a:pt x="164" y="22265"/>
                </a:cubicBezTo>
                <a:cubicBezTo>
                  <a:pt x="7803" y="15309"/>
                  <a:pt x="11840" y="9223"/>
                  <a:pt x="12834" y="2826"/>
                </a:cubicBezTo>
                <a:cubicBezTo>
                  <a:pt x="12958" y="2267"/>
                  <a:pt x="12088" y="1149"/>
                  <a:pt x="11467" y="901"/>
                </a:cubicBezTo>
                <a:close/>
              </a:path>
            </a:pathLst>
          </a:custGeom>
          <a:solidFill>
            <a:schemeClr val="accent6"/>
          </a:solidFill>
          <a:ln w="0" cap="flat">
            <a:noFill/>
            <a:prstDash val="solid"/>
            <a:miter/>
          </a:ln>
        </p:spPr>
        <p:txBody>
          <a:bodyPr rtlCol="0" anchor="ctr"/>
          <a:lstStyle/>
          <a:p>
            <a:endParaRPr lang="en-IN"/>
          </a:p>
        </p:txBody>
      </p:sp>
      <p:sp>
        <p:nvSpPr>
          <p:cNvPr id="165" name="Freeform: Shape 164">
            <a:extLst>
              <a:ext uri="{FF2B5EF4-FFF2-40B4-BE49-F238E27FC236}">
                <a16:creationId xmlns:a16="http://schemas.microsoft.com/office/drawing/2014/main" id="{EC3CA32D-38C3-3BEB-9A23-AFB99B4E1419}"/>
              </a:ext>
            </a:extLst>
          </p:cNvPr>
          <p:cNvSpPr/>
          <p:nvPr/>
        </p:nvSpPr>
        <p:spPr>
          <a:xfrm>
            <a:off x="8384614" y="2102477"/>
            <a:ext cx="15728" cy="14597"/>
          </a:xfrm>
          <a:custGeom>
            <a:avLst/>
            <a:gdLst>
              <a:gd name="connsiteX0" fmla="*/ 12 w 15728"/>
              <a:gd name="connsiteY0" fmla="*/ 8868 h 14597"/>
              <a:gd name="connsiteX1" fmla="*/ 1875 w 15728"/>
              <a:gd name="connsiteY1" fmla="*/ 13028 h 14597"/>
              <a:gd name="connsiteX2" fmla="*/ 14979 w 15728"/>
              <a:gd name="connsiteY2" fmla="*/ 11103 h 14597"/>
              <a:gd name="connsiteX3" fmla="*/ 15662 w 15728"/>
              <a:gd name="connsiteY3" fmla="*/ 9054 h 14597"/>
              <a:gd name="connsiteX4" fmla="*/ 10383 w 15728"/>
              <a:gd name="connsiteY4" fmla="*/ 980 h 14597"/>
              <a:gd name="connsiteX5" fmla="*/ 1999 w 15728"/>
              <a:gd name="connsiteY5" fmla="*/ 2347 h 14597"/>
              <a:gd name="connsiteX6" fmla="*/ 12 w 15728"/>
              <a:gd name="connsiteY6" fmla="*/ 8868 h 1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28" h="14597">
                <a:moveTo>
                  <a:pt x="12" y="8868"/>
                </a:moveTo>
                <a:cubicBezTo>
                  <a:pt x="-112" y="10172"/>
                  <a:pt x="757" y="12097"/>
                  <a:pt x="1875" y="13028"/>
                </a:cubicBezTo>
                <a:cubicBezTo>
                  <a:pt x="5228" y="15823"/>
                  <a:pt x="12370" y="14705"/>
                  <a:pt x="14979" y="11103"/>
                </a:cubicBezTo>
                <a:cubicBezTo>
                  <a:pt x="15413" y="10544"/>
                  <a:pt x="15910" y="9489"/>
                  <a:pt x="15662" y="9054"/>
                </a:cubicBezTo>
                <a:cubicBezTo>
                  <a:pt x="14047" y="6259"/>
                  <a:pt x="12743" y="2968"/>
                  <a:pt x="10383" y="980"/>
                </a:cubicBezTo>
                <a:cubicBezTo>
                  <a:pt x="7588" y="-1380"/>
                  <a:pt x="4732" y="1105"/>
                  <a:pt x="1999" y="2347"/>
                </a:cubicBezTo>
                <a:cubicBezTo>
                  <a:pt x="1254" y="4520"/>
                  <a:pt x="260" y="6632"/>
                  <a:pt x="12" y="8868"/>
                </a:cubicBezTo>
                <a:close/>
              </a:path>
            </a:pathLst>
          </a:custGeom>
          <a:solidFill>
            <a:schemeClr val="accent6"/>
          </a:solidFill>
          <a:ln w="0" cap="flat">
            <a:noFill/>
            <a:prstDash val="solid"/>
            <a:miter/>
          </a:ln>
        </p:spPr>
        <p:txBody>
          <a:bodyPr rtlCol="0" anchor="ctr"/>
          <a:lstStyle/>
          <a:p>
            <a:endParaRPr lang="en-IN"/>
          </a:p>
        </p:txBody>
      </p:sp>
      <p:sp>
        <p:nvSpPr>
          <p:cNvPr id="166" name="Freeform: Shape 165">
            <a:extLst>
              <a:ext uri="{FF2B5EF4-FFF2-40B4-BE49-F238E27FC236}">
                <a16:creationId xmlns:a16="http://schemas.microsoft.com/office/drawing/2014/main" id="{4143B6AF-79CA-4504-AFD4-F39B4DEE42D3}"/>
              </a:ext>
            </a:extLst>
          </p:cNvPr>
          <p:cNvSpPr/>
          <p:nvPr/>
        </p:nvSpPr>
        <p:spPr>
          <a:xfrm>
            <a:off x="8499806" y="2083647"/>
            <a:ext cx="14064" cy="13429"/>
          </a:xfrm>
          <a:custGeom>
            <a:avLst/>
            <a:gdLst>
              <a:gd name="connsiteX0" fmla="*/ 21 w 14064"/>
              <a:gd name="connsiteY0" fmla="*/ 7701 h 13429"/>
              <a:gd name="connsiteX1" fmla="*/ 6604 w 14064"/>
              <a:gd name="connsiteY1" fmla="*/ 13414 h 13429"/>
              <a:gd name="connsiteX2" fmla="*/ 14056 w 14064"/>
              <a:gd name="connsiteY2" fmla="*/ 5651 h 13429"/>
              <a:gd name="connsiteX3" fmla="*/ 7287 w 14064"/>
              <a:gd name="connsiteY3" fmla="*/ 0 h 13429"/>
              <a:gd name="connsiteX4" fmla="*/ 21 w 14064"/>
              <a:gd name="connsiteY4" fmla="*/ 7763 h 13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64" h="13429">
                <a:moveTo>
                  <a:pt x="21" y="7701"/>
                </a:moveTo>
                <a:cubicBezTo>
                  <a:pt x="269" y="10868"/>
                  <a:pt x="3437" y="13663"/>
                  <a:pt x="6604" y="13414"/>
                </a:cubicBezTo>
                <a:cubicBezTo>
                  <a:pt x="11076" y="13042"/>
                  <a:pt x="14243" y="9750"/>
                  <a:pt x="14056" y="5651"/>
                </a:cubicBezTo>
                <a:cubicBezTo>
                  <a:pt x="13932" y="2795"/>
                  <a:pt x="10516" y="0"/>
                  <a:pt x="7287" y="0"/>
                </a:cubicBezTo>
                <a:cubicBezTo>
                  <a:pt x="2878" y="0"/>
                  <a:pt x="-289" y="3416"/>
                  <a:pt x="21" y="7763"/>
                </a:cubicBezTo>
                <a:close/>
              </a:path>
            </a:pathLst>
          </a:custGeom>
          <a:solidFill>
            <a:schemeClr val="accent6"/>
          </a:solidFill>
          <a:ln w="0" cap="flat">
            <a:noFill/>
            <a:prstDash val="solid"/>
            <a:miter/>
          </a:ln>
        </p:spPr>
        <p:txBody>
          <a:bodyPr rtlCol="0" anchor="ctr"/>
          <a:lstStyle/>
          <a:p>
            <a:endParaRPr lang="en-IN"/>
          </a:p>
        </p:txBody>
      </p:sp>
      <p:sp>
        <p:nvSpPr>
          <p:cNvPr id="167" name="Freeform: Shape 166">
            <a:extLst>
              <a:ext uri="{FF2B5EF4-FFF2-40B4-BE49-F238E27FC236}">
                <a16:creationId xmlns:a16="http://schemas.microsoft.com/office/drawing/2014/main" id="{8E61DDFD-986B-3EFA-8211-F31FF3D09EFE}"/>
              </a:ext>
            </a:extLst>
          </p:cNvPr>
          <p:cNvSpPr/>
          <p:nvPr/>
        </p:nvSpPr>
        <p:spPr>
          <a:xfrm>
            <a:off x="9795678" y="4468303"/>
            <a:ext cx="12619" cy="15500"/>
          </a:xfrm>
          <a:custGeom>
            <a:avLst/>
            <a:gdLst>
              <a:gd name="connsiteX0" fmla="*/ 5217 w 12619"/>
              <a:gd name="connsiteY0" fmla="*/ 303 h 15500"/>
              <a:gd name="connsiteX1" fmla="*/ 2857 w 12619"/>
              <a:gd name="connsiteY1" fmla="*/ 303 h 15500"/>
              <a:gd name="connsiteX2" fmla="*/ 0 w 12619"/>
              <a:gd name="connsiteY2" fmla="*/ 3470 h 15500"/>
              <a:gd name="connsiteX3" fmla="*/ 7452 w 12619"/>
              <a:gd name="connsiteY3" fmla="*/ 15022 h 15500"/>
              <a:gd name="connsiteX4" fmla="*/ 9750 w 12619"/>
              <a:gd name="connsiteY4" fmla="*/ 15332 h 15500"/>
              <a:gd name="connsiteX5" fmla="*/ 12607 w 12619"/>
              <a:gd name="connsiteY5" fmla="*/ 11979 h 15500"/>
              <a:gd name="connsiteX6" fmla="*/ 5217 w 12619"/>
              <a:gd name="connsiteY6" fmla="*/ 303 h 1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9" h="15500">
                <a:moveTo>
                  <a:pt x="5217" y="303"/>
                </a:moveTo>
                <a:cubicBezTo>
                  <a:pt x="4658" y="-131"/>
                  <a:pt x="3416" y="-69"/>
                  <a:pt x="2857" y="303"/>
                </a:cubicBezTo>
                <a:cubicBezTo>
                  <a:pt x="1677" y="1173"/>
                  <a:pt x="0" y="2353"/>
                  <a:pt x="0" y="3470"/>
                </a:cubicBezTo>
                <a:cubicBezTo>
                  <a:pt x="0" y="8811"/>
                  <a:pt x="2919" y="12538"/>
                  <a:pt x="7452" y="15022"/>
                </a:cubicBezTo>
                <a:cubicBezTo>
                  <a:pt x="8136" y="15394"/>
                  <a:pt x="9316" y="15705"/>
                  <a:pt x="9750" y="15332"/>
                </a:cubicBezTo>
                <a:cubicBezTo>
                  <a:pt x="10868" y="14401"/>
                  <a:pt x="11614" y="13096"/>
                  <a:pt x="12607" y="11979"/>
                </a:cubicBezTo>
                <a:cubicBezTo>
                  <a:pt x="12855" y="6389"/>
                  <a:pt x="9316" y="3160"/>
                  <a:pt x="5217" y="303"/>
                </a:cubicBezTo>
                <a:close/>
              </a:path>
            </a:pathLst>
          </a:custGeom>
          <a:solidFill>
            <a:schemeClr val="accent6"/>
          </a:solidFill>
          <a:ln w="0" cap="flat">
            <a:noFill/>
            <a:prstDash val="solid"/>
            <a:miter/>
          </a:ln>
        </p:spPr>
        <p:txBody>
          <a:bodyPr rtlCol="0" anchor="ctr"/>
          <a:lstStyle/>
          <a:p>
            <a:endParaRPr lang="en-IN"/>
          </a:p>
        </p:txBody>
      </p:sp>
      <p:sp>
        <p:nvSpPr>
          <p:cNvPr id="168" name="Freeform: Shape 167">
            <a:extLst>
              <a:ext uri="{FF2B5EF4-FFF2-40B4-BE49-F238E27FC236}">
                <a16:creationId xmlns:a16="http://schemas.microsoft.com/office/drawing/2014/main" id="{F9019017-0D50-13B0-64FA-08A70B414B55}"/>
              </a:ext>
            </a:extLst>
          </p:cNvPr>
          <p:cNvSpPr/>
          <p:nvPr/>
        </p:nvSpPr>
        <p:spPr>
          <a:xfrm>
            <a:off x="8415300" y="2084081"/>
            <a:ext cx="21119" cy="12362"/>
          </a:xfrm>
          <a:custGeom>
            <a:avLst/>
            <a:gdLst>
              <a:gd name="connsiteX0" fmla="*/ 6711 w 21119"/>
              <a:gd name="connsiteY0" fmla="*/ 12110 h 12362"/>
              <a:gd name="connsiteX1" fmla="*/ 21119 w 21119"/>
              <a:gd name="connsiteY1" fmla="*/ 435 h 12362"/>
              <a:gd name="connsiteX2" fmla="*/ 5283 w 21119"/>
              <a:gd name="connsiteY2" fmla="*/ 0 h 12362"/>
              <a:gd name="connsiteX3" fmla="*/ 4 w 21119"/>
              <a:gd name="connsiteY3" fmla="*/ 7204 h 12362"/>
              <a:gd name="connsiteX4" fmla="*/ 2116 w 21119"/>
              <a:gd name="connsiteY4" fmla="*/ 11427 h 12362"/>
              <a:gd name="connsiteX5" fmla="*/ 6711 w 21119"/>
              <a:gd name="connsiteY5" fmla="*/ 12110 h 1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19" h="12362">
                <a:moveTo>
                  <a:pt x="6711" y="12110"/>
                </a:moveTo>
                <a:cubicBezTo>
                  <a:pt x="12425" y="9440"/>
                  <a:pt x="16524" y="4596"/>
                  <a:pt x="21119" y="435"/>
                </a:cubicBezTo>
                <a:cubicBezTo>
                  <a:pt x="15841" y="248"/>
                  <a:pt x="10562" y="62"/>
                  <a:pt x="5283" y="0"/>
                </a:cubicBezTo>
                <a:cubicBezTo>
                  <a:pt x="2426" y="0"/>
                  <a:pt x="-120" y="3291"/>
                  <a:pt x="4" y="7204"/>
                </a:cubicBezTo>
                <a:cubicBezTo>
                  <a:pt x="67" y="8694"/>
                  <a:pt x="998" y="10558"/>
                  <a:pt x="2116" y="11427"/>
                </a:cubicBezTo>
                <a:cubicBezTo>
                  <a:pt x="3233" y="12234"/>
                  <a:pt x="5470" y="12669"/>
                  <a:pt x="6711" y="12110"/>
                </a:cubicBezTo>
                <a:close/>
              </a:path>
            </a:pathLst>
          </a:custGeom>
          <a:solidFill>
            <a:schemeClr val="accent6"/>
          </a:solidFill>
          <a:ln w="0" cap="flat">
            <a:noFill/>
            <a:prstDash val="solid"/>
            <a:miter/>
          </a:ln>
        </p:spPr>
        <p:txBody>
          <a:bodyPr rtlCol="0" anchor="ctr"/>
          <a:lstStyle/>
          <a:p>
            <a:endParaRPr lang="en-IN"/>
          </a:p>
        </p:txBody>
      </p:sp>
      <p:sp>
        <p:nvSpPr>
          <p:cNvPr id="169" name="Freeform: Shape 168">
            <a:extLst>
              <a:ext uri="{FF2B5EF4-FFF2-40B4-BE49-F238E27FC236}">
                <a16:creationId xmlns:a16="http://schemas.microsoft.com/office/drawing/2014/main" id="{09B192E5-901D-C267-FF11-7B453C0EF1D8}"/>
              </a:ext>
            </a:extLst>
          </p:cNvPr>
          <p:cNvSpPr/>
          <p:nvPr/>
        </p:nvSpPr>
        <p:spPr>
          <a:xfrm>
            <a:off x="5017314" y="2725672"/>
            <a:ext cx="745" cy="621"/>
          </a:xfrm>
          <a:custGeom>
            <a:avLst/>
            <a:gdLst>
              <a:gd name="connsiteX0" fmla="*/ 124 w 745"/>
              <a:gd name="connsiteY0" fmla="*/ 621 h 621"/>
              <a:gd name="connsiteX1" fmla="*/ 745 w 745"/>
              <a:gd name="connsiteY1" fmla="*/ 0 h 621"/>
              <a:gd name="connsiteX2" fmla="*/ 186 w 745"/>
              <a:gd name="connsiteY2" fmla="*/ 0 h 621"/>
              <a:gd name="connsiteX3" fmla="*/ 0 w 745"/>
              <a:gd name="connsiteY3" fmla="*/ 621 h 621"/>
              <a:gd name="connsiteX4" fmla="*/ 124 w 745"/>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21">
                <a:moveTo>
                  <a:pt x="124" y="621"/>
                </a:moveTo>
                <a:cubicBezTo>
                  <a:pt x="124" y="621"/>
                  <a:pt x="497" y="186"/>
                  <a:pt x="745" y="0"/>
                </a:cubicBezTo>
                <a:cubicBezTo>
                  <a:pt x="559" y="0"/>
                  <a:pt x="373" y="0"/>
                  <a:pt x="186" y="0"/>
                </a:cubicBezTo>
                <a:cubicBezTo>
                  <a:pt x="124" y="248"/>
                  <a:pt x="62" y="373"/>
                  <a:pt x="0" y="621"/>
                </a:cubicBezTo>
                <a:cubicBezTo>
                  <a:pt x="0" y="621"/>
                  <a:pt x="62" y="621"/>
                  <a:pt x="124" y="621"/>
                </a:cubicBezTo>
                <a:close/>
              </a:path>
            </a:pathLst>
          </a:custGeom>
          <a:solidFill>
            <a:schemeClr val="accent4"/>
          </a:solidFill>
          <a:ln w="0" cap="flat">
            <a:noFill/>
            <a:prstDash val="solid"/>
            <a:miter/>
          </a:ln>
        </p:spPr>
        <p:txBody>
          <a:bodyPr rtlCol="0" anchor="ctr"/>
          <a:lstStyle/>
          <a:p>
            <a:endParaRPr lang="en-IN"/>
          </a:p>
        </p:txBody>
      </p:sp>
      <p:sp>
        <p:nvSpPr>
          <p:cNvPr id="170" name="Freeform: Shape 169">
            <a:extLst>
              <a:ext uri="{FF2B5EF4-FFF2-40B4-BE49-F238E27FC236}">
                <a16:creationId xmlns:a16="http://schemas.microsoft.com/office/drawing/2014/main" id="{2F09C316-6A9A-299F-2F78-1D2B027AFDD9}"/>
              </a:ext>
            </a:extLst>
          </p:cNvPr>
          <p:cNvSpPr/>
          <p:nvPr/>
        </p:nvSpPr>
        <p:spPr>
          <a:xfrm>
            <a:off x="10704372" y="3255118"/>
            <a:ext cx="12722" cy="18077"/>
          </a:xfrm>
          <a:custGeom>
            <a:avLst/>
            <a:gdLst>
              <a:gd name="connsiteX0" fmla="*/ 3481 w 12722"/>
              <a:gd name="connsiteY0" fmla="*/ 17935 h 18077"/>
              <a:gd name="connsiteX1" fmla="*/ 12673 w 12722"/>
              <a:gd name="connsiteY1" fmla="*/ 1974 h 18077"/>
              <a:gd name="connsiteX2" fmla="*/ 10934 w 12722"/>
              <a:gd name="connsiteY2" fmla="*/ 49 h 18077"/>
              <a:gd name="connsiteX3" fmla="*/ 8574 w 12722"/>
              <a:gd name="connsiteY3" fmla="*/ 732 h 18077"/>
              <a:gd name="connsiteX4" fmla="*/ 3 w 12722"/>
              <a:gd name="connsiteY4" fmla="*/ 15637 h 18077"/>
              <a:gd name="connsiteX5" fmla="*/ 1308 w 12722"/>
              <a:gd name="connsiteY5" fmla="*/ 17500 h 18077"/>
              <a:gd name="connsiteX6" fmla="*/ 3357 w 12722"/>
              <a:gd name="connsiteY6" fmla="*/ 17997 h 1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22" h="18077">
                <a:moveTo>
                  <a:pt x="3481" y="17935"/>
                </a:moveTo>
                <a:cubicBezTo>
                  <a:pt x="9940" y="14519"/>
                  <a:pt x="13169" y="9240"/>
                  <a:pt x="12673" y="1974"/>
                </a:cubicBezTo>
                <a:cubicBezTo>
                  <a:pt x="12051" y="1229"/>
                  <a:pt x="11617" y="235"/>
                  <a:pt x="10934" y="49"/>
                </a:cubicBezTo>
                <a:cubicBezTo>
                  <a:pt x="10251" y="-138"/>
                  <a:pt x="9133" y="235"/>
                  <a:pt x="8574" y="732"/>
                </a:cubicBezTo>
                <a:cubicBezTo>
                  <a:pt x="4102" y="4707"/>
                  <a:pt x="1059" y="9613"/>
                  <a:pt x="3" y="15637"/>
                </a:cubicBezTo>
                <a:cubicBezTo>
                  <a:pt x="-59" y="16196"/>
                  <a:pt x="749" y="17065"/>
                  <a:pt x="1308" y="17500"/>
                </a:cubicBezTo>
                <a:cubicBezTo>
                  <a:pt x="1867" y="17873"/>
                  <a:pt x="2860" y="18245"/>
                  <a:pt x="3357" y="17997"/>
                </a:cubicBezTo>
                <a:close/>
              </a:path>
            </a:pathLst>
          </a:custGeom>
          <a:solidFill>
            <a:schemeClr val="accent6"/>
          </a:solidFill>
          <a:ln w="0" cap="flat">
            <a:noFill/>
            <a:prstDash val="solid"/>
            <a:miter/>
          </a:ln>
        </p:spPr>
        <p:txBody>
          <a:bodyPr rtlCol="0" anchor="ctr"/>
          <a:lstStyle/>
          <a:p>
            <a:endParaRPr lang="en-IN"/>
          </a:p>
        </p:txBody>
      </p:sp>
      <p:sp>
        <p:nvSpPr>
          <p:cNvPr id="171" name="Freeform: Shape 170">
            <a:extLst>
              <a:ext uri="{FF2B5EF4-FFF2-40B4-BE49-F238E27FC236}">
                <a16:creationId xmlns:a16="http://schemas.microsoft.com/office/drawing/2014/main" id="{0BC33CA7-49B4-7AC8-2699-D2FAF211251E}"/>
              </a:ext>
            </a:extLst>
          </p:cNvPr>
          <p:cNvSpPr/>
          <p:nvPr/>
        </p:nvSpPr>
        <p:spPr>
          <a:xfrm>
            <a:off x="7594918" y="3105186"/>
            <a:ext cx="993" cy="1366"/>
          </a:xfrm>
          <a:custGeom>
            <a:avLst/>
            <a:gdLst>
              <a:gd name="connsiteX0" fmla="*/ 994 w 993"/>
              <a:gd name="connsiteY0" fmla="*/ 0 h 1366"/>
              <a:gd name="connsiteX1" fmla="*/ 435 w 993"/>
              <a:gd name="connsiteY1" fmla="*/ 186 h 1366"/>
              <a:gd name="connsiteX2" fmla="*/ 0 w 993"/>
              <a:gd name="connsiteY2" fmla="*/ 1366 h 1366"/>
              <a:gd name="connsiteX3" fmla="*/ 994 w 993"/>
              <a:gd name="connsiteY3" fmla="*/ 745 h 1366"/>
              <a:gd name="connsiteX4" fmla="*/ 994 w 993"/>
              <a:gd name="connsiteY4" fmla="*/ 0 h 1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1366">
                <a:moveTo>
                  <a:pt x="994" y="0"/>
                </a:moveTo>
                <a:cubicBezTo>
                  <a:pt x="994" y="0"/>
                  <a:pt x="621" y="124"/>
                  <a:pt x="435" y="186"/>
                </a:cubicBezTo>
                <a:lnTo>
                  <a:pt x="0" y="1366"/>
                </a:lnTo>
                <a:lnTo>
                  <a:pt x="994" y="745"/>
                </a:lnTo>
                <a:cubicBezTo>
                  <a:pt x="994" y="745"/>
                  <a:pt x="994" y="248"/>
                  <a:pt x="994" y="0"/>
                </a:cubicBezTo>
                <a:close/>
              </a:path>
            </a:pathLst>
          </a:custGeom>
          <a:solidFill>
            <a:schemeClr val="accent4"/>
          </a:solidFill>
          <a:ln w="0" cap="flat">
            <a:noFill/>
            <a:prstDash val="solid"/>
            <a:miter/>
          </a:ln>
        </p:spPr>
        <p:txBody>
          <a:bodyPr rtlCol="0" anchor="ctr"/>
          <a:lstStyle/>
          <a:p>
            <a:endParaRPr lang="en-IN"/>
          </a:p>
        </p:txBody>
      </p:sp>
      <p:sp>
        <p:nvSpPr>
          <p:cNvPr id="172" name="Freeform: Shape 171">
            <a:extLst>
              <a:ext uri="{FF2B5EF4-FFF2-40B4-BE49-F238E27FC236}">
                <a16:creationId xmlns:a16="http://schemas.microsoft.com/office/drawing/2014/main" id="{0DFE4DBF-8CB9-DC45-B7DC-5DDF12836FD8}"/>
              </a:ext>
            </a:extLst>
          </p:cNvPr>
          <p:cNvSpPr/>
          <p:nvPr/>
        </p:nvSpPr>
        <p:spPr>
          <a:xfrm>
            <a:off x="7595846" y="3087355"/>
            <a:ext cx="13352" cy="17831"/>
          </a:xfrm>
          <a:custGeom>
            <a:avLst/>
            <a:gdLst>
              <a:gd name="connsiteX0" fmla="*/ 13107 w 13352"/>
              <a:gd name="connsiteY0" fmla="*/ 4479 h 17831"/>
              <a:gd name="connsiteX1" fmla="*/ 11306 w 13352"/>
              <a:gd name="connsiteY1" fmla="*/ 318 h 17831"/>
              <a:gd name="connsiteX2" fmla="*/ 9008 w 13352"/>
              <a:gd name="connsiteY2" fmla="*/ 132 h 17831"/>
              <a:gd name="connsiteX3" fmla="*/ 376 w 13352"/>
              <a:gd name="connsiteY3" fmla="*/ 8454 h 17831"/>
              <a:gd name="connsiteX4" fmla="*/ 3 w 13352"/>
              <a:gd name="connsiteY4" fmla="*/ 17832 h 17831"/>
              <a:gd name="connsiteX5" fmla="*/ 4226 w 13352"/>
              <a:gd name="connsiteY5" fmla="*/ 16279 h 17831"/>
              <a:gd name="connsiteX6" fmla="*/ 13045 w 13352"/>
              <a:gd name="connsiteY6" fmla="*/ 4479 h 1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52" h="17831">
                <a:moveTo>
                  <a:pt x="13107" y="4479"/>
                </a:moveTo>
                <a:cubicBezTo>
                  <a:pt x="13666" y="2492"/>
                  <a:pt x="13355" y="1064"/>
                  <a:pt x="11306" y="318"/>
                </a:cubicBezTo>
                <a:cubicBezTo>
                  <a:pt x="10561" y="8"/>
                  <a:pt x="9691" y="-116"/>
                  <a:pt x="9008" y="132"/>
                </a:cubicBezTo>
                <a:cubicBezTo>
                  <a:pt x="4661" y="1374"/>
                  <a:pt x="1245" y="3920"/>
                  <a:pt x="376" y="8454"/>
                </a:cubicBezTo>
                <a:cubicBezTo>
                  <a:pt x="-183" y="11497"/>
                  <a:pt x="65" y="14664"/>
                  <a:pt x="3" y="17832"/>
                </a:cubicBezTo>
                <a:cubicBezTo>
                  <a:pt x="1432" y="17335"/>
                  <a:pt x="2860" y="16962"/>
                  <a:pt x="4226" y="16279"/>
                </a:cubicBezTo>
                <a:cubicBezTo>
                  <a:pt x="9132" y="13857"/>
                  <a:pt x="11617" y="9634"/>
                  <a:pt x="13045" y="4479"/>
                </a:cubicBezTo>
                <a:close/>
              </a:path>
            </a:pathLst>
          </a:custGeom>
          <a:solidFill>
            <a:schemeClr val="accent4"/>
          </a:solidFill>
          <a:ln w="0" cap="flat">
            <a:noFill/>
            <a:prstDash val="solid"/>
            <a:miter/>
          </a:ln>
        </p:spPr>
        <p:txBody>
          <a:bodyPr rtlCol="0" anchor="ctr"/>
          <a:lstStyle/>
          <a:p>
            <a:endParaRPr lang="en-IN"/>
          </a:p>
        </p:txBody>
      </p:sp>
      <p:sp>
        <p:nvSpPr>
          <p:cNvPr id="173" name="Freeform: Shape 172">
            <a:extLst>
              <a:ext uri="{FF2B5EF4-FFF2-40B4-BE49-F238E27FC236}">
                <a16:creationId xmlns:a16="http://schemas.microsoft.com/office/drawing/2014/main" id="{F1ED4489-9072-8CF9-C4E0-D818FC0171D3}"/>
              </a:ext>
            </a:extLst>
          </p:cNvPr>
          <p:cNvSpPr/>
          <p:nvPr/>
        </p:nvSpPr>
        <p:spPr>
          <a:xfrm>
            <a:off x="10014041" y="4555923"/>
            <a:ext cx="15372" cy="13431"/>
          </a:xfrm>
          <a:custGeom>
            <a:avLst/>
            <a:gdLst>
              <a:gd name="connsiteX0" fmla="*/ 3346 w 15372"/>
              <a:gd name="connsiteY0" fmla="*/ 435 h 13431"/>
              <a:gd name="connsiteX1" fmla="*/ 1545 w 15372"/>
              <a:gd name="connsiteY1" fmla="*/ 2174 h 13431"/>
              <a:gd name="connsiteX2" fmla="*/ 675 w 15372"/>
              <a:gd name="connsiteY2" fmla="*/ 9192 h 13431"/>
              <a:gd name="connsiteX3" fmla="*/ 8997 w 15372"/>
              <a:gd name="connsiteY3" fmla="*/ 13229 h 13431"/>
              <a:gd name="connsiteX4" fmla="*/ 14711 w 15372"/>
              <a:gd name="connsiteY4" fmla="*/ 10434 h 13431"/>
              <a:gd name="connsiteX5" fmla="*/ 15332 w 15372"/>
              <a:gd name="connsiteY5" fmla="*/ 7080 h 13431"/>
              <a:gd name="connsiteX6" fmla="*/ 3346 w 15372"/>
              <a:gd name="connsiteY6" fmla="*/ 435 h 1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 h="13431">
                <a:moveTo>
                  <a:pt x="3346" y="435"/>
                </a:moveTo>
                <a:cubicBezTo>
                  <a:pt x="2601" y="684"/>
                  <a:pt x="1980" y="1491"/>
                  <a:pt x="1545" y="2174"/>
                </a:cubicBezTo>
                <a:cubicBezTo>
                  <a:pt x="117" y="4348"/>
                  <a:pt x="-629" y="6708"/>
                  <a:pt x="675" y="9192"/>
                </a:cubicBezTo>
                <a:cubicBezTo>
                  <a:pt x="2415" y="12670"/>
                  <a:pt x="5520" y="13974"/>
                  <a:pt x="8997" y="13229"/>
                </a:cubicBezTo>
                <a:cubicBezTo>
                  <a:pt x="11171" y="12794"/>
                  <a:pt x="13158" y="11241"/>
                  <a:pt x="14711" y="10434"/>
                </a:cubicBezTo>
                <a:cubicBezTo>
                  <a:pt x="15021" y="8695"/>
                  <a:pt x="15518" y="7763"/>
                  <a:pt x="15332" y="7080"/>
                </a:cubicBezTo>
                <a:cubicBezTo>
                  <a:pt x="14152" y="2423"/>
                  <a:pt x="7507" y="-1304"/>
                  <a:pt x="3346" y="435"/>
                </a:cubicBezTo>
                <a:close/>
              </a:path>
            </a:pathLst>
          </a:custGeom>
          <a:solidFill>
            <a:schemeClr val="accent6"/>
          </a:solidFill>
          <a:ln w="0" cap="flat">
            <a:noFill/>
            <a:prstDash val="solid"/>
            <a:miter/>
          </a:ln>
        </p:spPr>
        <p:txBody>
          <a:bodyPr rtlCol="0" anchor="ctr"/>
          <a:lstStyle/>
          <a:p>
            <a:endParaRPr lang="en-IN"/>
          </a:p>
        </p:txBody>
      </p:sp>
      <p:sp>
        <p:nvSpPr>
          <p:cNvPr id="174" name="Freeform: Shape 173">
            <a:extLst>
              <a:ext uri="{FF2B5EF4-FFF2-40B4-BE49-F238E27FC236}">
                <a16:creationId xmlns:a16="http://schemas.microsoft.com/office/drawing/2014/main" id="{F30CBE8F-493D-E574-8938-A6889F74ED6C}"/>
              </a:ext>
            </a:extLst>
          </p:cNvPr>
          <p:cNvSpPr/>
          <p:nvPr/>
        </p:nvSpPr>
        <p:spPr>
          <a:xfrm>
            <a:off x="11100233" y="4665350"/>
            <a:ext cx="16902" cy="15916"/>
          </a:xfrm>
          <a:custGeom>
            <a:avLst/>
            <a:gdLst>
              <a:gd name="connsiteX0" fmla="*/ 12597 w 16902"/>
              <a:gd name="connsiteY0" fmla="*/ 15339 h 15916"/>
              <a:gd name="connsiteX1" fmla="*/ 16634 w 16902"/>
              <a:gd name="connsiteY1" fmla="*/ 13973 h 15916"/>
              <a:gd name="connsiteX2" fmla="*/ 16323 w 16902"/>
              <a:gd name="connsiteY2" fmla="*/ 9502 h 15916"/>
              <a:gd name="connsiteX3" fmla="*/ 2163 w 16902"/>
              <a:gd name="connsiteY3" fmla="*/ 0 h 15916"/>
              <a:gd name="connsiteX4" fmla="*/ 363 w 16902"/>
              <a:gd name="connsiteY4" fmla="*/ 1490 h 15916"/>
              <a:gd name="connsiteX5" fmla="*/ 176 w 16902"/>
              <a:gd name="connsiteY5" fmla="*/ 3664 h 15916"/>
              <a:gd name="connsiteX6" fmla="*/ 12659 w 16902"/>
              <a:gd name="connsiteY6" fmla="*/ 15339 h 15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02" h="15916">
                <a:moveTo>
                  <a:pt x="12597" y="15339"/>
                </a:moveTo>
                <a:cubicBezTo>
                  <a:pt x="14584" y="16333"/>
                  <a:pt x="16075" y="16147"/>
                  <a:pt x="16634" y="13973"/>
                </a:cubicBezTo>
                <a:cubicBezTo>
                  <a:pt x="17006" y="12607"/>
                  <a:pt x="17068" y="10620"/>
                  <a:pt x="16323" y="9502"/>
                </a:cubicBezTo>
                <a:cubicBezTo>
                  <a:pt x="12970" y="4409"/>
                  <a:pt x="8126" y="1366"/>
                  <a:pt x="2163" y="0"/>
                </a:cubicBezTo>
                <a:cubicBezTo>
                  <a:pt x="1542" y="435"/>
                  <a:pt x="673" y="807"/>
                  <a:pt x="363" y="1490"/>
                </a:cubicBezTo>
                <a:cubicBezTo>
                  <a:pt x="-10" y="2049"/>
                  <a:pt x="-135" y="3043"/>
                  <a:pt x="176" y="3664"/>
                </a:cubicBezTo>
                <a:cubicBezTo>
                  <a:pt x="2847" y="9129"/>
                  <a:pt x="7256" y="12669"/>
                  <a:pt x="12659" y="15339"/>
                </a:cubicBezTo>
                <a:close/>
              </a:path>
            </a:pathLst>
          </a:custGeom>
          <a:solidFill>
            <a:schemeClr val="accent6"/>
          </a:solidFill>
          <a:ln w="0" cap="flat">
            <a:noFill/>
            <a:prstDash val="solid"/>
            <a:miter/>
          </a:ln>
        </p:spPr>
        <p:txBody>
          <a:bodyPr rtlCol="0" anchor="ctr"/>
          <a:lstStyle/>
          <a:p>
            <a:endParaRPr lang="en-IN"/>
          </a:p>
        </p:txBody>
      </p:sp>
      <p:sp>
        <p:nvSpPr>
          <p:cNvPr id="175" name="Freeform: Shape 174">
            <a:extLst>
              <a:ext uri="{FF2B5EF4-FFF2-40B4-BE49-F238E27FC236}">
                <a16:creationId xmlns:a16="http://schemas.microsoft.com/office/drawing/2014/main" id="{4ED16C75-1DB1-A3B8-0E8C-B116C7426634}"/>
              </a:ext>
            </a:extLst>
          </p:cNvPr>
          <p:cNvSpPr/>
          <p:nvPr/>
        </p:nvSpPr>
        <p:spPr>
          <a:xfrm>
            <a:off x="6033444" y="2524545"/>
            <a:ext cx="14849" cy="15675"/>
          </a:xfrm>
          <a:custGeom>
            <a:avLst/>
            <a:gdLst>
              <a:gd name="connsiteX0" fmla="*/ 11620 w 14849"/>
              <a:gd name="connsiteY0" fmla="*/ 99 h 15675"/>
              <a:gd name="connsiteX1" fmla="*/ 2926 w 14849"/>
              <a:gd name="connsiteY1" fmla="*/ 4446 h 15675"/>
              <a:gd name="connsiteX2" fmla="*/ 380 w 14849"/>
              <a:gd name="connsiteY2" fmla="*/ 13265 h 15675"/>
              <a:gd name="connsiteX3" fmla="*/ 4292 w 14849"/>
              <a:gd name="connsiteY3" fmla="*/ 15314 h 15675"/>
              <a:gd name="connsiteX4" fmla="*/ 14850 w 14849"/>
              <a:gd name="connsiteY4" fmla="*/ 2459 h 15675"/>
              <a:gd name="connsiteX5" fmla="*/ 13670 w 14849"/>
              <a:gd name="connsiteY5" fmla="*/ 533 h 15675"/>
              <a:gd name="connsiteX6" fmla="*/ 11620 w 14849"/>
              <a:gd name="connsiteY6" fmla="*/ 99 h 1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849" h="15675">
                <a:moveTo>
                  <a:pt x="11620" y="99"/>
                </a:moveTo>
                <a:cubicBezTo>
                  <a:pt x="8639" y="1403"/>
                  <a:pt x="5348" y="2459"/>
                  <a:pt x="2926" y="4446"/>
                </a:cubicBezTo>
                <a:cubicBezTo>
                  <a:pt x="380" y="6495"/>
                  <a:pt x="-614" y="9849"/>
                  <a:pt x="380" y="13265"/>
                </a:cubicBezTo>
                <a:cubicBezTo>
                  <a:pt x="877" y="15128"/>
                  <a:pt x="2678" y="16308"/>
                  <a:pt x="4292" y="15314"/>
                </a:cubicBezTo>
                <a:cubicBezTo>
                  <a:pt x="9261" y="12333"/>
                  <a:pt x="13297" y="8358"/>
                  <a:pt x="14850" y="2459"/>
                </a:cubicBezTo>
                <a:cubicBezTo>
                  <a:pt x="14477" y="1775"/>
                  <a:pt x="14229" y="968"/>
                  <a:pt x="13670" y="533"/>
                </a:cubicBezTo>
                <a:cubicBezTo>
                  <a:pt x="13173" y="99"/>
                  <a:pt x="12179" y="-150"/>
                  <a:pt x="11620" y="99"/>
                </a:cubicBezTo>
                <a:close/>
              </a:path>
            </a:pathLst>
          </a:custGeom>
          <a:solidFill>
            <a:schemeClr val="accent4"/>
          </a:solidFill>
          <a:ln w="0" cap="flat">
            <a:noFill/>
            <a:prstDash val="solid"/>
            <a:miter/>
          </a:ln>
        </p:spPr>
        <p:txBody>
          <a:bodyPr rtlCol="0" anchor="ctr"/>
          <a:lstStyle/>
          <a:p>
            <a:endParaRPr lang="en-IN"/>
          </a:p>
        </p:txBody>
      </p:sp>
      <p:sp>
        <p:nvSpPr>
          <p:cNvPr id="176" name="Freeform: Shape 175">
            <a:extLst>
              <a:ext uri="{FF2B5EF4-FFF2-40B4-BE49-F238E27FC236}">
                <a16:creationId xmlns:a16="http://schemas.microsoft.com/office/drawing/2014/main" id="{A953773C-5962-5D35-8BC1-2207C4BF6E29}"/>
              </a:ext>
            </a:extLst>
          </p:cNvPr>
          <p:cNvSpPr/>
          <p:nvPr/>
        </p:nvSpPr>
        <p:spPr>
          <a:xfrm>
            <a:off x="9824518" y="4523704"/>
            <a:ext cx="13141" cy="13753"/>
          </a:xfrm>
          <a:custGeom>
            <a:avLst/>
            <a:gdLst>
              <a:gd name="connsiteX0" fmla="*/ 6373 w 13141"/>
              <a:gd name="connsiteY0" fmla="*/ 174 h 13753"/>
              <a:gd name="connsiteX1" fmla="*/ 1901 w 13141"/>
              <a:gd name="connsiteY1" fmla="*/ 795 h 13753"/>
              <a:gd name="connsiteX2" fmla="*/ 473 w 13141"/>
              <a:gd name="connsiteY2" fmla="*/ 4894 h 13753"/>
              <a:gd name="connsiteX3" fmla="*/ 8236 w 13141"/>
              <a:gd name="connsiteY3" fmla="*/ 13588 h 13753"/>
              <a:gd name="connsiteX4" fmla="*/ 10844 w 13141"/>
              <a:gd name="connsiteY4" fmla="*/ 13588 h 13753"/>
              <a:gd name="connsiteX5" fmla="*/ 13142 w 13141"/>
              <a:gd name="connsiteY5" fmla="*/ 9613 h 13753"/>
              <a:gd name="connsiteX6" fmla="*/ 6373 w 13141"/>
              <a:gd name="connsiteY6" fmla="*/ 236 h 1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1" h="13753">
                <a:moveTo>
                  <a:pt x="6373" y="174"/>
                </a:moveTo>
                <a:cubicBezTo>
                  <a:pt x="5193" y="-323"/>
                  <a:pt x="3330" y="360"/>
                  <a:pt x="1901" y="795"/>
                </a:cubicBezTo>
                <a:cubicBezTo>
                  <a:pt x="-148" y="1478"/>
                  <a:pt x="-397" y="2968"/>
                  <a:pt x="473" y="4894"/>
                </a:cubicBezTo>
                <a:cubicBezTo>
                  <a:pt x="2150" y="8744"/>
                  <a:pt x="4137" y="12222"/>
                  <a:pt x="8236" y="13588"/>
                </a:cubicBezTo>
                <a:cubicBezTo>
                  <a:pt x="9291" y="13588"/>
                  <a:pt x="10471" y="13961"/>
                  <a:pt x="10844" y="13588"/>
                </a:cubicBezTo>
                <a:cubicBezTo>
                  <a:pt x="11838" y="12470"/>
                  <a:pt x="13142" y="10980"/>
                  <a:pt x="13142" y="9613"/>
                </a:cubicBezTo>
                <a:cubicBezTo>
                  <a:pt x="13142" y="5080"/>
                  <a:pt x="10347" y="1975"/>
                  <a:pt x="6373" y="236"/>
                </a:cubicBezTo>
                <a:close/>
              </a:path>
            </a:pathLst>
          </a:custGeom>
          <a:solidFill>
            <a:schemeClr val="accent6"/>
          </a:solidFill>
          <a:ln w="0" cap="flat">
            <a:noFill/>
            <a:prstDash val="solid"/>
            <a:miter/>
          </a:ln>
        </p:spPr>
        <p:txBody>
          <a:bodyPr rtlCol="0" anchor="ctr"/>
          <a:lstStyle/>
          <a:p>
            <a:endParaRPr lang="en-IN"/>
          </a:p>
        </p:txBody>
      </p:sp>
      <p:sp>
        <p:nvSpPr>
          <p:cNvPr id="177" name="Freeform: Shape 176">
            <a:extLst>
              <a:ext uri="{FF2B5EF4-FFF2-40B4-BE49-F238E27FC236}">
                <a16:creationId xmlns:a16="http://schemas.microsoft.com/office/drawing/2014/main" id="{A393E915-0978-6DFE-AD4D-32093F670A0B}"/>
              </a:ext>
            </a:extLst>
          </p:cNvPr>
          <p:cNvSpPr/>
          <p:nvPr/>
        </p:nvSpPr>
        <p:spPr>
          <a:xfrm>
            <a:off x="6482959" y="2949136"/>
            <a:ext cx="11592" cy="11411"/>
          </a:xfrm>
          <a:custGeom>
            <a:avLst/>
            <a:gdLst>
              <a:gd name="connsiteX0" fmla="*/ 5275 w 11592"/>
              <a:gd name="connsiteY0" fmla="*/ 730 h 11411"/>
              <a:gd name="connsiteX1" fmla="*/ 369 w 11592"/>
              <a:gd name="connsiteY1" fmla="*/ 6319 h 11411"/>
              <a:gd name="connsiteX2" fmla="*/ 245 w 11592"/>
              <a:gd name="connsiteY2" fmla="*/ 8741 h 11411"/>
              <a:gd name="connsiteX3" fmla="*/ 4592 w 11592"/>
              <a:gd name="connsiteY3" fmla="*/ 11412 h 11411"/>
              <a:gd name="connsiteX4" fmla="*/ 10492 w 11592"/>
              <a:gd name="connsiteY4" fmla="*/ 7313 h 11411"/>
              <a:gd name="connsiteX5" fmla="*/ 11485 w 11592"/>
              <a:gd name="connsiteY5" fmla="*/ 2717 h 11411"/>
              <a:gd name="connsiteX6" fmla="*/ 5337 w 11592"/>
              <a:gd name="connsiteY6" fmla="*/ 730 h 1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2" h="11411">
                <a:moveTo>
                  <a:pt x="5275" y="730"/>
                </a:moveTo>
                <a:cubicBezTo>
                  <a:pt x="3412" y="2283"/>
                  <a:pt x="1859" y="4332"/>
                  <a:pt x="369" y="6319"/>
                </a:cubicBezTo>
                <a:cubicBezTo>
                  <a:pt x="-66" y="6878"/>
                  <a:pt x="-128" y="8369"/>
                  <a:pt x="245" y="8741"/>
                </a:cubicBezTo>
                <a:cubicBezTo>
                  <a:pt x="1425" y="9797"/>
                  <a:pt x="2853" y="10418"/>
                  <a:pt x="4592" y="11412"/>
                </a:cubicBezTo>
                <a:cubicBezTo>
                  <a:pt x="6517" y="10108"/>
                  <a:pt x="8815" y="9052"/>
                  <a:pt x="10492" y="7313"/>
                </a:cubicBezTo>
                <a:cubicBezTo>
                  <a:pt x="11423" y="6319"/>
                  <a:pt x="11796" y="4146"/>
                  <a:pt x="11485" y="2717"/>
                </a:cubicBezTo>
                <a:cubicBezTo>
                  <a:pt x="10989" y="357"/>
                  <a:pt x="7262" y="-885"/>
                  <a:pt x="5337" y="730"/>
                </a:cubicBezTo>
                <a:close/>
              </a:path>
            </a:pathLst>
          </a:custGeom>
          <a:solidFill>
            <a:schemeClr val="accent4"/>
          </a:solidFill>
          <a:ln w="0" cap="flat">
            <a:noFill/>
            <a:prstDash val="solid"/>
            <a:miter/>
          </a:ln>
        </p:spPr>
        <p:txBody>
          <a:bodyPr rtlCol="0" anchor="ctr"/>
          <a:lstStyle/>
          <a:p>
            <a:endParaRPr lang="en-IN"/>
          </a:p>
        </p:txBody>
      </p:sp>
      <p:sp>
        <p:nvSpPr>
          <p:cNvPr id="178" name="Freeform: Shape 177">
            <a:extLst>
              <a:ext uri="{FF2B5EF4-FFF2-40B4-BE49-F238E27FC236}">
                <a16:creationId xmlns:a16="http://schemas.microsoft.com/office/drawing/2014/main" id="{4252450B-11F7-F50C-BB82-11BD60C1356A}"/>
              </a:ext>
            </a:extLst>
          </p:cNvPr>
          <p:cNvSpPr/>
          <p:nvPr/>
        </p:nvSpPr>
        <p:spPr>
          <a:xfrm>
            <a:off x="11151861" y="4727078"/>
            <a:ext cx="15930" cy="11939"/>
          </a:xfrm>
          <a:custGeom>
            <a:avLst/>
            <a:gdLst>
              <a:gd name="connsiteX0" fmla="*/ 157 w 15930"/>
              <a:gd name="connsiteY0" fmla="*/ 2176 h 11939"/>
              <a:gd name="connsiteX1" fmla="*/ 405 w 15930"/>
              <a:gd name="connsiteY1" fmla="*/ 4660 h 11939"/>
              <a:gd name="connsiteX2" fmla="*/ 10156 w 15930"/>
              <a:gd name="connsiteY2" fmla="*/ 11926 h 11939"/>
              <a:gd name="connsiteX3" fmla="*/ 15931 w 15930"/>
              <a:gd name="connsiteY3" fmla="*/ 9442 h 11939"/>
              <a:gd name="connsiteX4" fmla="*/ 15186 w 15930"/>
              <a:gd name="connsiteY4" fmla="*/ 6151 h 11939"/>
              <a:gd name="connsiteX5" fmla="*/ 4380 w 15930"/>
              <a:gd name="connsiteY5" fmla="*/ 127 h 11939"/>
              <a:gd name="connsiteX6" fmla="*/ 218 w 15930"/>
              <a:gd name="connsiteY6" fmla="*/ 2176 h 11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30" h="11939">
                <a:moveTo>
                  <a:pt x="157" y="2176"/>
                </a:moveTo>
                <a:cubicBezTo>
                  <a:pt x="-154" y="2859"/>
                  <a:pt x="33" y="3977"/>
                  <a:pt x="405" y="4660"/>
                </a:cubicBezTo>
                <a:cubicBezTo>
                  <a:pt x="2516" y="8635"/>
                  <a:pt x="5684" y="11492"/>
                  <a:pt x="10156" y="11926"/>
                </a:cubicBezTo>
                <a:cubicBezTo>
                  <a:pt x="12018" y="12113"/>
                  <a:pt x="14130" y="10312"/>
                  <a:pt x="15931" y="9442"/>
                </a:cubicBezTo>
                <a:cubicBezTo>
                  <a:pt x="15558" y="7765"/>
                  <a:pt x="15621" y="6772"/>
                  <a:pt x="15186" y="6151"/>
                </a:cubicBezTo>
                <a:cubicBezTo>
                  <a:pt x="12515" y="2549"/>
                  <a:pt x="8665" y="996"/>
                  <a:pt x="4380" y="127"/>
                </a:cubicBezTo>
                <a:cubicBezTo>
                  <a:pt x="2455" y="-308"/>
                  <a:pt x="902" y="375"/>
                  <a:pt x="218" y="2176"/>
                </a:cubicBezTo>
                <a:close/>
              </a:path>
            </a:pathLst>
          </a:custGeom>
          <a:solidFill>
            <a:schemeClr val="accent6"/>
          </a:solidFill>
          <a:ln w="0" cap="flat">
            <a:noFill/>
            <a:prstDash val="solid"/>
            <a:miter/>
          </a:ln>
        </p:spPr>
        <p:txBody>
          <a:bodyPr rtlCol="0" anchor="ctr"/>
          <a:lstStyle/>
          <a:p>
            <a:endParaRPr lang="en-IN"/>
          </a:p>
        </p:txBody>
      </p:sp>
      <p:sp>
        <p:nvSpPr>
          <p:cNvPr id="179" name="Freeform: Shape 178">
            <a:extLst>
              <a:ext uri="{FF2B5EF4-FFF2-40B4-BE49-F238E27FC236}">
                <a16:creationId xmlns:a16="http://schemas.microsoft.com/office/drawing/2014/main" id="{F55B8DE2-8FA1-8177-ACCC-89ED10788A5A}"/>
              </a:ext>
            </a:extLst>
          </p:cNvPr>
          <p:cNvSpPr/>
          <p:nvPr/>
        </p:nvSpPr>
        <p:spPr>
          <a:xfrm>
            <a:off x="6233054" y="2124922"/>
            <a:ext cx="16392" cy="10519"/>
          </a:xfrm>
          <a:custGeom>
            <a:avLst/>
            <a:gdLst>
              <a:gd name="connsiteX0" fmla="*/ 16268 w 16392"/>
              <a:gd name="connsiteY0" fmla="*/ 2197 h 10519"/>
              <a:gd name="connsiteX1" fmla="*/ 14467 w 16392"/>
              <a:gd name="connsiteY1" fmla="*/ 645 h 10519"/>
              <a:gd name="connsiteX2" fmla="*/ 742 w 16392"/>
              <a:gd name="connsiteY2" fmla="*/ 3129 h 10519"/>
              <a:gd name="connsiteX3" fmla="*/ 370 w 16392"/>
              <a:gd name="connsiteY3" fmla="*/ 7104 h 10519"/>
              <a:gd name="connsiteX4" fmla="*/ 6518 w 16392"/>
              <a:gd name="connsiteY4" fmla="*/ 10519 h 10519"/>
              <a:gd name="connsiteX5" fmla="*/ 15771 w 16392"/>
              <a:gd name="connsiteY5" fmla="*/ 4433 h 10519"/>
              <a:gd name="connsiteX6" fmla="*/ 16330 w 16392"/>
              <a:gd name="connsiteY6" fmla="*/ 2260 h 1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2" h="10519">
                <a:moveTo>
                  <a:pt x="16268" y="2197"/>
                </a:moveTo>
                <a:cubicBezTo>
                  <a:pt x="16020" y="1514"/>
                  <a:pt x="15150" y="769"/>
                  <a:pt x="14467" y="645"/>
                </a:cubicBezTo>
                <a:cubicBezTo>
                  <a:pt x="9561" y="-411"/>
                  <a:pt x="4717" y="-535"/>
                  <a:pt x="742" y="3129"/>
                </a:cubicBezTo>
                <a:cubicBezTo>
                  <a:pt x="-65" y="3812"/>
                  <a:pt x="-251" y="6607"/>
                  <a:pt x="370" y="7104"/>
                </a:cubicBezTo>
                <a:cubicBezTo>
                  <a:pt x="2109" y="8594"/>
                  <a:pt x="4406" y="9401"/>
                  <a:pt x="6518" y="10519"/>
                </a:cubicBezTo>
                <a:cubicBezTo>
                  <a:pt x="9623" y="8532"/>
                  <a:pt x="12728" y="6545"/>
                  <a:pt x="15771" y="4433"/>
                </a:cubicBezTo>
                <a:cubicBezTo>
                  <a:pt x="16268" y="4061"/>
                  <a:pt x="16517" y="2881"/>
                  <a:pt x="16330" y="2260"/>
                </a:cubicBezTo>
                <a:close/>
              </a:path>
            </a:pathLst>
          </a:custGeom>
          <a:solidFill>
            <a:schemeClr val="accent4"/>
          </a:solidFill>
          <a:ln w="0" cap="flat">
            <a:noFill/>
            <a:prstDash val="solid"/>
            <a:miter/>
          </a:ln>
        </p:spPr>
        <p:txBody>
          <a:bodyPr rtlCol="0" anchor="ctr"/>
          <a:lstStyle/>
          <a:p>
            <a:endParaRPr lang="en-IN"/>
          </a:p>
        </p:txBody>
      </p:sp>
      <p:sp>
        <p:nvSpPr>
          <p:cNvPr id="180" name="Freeform: Shape 179">
            <a:extLst>
              <a:ext uri="{FF2B5EF4-FFF2-40B4-BE49-F238E27FC236}">
                <a16:creationId xmlns:a16="http://schemas.microsoft.com/office/drawing/2014/main" id="{D9996161-AC13-0B69-6DD9-D66E105B6E29}"/>
              </a:ext>
            </a:extLst>
          </p:cNvPr>
          <p:cNvSpPr/>
          <p:nvPr/>
        </p:nvSpPr>
        <p:spPr>
          <a:xfrm>
            <a:off x="6238827" y="2135379"/>
            <a:ext cx="869" cy="496"/>
          </a:xfrm>
          <a:custGeom>
            <a:avLst/>
            <a:gdLst>
              <a:gd name="connsiteX0" fmla="*/ 745 w 869"/>
              <a:gd name="connsiteY0" fmla="*/ 0 h 496"/>
              <a:gd name="connsiteX1" fmla="*/ 0 w 869"/>
              <a:gd name="connsiteY1" fmla="*/ 497 h 496"/>
              <a:gd name="connsiteX2" fmla="*/ 621 w 869"/>
              <a:gd name="connsiteY2" fmla="*/ 373 h 496"/>
              <a:gd name="connsiteX3" fmla="*/ 870 w 869"/>
              <a:gd name="connsiteY3" fmla="*/ 62 h 496"/>
              <a:gd name="connsiteX4" fmla="*/ 870 w 869"/>
              <a:gd name="connsiteY4" fmla="*/ 62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496">
                <a:moveTo>
                  <a:pt x="745" y="0"/>
                </a:moveTo>
                <a:cubicBezTo>
                  <a:pt x="745" y="0"/>
                  <a:pt x="248" y="373"/>
                  <a:pt x="0" y="497"/>
                </a:cubicBezTo>
                <a:cubicBezTo>
                  <a:pt x="186" y="497"/>
                  <a:pt x="435" y="435"/>
                  <a:pt x="621" y="373"/>
                </a:cubicBezTo>
                <a:cubicBezTo>
                  <a:pt x="683" y="248"/>
                  <a:pt x="807" y="124"/>
                  <a:pt x="870" y="62"/>
                </a:cubicBezTo>
                <a:cubicBezTo>
                  <a:pt x="870" y="62"/>
                  <a:pt x="870" y="62"/>
                  <a:pt x="870" y="62"/>
                </a:cubicBezTo>
                <a:close/>
              </a:path>
            </a:pathLst>
          </a:custGeom>
          <a:solidFill>
            <a:schemeClr val="accent4"/>
          </a:solidFill>
          <a:ln w="0" cap="flat">
            <a:noFill/>
            <a:prstDash val="solid"/>
            <a:miter/>
          </a:ln>
        </p:spPr>
        <p:txBody>
          <a:bodyPr rtlCol="0" anchor="ctr"/>
          <a:lstStyle/>
          <a:p>
            <a:endParaRPr lang="en-IN"/>
          </a:p>
        </p:txBody>
      </p:sp>
      <p:sp>
        <p:nvSpPr>
          <p:cNvPr id="181" name="Freeform: Shape 180">
            <a:extLst>
              <a:ext uri="{FF2B5EF4-FFF2-40B4-BE49-F238E27FC236}">
                <a16:creationId xmlns:a16="http://schemas.microsoft.com/office/drawing/2014/main" id="{858888AD-FF67-1706-172A-FCC255012B4E}"/>
              </a:ext>
            </a:extLst>
          </p:cNvPr>
          <p:cNvSpPr/>
          <p:nvPr/>
        </p:nvSpPr>
        <p:spPr>
          <a:xfrm>
            <a:off x="6265747" y="2708283"/>
            <a:ext cx="11703" cy="15359"/>
          </a:xfrm>
          <a:custGeom>
            <a:avLst/>
            <a:gdLst>
              <a:gd name="connsiteX0" fmla="*/ 3076 w 11703"/>
              <a:gd name="connsiteY0" fmla="*/ 62 h 15359"/>
              <a:gd name="connsiteX1" fmla="*/ 219 w 11703"/>
              <a:gd name="connsiteY1" fmla="*/ 2733 h 15359"/>
              <a:gd name="connsiteX2" fmla="*/ 716 w 11703"/>
              <a:gd name="connsiteY2" fmla="*/ 7452 h 15359"/>
              <a:gd name="connsiteX3" fmla="*/ 7051 w 11703"/>
              <a:gd name="connsiteY3" fmla="*/ 14843 h 15359"/>
              <a:gd name="connsiteX4" fmla="*/ 9411 w 11703"/>
              <a:gd name="connsiteY4" fmla="*/ 15277 h 15359"/>
              <a:gd name="connsiteX5" fmla="*/ 11522 w 11703"/>
              <a:gd name="connsiteY5" fmla="*/ 11675 h 15359"/>
              <a:gd name="connsiteX6" fmla="*/ 3138 w 11703"/>
              <a:gd name="connsiteY6" fmla="*/ 0 h 15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3" h="15359">
                <a:moveTo>
                  <a:pt x="3076" y="62"/>
                </a:moveTo>
                <a:cubicBezTo>
                  <a:pt x="2083" y="932"/>
                  <a:pt x="468" y="1615"/>
                  <a:pt x="219" y="2733"/>
                </a:cubicBezTo>
                <a:cubicBezTo>
                  <a:pt x="-153" y="4161"/>
                  <a:pt x="-91" y="6273"/>
                  <a:pt x="716" y="7452"/>
                </a:cubicBezTo>
                <a:cubicBezTo>
                  <a:pt x="2517" y="10123"/>
                  <a:pt x="4815" y="12483"/>
                  <a:pt x="7051" y="14843"/>
                </a:cubicBezTo>
                <a:cubicBezTo>
                  <a:pt x="7486" y="15340"/>
                  <a:pt x="8728" y="15464"/>
                  <a:pt x="9411" y="15277"/>
                </a:cubicBezTo>
                <a:cubicBezTo>
                  <a:pt x="11336" y="14781"/>
                  <a:pt x="12081" y="13414"/>
                  <a:pt x="11522" y="11675"/>
                </a:cubicBezTo>
                <a:cubicBezTo>
                  <a:pt x="10094" y="6893"/>
                  <a:pt x="8479" y="2236"/>
                  <a:pt x="3138" y="0"/>
                </a:cubicBezTo>
                <a:close/>
              </a:path>
            </a:pathLst>
          </a:custGeom>
          <a:solidFill>
            <a:schemeClr val="accent4"/>
          </a:solidFill>
          <a:ln w="0" cap="flat">
            <a:noFill/>
            <a:prstDash val="solid"/>
            <a:miter/>
          </a:ln>
        </p:spPr>
        <p:txBody>
          <a:bodyPr rtlCol="0" anchor="ctr"/>
          <a:lstStyle/>
          <a:p>
            <a:endParaRPr lang="en-IN"/>
          </a:p>
        </p:txBody>
      </p:sp>
      <p:sp>
        <p:nvSpPr>
          <p:cNvPr id="182" name="Freeform: Shape 181">
            <a:extLst>
              <a:ext uri="{FF2B5EF4-FFF2-40B4-BE49-F238E27FC236}">
                <a16:creationId xmlns:a16="http://schemas.microsoft.com/office/drawing/2014/main" id="{BB939DA7-0B17-3157-6E89-65F3BA851774}"/>
              </a:ext>
            </a:extLst>
          </p:cNvPr>
          <p:cNvSpPr/>
          <p:nvPr/>
        </p:nvSpPr>
        <p:spPr>
          <a:xfrm>
            <a:off x="6548927" y="2912355"/>
            <a:ext cx="10540" cy="14992"/>
          </a:xfrm>
          <a:custGeom>
            <a:avLst/>
            <a:gdLst>
              <a:gd name="connsiteX0" fmla="*/ 7870 w 10540"/>
              <a:gd name="connsiteY0" fmla="*/ 0 h 14992"/>
              <a:gd name="connsiteX1" fmla="*/ 4081 w 10540"/>
              <a:gd name="connsiteY1" fmla="*/ 1242 h 14992"/>
              <a:gd name="connsiteX2" fmla="*/ 45 w 10540"/>
              <a:gd name="connsiteY2" fmla="*/ 7142 h 14992"/>
              <a:gd name="connsiteX3" fmla="*/ 2405 w 10540"/>
              <a:gd name="connsiteY3" fmla="*/ 13476 h 14992"/>
              <a:gd name="connsiteX4" fmla="*/ 6628 w 10540"/>
              <a:gd name="connsiteY4" fmla="*/ 14843 h 14992"/>
              <a:gd name="connsiteX5" fmla="*/ 10540 w 10540"/>
              <a:gd name="connsiteY5" fmla="*/ 9812 h 14992"/>
              <a:gd name="connsiteX6" fmla="*/ 9112 w 10540"/>
              <a:gd name="connsiteY6" fmla="*/ 2049 h 14992"/>
              <a:gd name="connsiteX7" fmla="*/ 7870 w 10540"/>
              <a:gd name="connsiteY7" fmla="*/ 124 h 14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0" h="14992">
                <a:moveTo>
                  <a:pt x="7870" y="0"/>
                </a:moveTo>
                <a:cubicBezTo>
                  <a:pt x="6566" y="124"/>
                  <a:pt x="4889" y="373"/>
                  <a:pt x="4081" y="1242"/>
                </a:cubicBezTo>
                <a:cubicBezTo>
                  <a:pt x="2405" y="2981"/>
                  <a:pt x="417" y="4968"/>
                  <a:pt x="45" y="7142"/>
                </a:cubicBezTo>
                <a:cubicBezTo>
                  <a:pt x="-266" y="9129"/>
                  <a:pt x="1100" y="11675"/>
                  <a:pt x="2405" y="13476"/>
                </a:cubicBezTo>
                <a:cubicBezTo>
                  <a:pt x="3150" y="14532"/>
                  <a:pt x="5945" y="15340"/>
                  <a:pt x="6628" y="14843"/>
                </a:cubicBezTo>
                <a:cubicBezTo>
                  <a:pt x="8366" y="13539"/>
                  <a:pt x="9422" y="11365"/>
                  <a:pt x="10540" y="9812"/>
                </a:cubicBezTo>
                <a:cubicBezTo>
                  <a:pt x="9981" y="6769"/>
                  <a:pt x="9671" y="4409"/>
                  <a:pt x="9112" y="2049"/>
                </a:cubicBezTo>
                <a:cubicBezTo>
                  <a:pt x="8925" y="1304"/>
                  <a:pt x="8242" y="124"/>
                  <a:pt x="7870" y="124"/>
                </a:cubicBezTo>
                <a:close/>
              </a:path>
            </a:pathLst>
          </a:custGeom>
          <a:solidFill>
            <a:schemeClr val="accent4"/>
          </a:solidFill>
          <a:ln w="0" cap="flat">
            <a:noFill/>
            <a:prstDash val="solid"/>
            <a:miter/>
          </a:ln>
        </p:spPr>
        <p:txBody>
          <a:bodyPr rtlCol="0" anchor="ctr"/>
          <a:lstStyle/>
          <a:p>
            <a:endParaRPr lang="en-IN"/>
          </a:p>
        </p:txBody>
      </p:sp>
      <p:sp>
        <p:nvSpPr>
          <p:cNvPr id="183" name="Freeform: Shape 182">
            <a:extLst>
              <a:ext uri="{FF2B5EF4-FFF2-40B4-BE49-F238E27FC236}">
                <a16:creationId xmlns:a16="http://schemas.microsoft.com/office/drawing/2014/main" id="{E81E6BB4-8BA0-3328-9157-66439B777A30}"/>
              </a:ext>
            </a:extLst>
          </p:cNvPr>
          <p:cNvSpPr/>
          <p:nvPr/>
        </p:nvSpPr>
        <p:spPr>
          <a:xfrm>
            <a:off x="10970456" y="4574927"/>
            <a:ext cx="11790" cy="23783"/>
          </a:xfrm>
          <a:custGeom>
            <a:avLst/>
            <a:gdLst>
              <a:gd name="connsiteX0" fmla="*/ 96 w 11790"/>
              <a:gd name="connsiteY0" fmla="*/ 0 h 23783"/>
              <a:gd name="connsiteX1" fmla="*/ 5251 w 11790"/>
              <a:gd name="connsiteY1" fmla="*/ 23475 h 23783"/>
              <a:gd name="connsiteX2" fmla="*/ 7548 w 11790"/>
              <a:gd name="connsiteY2" fmla="*/ 23662 h 23783"/>
              <a:gd name="connsiteX3" fmla="*/ 11771 w 11790"/>
              <a:gd name="connsiteY3" fmla="*/ 18072 h 23783"/>
              <a:gd name="connsiteX4" fmla="*/ 96 w 11790"/>
              <a:gd name="connsiteY4" fmla="*/ 0 h 23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0" h="23783">
                <a:moveTo>
                  <a:pt x="96" y="0"/>
                </a:moveTo>
                <a:cubicBezTo>
                  <a:pt x="-525" y="8322"/>
                  <a:pt x="1959" y="16023"/>
                  <a:pt x="5251" y="23475"/>
                </a:cubicBezTo>
                <a:cubicBezTo>
                  <a:pt x="5374" y="23848"/>
                  <a:pt x="6803" y="23848"/>
                  <a:pt x="7548" y="23662"/>
                </a:cubicBezTo>
                <a:cubicBezTo>
                  <a:pt x="9846" y="23165"/>
                  <a:pt x="12020" y="19873"/>
                  <a:pt x="11771" y="18072"/>
                </a:cubicBezTo>
                <a:cubicBezTo>
                  <a:pt x="10529" y="10247"/>
                  <a:pt x="6741" y="4223"/>
                  <a:pt x="96" y="0"/>
                </a:cubicBezTo>
                <a:close/>
              </a:path>
            </a:pathLst>
          </a:custGeom>
          <a:solidFill>
            <a:schemeClr val="accent6"/>
          </a:solidFill>
          <a:ln w="0" cap="flat">
            <a:noFill/>
            <a:prstDash val="solid"/>
            <a:miter/>
          </a:ln>
        </p:spPr>
        <p:txBody>
          <a:bodyPr rtlCol="0" anchor="ctr"/>
          <a:lstStyle/>
          <a:p>
            <a:endParaRPr lang="en-IN"/>
          </a:p>
        </p:txBody>
      </p:sp>
      <p:sp>
        <p:nvSpPr>
          <p:cNvPr id="184" name="Freeform: Shape 183">
            <a:extLst>
              <a:ext uri="{FF2B5EF4-FFF2-40B4-BE49-F238E27FC236}">
                <a16:creationId xmlns:a16="http://schemas.microsoft.com/office/drawing/2014/main" id="{39339BFB-06D7-E824-082A-2FCBB76F634E}"/>
              </a:ext>
            </a:extLst>
          </p:cNvPr>
          <p:cNvSpPr/>
          <p:nvPr/>
        </p:nvSpPr>
        <p:spPr>
          <a:xfrm>
            <a:off x="8438541" y="1955110"/>
            <a:ext cx="12600" cy="10545"/>
          </a:xfrm>
          <a:custGeom>
            <a:avLst/>
            <a:gdLst>
              <a:gd name="connsiteX0" fmla="*/ 3965 w 12600"/>
              <a:gd name="connsiteY0" fmla="*/ 10540 h 10545"/>
              <a:gd name="connsiteX1" fmla="*/ 7380 w 12600"/>
              <a:gd name="connsiteY1" fmla="*/ 10540 h 10545"/>
              <a:gd name="connsiteX2" fmla="*/ 12286 w 12600"/>
              <a:gd name="connsiteY2" fmla="*/ 3522 h 10545"/>
              <a:gd name="connsiteX3" fmla="*/ 6325 w 12600"/>
              <a:gd name="connsiteY3" fmla="*/ 44 h 10545"/>
              <a:gd name="connsiteX4" fmla="*/ 238 w 12600"/>
              <a:gd name="connsiteY4" fmla="*/ 5882 h 10545"/>
              <a:gd name="connsiteX5" fmla="*/ 3965 w 12600"/>
              <a:gd name="connsiteY5" fmla="*/ 10540 h 10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00" h="10545">
                <a:moveTo>
                  <a:pt x="3965" y="10540"/>
                </a:moveTo>
                <a:cubicBezTo>
                  <a:pt x="5766" y="10540"/>
                  <a:pt x="6635" y="10540"/>
                  <a:pt x="7380" y="10540"/>
                </a:cubicBezTo>
                <a:cubicBezTo>
                  <a:pt x="10610" y="10726"/>
                  <a:pt x="13591" y="6006"/>
                  <a:pt x="12286" y="3522"/>
                </a:cubicBezTo>
                <a:cubicBezTo>
                  <a:pt x="11355" y="1783"/>
                  <a:pt x="8498" y="355"/>
                  <a:pt x="6325" y="44"/>
                </a:cubicBezTo>
                <a:cubicBezTo>
                  <a:pt x="2847" y="-452"/>
                  <a:pt x="-1004" y="3336"/>
                  <a:pt x="238" y="5882"/>
                </a:cubicBezTo>
                <a:cubicBezTo>
                  <a:pt x="1170" y="7807"/>
                  <a:pt x="2971" y="9360"/>
                  <a:pt x="3965" y="10540"/>
                </a:cubicBezTo>
                <a:close/>
              </a:path>
            </a:pathLst>
          </a:custGeom>
          <a:solidFill>
            <a:schemeClr val="accent6"/>
          </a:solidFill>
          <a:ln w="0" cap="flat">
            <a:noFill/>
            <a:prstDash val="solid"/>
            <a:miter/>
          </a:ln>
        </p:spPr>
        <p:txBody>
          <a:bodyPr rtlCol="0" anchor="ctr"/>
          <a:lstStyle/>
          <a:p>
            <a:endParaRPr lang="en-IN"/>
          </a:p>
        </p:txBody>
      </p:sp>
      <p:sp>
        <p:nvSpPr>
          <p:cNvPr id="185" name="Freeform: Shape 184">
            <a:extLst>
              <a:ext uri="{FF2B5EF4-FFF2-40B4-BE49-F238E27FC236}">
                <a16:creationId xmlns:a16="http://schemas.microsoft.com/office/drawing/2014/main" id="{D819BDCE-1F2A-E4BB-FEDA-08AF0AC4B25A}"/>
              </a:ext>
            </a:extLst>
          </p:cNvPr>
          <p:cNvSpPr/>
          <p:nvPr/>
        </p:nvSpPr>
        <p:spPr>
          <a:xfrm>
            <a:off x="8502399" y="1956562"/>
            <a:ext cx="9530" cy="8466"/>
          </a:xfrm>
          <a:custGeom>
            <a:avLst/>
            <a:gdLst>
              <a:gd name="connsiteX0" fmla="*/ 4508 w 9530"/>
              <a:gd name="connsiteY0" fmla="*/ 8467 h 8466"/>
              <a:gd name="connsiteX1" fmla="*/ 9352 w 9530"/>
              <a:gd name="connsiteY1" fmla="*/ 3312 h 8466"/>
              <a:gd name="connsiteX2" fmla="*/ 4011 w 9530"/>
              <a:gd name="connsiteY2" fmla="*/ 21 h 8466"/>
              <a:gd name="connsiteX3" fmla="*/ 285 w 9530"/>
              <a:gd name="connsiteY3" fmla="*/ 4989 h 8466"/>
              <a:gd name="connsiteX4" fmla="*/ 4446 w 9530"/>
              <a:gd name="connsiteY4" fmla="*/ 8467 h 8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0" h="8466">
                <a:moveTo>
                  <a:pt x="4508" y="8467"/>
                </a:moveTo>
                <a:cubicBezTo>
                  <a:pt x="8172" y="8032"/>
                  <a:pt x="10160" y="5424"/>
                  <a:pt x="9352" y="3312"/>
                </a:cubicBezTo>
                <a:cubicBezTo>
                  <a:pt x="8421" y="890"/>
                  <a:pt x="6557" y="-165"/>
                  <a:pt x="4011" y="21"/>
                </a:cubicBezTo>
                <a:cubicBezTo>
                  <a:pt x="1527" y="207"/>
                  <a:pt x="-832" y="3126"/>
                  <a:pt x="285" y="4989"/>
                </a:cubicBezTo>
                <a:cubicBezTo>
                  <a:pt x="1341" y="6666"/>
                  <a:pt x="3452" y="7598"/>
                  <a:pt x="4446" y="8467"/>
                </a:cubicBezTo>
                <a:close/>
              </a:path>
            </a:pathLst>
          </a:custGeom>
          <a:solidFill>
            <a:schemeClr val="accent6"/>
          </a:solidFill>
          <a:ln w="0" cap="flat">
            <a:noFill/>
            <a:prstDash val="solid"/>
            <a:miter/>
          </a:ln>
        </p:spPr>
        <p:txBody>
          <a:bodyPr rtlCol="0" anchor="ctr"/>
          <a:lstStyle/>
          <a:p>
            <a:endParaRPr lang="en-IN"/>
          </a:p>
        </p:txBody>
      </p:sp>
      <p:sp>
        <p:nvSpPr>
          <p:cNvPr id="186" name="Freeform: Shape 185">
            <a:extLst>
              <a:ext uri="{FF2B5EF4-FFF2-40B4-BE49-F238E27FC236}">
                <a16:creationId xmlns:a16="http://schemas.microsoft.com/office/drawing/2014/main" id="{5598A99E-C3CE-F09B-8A1B-51F130CBD4FF}"/>
              </a:ext>
            </a:extLst>
          </p:cNvPr>
          <p:cNvSpPr/>
          <p:nvPr/>
        </p:nvSpPr>
        <p:spPr>
          <a:xfrm>
            <a:off x="6051014" y="2058428"/>
            <a:ext cx="12929" cy="10129"/>
          </a:xfrm>
          <a:custGeom>
            <a:avLst/>
            <a:gdLst>
              <a:gd name="connsiteX0" fmla="*/ 74 w 12929"/>
              <a:gd name="connsiteY0" fmla="*/ 2675 h 10129"/>
              <a:gd name="connsiteX1" fmla="*/ 1626 w 12929"/>
              <a:gd name="connsiteY1" fmla="*/ 7147 h 10129"/>
              <a:gd name="connsiteX2" fmla="*/ 8023 w 12929"/>
              <a:gd name="connsiteY2" fmla="*/ 10128 h 10129"/>
              <a:gd name="connsiteX3" fmla="*/ 12929 w 12929"/>
              <a:gd name="connsiteY3" fmla="*/ 5656 h 10129"/>
              <a:gd name="connsiteX4" fmla="*/ 10880 w 12929"/>
              <a:gd name="connsiteY4" fmla="*/ 1557 h 10129"/>
              <a:gd name="connsiteX5" fmla="*/ 3924 w 12929"/>
              <a:gd name="connsiteY5" fmla="*/ 5 h 10129"/>
              <a:gd name="connsiteX6" fmla="*/ 136 w 12929"/>
              <a:gd name="connsiteY6" fmla="*/ 2613 h 1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29" h="10129">
                <a:moveTo>
                  <a:pt x="74" y="2675"/>
                </a:moveTo>
                <a:cubicBezTo>
                  <a:pt x="-299" y="3917"/>
                  <a:pt x="819" y="5780"/>
                  <a:pt x="1626" y="7147"/>
                </a:cubicBezTo>
                <a:cubicBezTo>
                  <a:pt x="2993" y="9507"/>
                  <a:pt x="5415" y="10065"/>
                  <a:pt x="8023" y="10128"/>
                </a:cubicBezTo>
                <a:cubicBezTo>
                  <a:pt x="10569" y="10190"/>
                  <a:pt x="12619" y="8327"/>
                  <a:pt x="12929" y="5656"/>
                </a:cubicBezTo>
                <a:cubicBezTo>
                  <a:pt x="12246" y="4228"/>
                  <a:pt x="11936" y="2116"/>
                  <a:pt x="10880" y="1557"/>
                </a:cubicBezTo>
                <a:cubicBezTo>
                  <a:pt x="8768" y="502"/>
                  <a:pt x="6284" y="-57"/>
                  <a:pt x="3924" y="5"/>
                </a:cubicBezTo>
                <a:cubicBezTo>
                  <a:pt x="2558" y="5"/>
                  <a:pt x="509" y="1433"/>
                  <a:pt x="136" y="2613"/>
                </a:cubicBezTo>
                <a:close/>
              </a:path>
            </a:pathLst>
          </a:custGeom>
          <a:solidFill>
            <a:schemeClr val="accent4"/>
          </a:solidFill>
          <a:ln w="0" cap="flat">
            <a:noFill/>
            <a:prstDash val="solid"/>
            <a:miter/>
          </a:ln>
        </p:spPr>
        <p:txBody>
          <a:bodyPr rtlCol="0" anchor="ctr"/>
          <a:lstStyle/>
          <a:p>
            <a:endParaRPr lang="en-IN"/>
          </a:p>
        </p:txBody>
      </p:sp>
      <p:sp>
        <p:nvSpPr>
          <p:cNvPr id="187" name="Freeform: Shape 186">
            <a:extLst>
              <a:ext uri="{FF2B5EF4-FFF2-40B4-BE49-F238E27FC236}">
                <a16:creationId xmlns:a16="http://schemas.microsoft.com/office/drawing/2014/main" id="{1E56E196-F533-5009-B7B5-4D46183EC8CE}"/>
              </a:ext>
            </a:extLst>
          </p:cNvPr>
          <p:cNvSpPr/>
          <p:nvPr/>
        </p:nvSpPr>
        <p:spPr>
          <a:xfrm>
            <a:off x="9937833" y="4472219"/>
            <a:ext cx="16732" cy="7724"/>
          </a:xfrm>
          <a:custGeom>
            <a:avLst/>
            <a:gdLst>
              <a:gd name="connsiteX0" fmla="*/ 16147 w 16732"/>
              <a:gd name="connsiteY0" fmla="*/ 6261 h 7724"/>
              <a:gd name="connsiteX1" fmla="*/ 16644 w 16732"/>
              <a:gd name="connsiteY1" fmla="*/ 4088 h 7724"/>
              <a:gd name="connsiteX2" fmla="*/ 13476 w 16732"/>
              <a:gd name="connsiteY2" fmla="*/ 548 h 7724"/>
              <a:gd name="connsiteX3" fmla="*/ 8446 w 16732"/>
              <a:gd name="connsiteY3" fmla="*/ 51 h 7724"/>
              <a:gd name="connsiteX4" fmla="*/ 0 w 16732"/>
              <a:gd name="connsiteY4" fmla="*/ 548 h 7724"/>
              <a:gd name="connsiteX5" fmla="*/ 11986 w 16732"/>
              <a:gd name="connsiteY5" fmla="*/ 7627 h 7724"/>
              <a:gd name="connsiteX6" fmla="*/ 16147 w 16732"/>
              <a:gd name="connsiteY6" fmla="*/ 6199 h 7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32" h="7724">
                <a:moveTo>
                  <a:pt x="16147" y="6261"/>
                </a:moveTo>
                <a:cubicBezTo>
                  <a:pt x="16582" y="6013"/>
                  <a:pt x="16892" y="4584"/>
                  <a:pt x="16644" y="4088"/>
                </a:cubicBezTo>
                <a:cubicBezTo>
                  <a:pt x="15775" y="2721"/>
                  <a:pt x="14781" y="1231"/>
                  <a:pt x="13476" y="548"/>
                </a:cubicBezTo>
                <a:cubicBezTo>
                  <a:pt x="12048" y="-136"/>
                  <a:pt x="10123" y="-11"/>
                  <a:pt x="8446" y="51"/>
                </a:cubicBezTo>
                <a:cubicBezTo>
                  <a:pt x="5589" y="175"/>
                  <a:pt x="2795" y="361"/>
                  <a:pt x="0" y="548"/>
                </a:cubicBezTo>
                <a:cubicBezTo>
                  <a:pt x="3975" y="2970"/>
                  <a:pt x="7887" y="5516"/>
                  <a:pt x="11986" y="7627"/>
                </a:cubicBezTo>
                <a:cubicBezTo>
                  <a:pt x="12918" y="8062"/>
                  <a:pt x="14905" y="6944"/>
                  <a:pt x="16147" y="6199"/>
                </a:cubicBezTo>
                <a:close/>
              </a:path>
            </a:pathLst>
          </a:custGeom>
          <a:solidFill>
            <a:schemeClr val="accent6"/>
          </a:solidFill>
          <a:ln w="0" cap="flat">
            <a:noFill/>
            <a:prstDash val="solid"/>
            <a:miter/>
          </a:ln>
        </p:spPr>
        <p:txBody>
          <a:bodyPr rtlCol="0" anchor="ctr"/>
          <a:lstStyle/>
          <a:p>
            <a:endParaRPr lang="en-IN"/>
          </a:p>
        </p:txBody>
      </p:sp>
      <p:sp>
        <p:nvSpPr>
          <p:cNvPr id="188" name="Freeform: Shape 187">
            <a:extLst>
              <a:ext uri="{FF2B5EF4-FFF2-40B4-BE49-F238E27FC236}">
                <a16:creationId xmlns:a16="http://schemas.microsoft.com/office/drawing/2014/main" id="{743B071B-EB15-43AB-EE11-F85C0FE7D110}"/>
              </a:ext>
            </a:extLst>
          </p:cNvPr>
          <p:cNvSpPr/>
          <p:nvPr/>
        </p:nvSpPr>
        <p:spPr>
          <a:xfrm>
            <a:off x="10504901" y="4499136"/>
            <a:ext cx="13599" cy="8182"/>
          </a:xfrm>
          <a:custGeom>
            <a:avLst/>
            <a:gdLst>
              <a:gd name="connsiteX0" fmla="*/ 868 w 13599"/>
              <a:gd name="connsiteY0" fmla="*/ 3068 h 8182"/>
              <a:gd name="connsiteX1" fmla="*/ 61 w 13599"/>
              <a:gd name="connsiteY1" fmla="*/ 5180 h 8182"/>
              <a:gd name="connsiteX2" fmla="*/ 2669 w 13599"/>
              <a:gd name="connsiteY2" fmla="*/ 8161 h 8182"/>
              <a:gd name="connsiteX3" fmla="*/ 12047 w 13599"/>
              <a:gd name="connsiteY3" fmla="*/ 7416 h 8182"/>
              <a:gd name="connsiteX4" fmla="*/ 13599 w 13599"/>
              <a:gd name="connsiteY4" fmla="*/ 5801 h 8182"/>
              <a:gd name="connsiteX5" fmla="*/ 13165 w 13599"/>
              <a:gd name="connsiteY5" fmla="*/ 3441 h 8182"/>
              <a:gd name="connsiteX6" fmla="*/ 930 w 13599"/>
              <a:gd name="connsiteY6" fmla="*/ 3131 h 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99" h="8182">
                <a:moveTo>
                  <a:pt x="868" y="3068"/>
                </a:moveTo>
                <a:cubicBezTo>
                  <a:pt x="371" y="3565"/>
                  <a:pt x="-187" y="4745"/>
                  <a:pt x="61" y="5180"/>
                </a:cubicBezTo>
                <a:cubicBezTo>
                  <a:pt x="682" y="6360"/>
                  <a:pt x="1738" y="8099"/>
                  <a:pt x="2669" y="8161"/>
                </a:cubicBezTo>
                <a:cubicBezTo>
                  <a:pt x="5774" y="8285"/>
                  <a:pt x="8880" y="7850"/>
                  <a:pt x="12047" y="7416"/>
                </a:cubicBezTo>
                <a:cubicBezTo>
                  <a:pt x="12606" y="7354"/>
                  <a:pt x="13041" y="6360"/>
                  <a:pt x="13599" y="5801"/>
                </a:cubicBezTo>
                <a:cubicBezTo>
                  <a:pt x="13475" y="4994"/>
                  <a:pt x="13599" y="4000"/>
                  <a:pt x="13165" y="3441"/>
                </a:cubicBezTo>
                <a:cubicBezTo>
                  <a:pt x="9873" y="-1030"/>
                  <a:pt x="5091" y="-1155"/>
                  <a:pt x="930" y="3131"/>
                </a:cubicBezTo>
                <a:close/>
              </a:path>
            </a:pathLst>
          </a:custGeom>
          <a:solidFill>
            <a:schemeClr val="accent6"/>
          </a:solidFill>
          <a:ln w="0" cap="flat">
            <a:noFill/>
            <a:prstDash val="solid"/>
            <a:miter/>
          </a:ln>
        </p:spPr>
        <p:txBody>
          <a:bodyPr rtlCol="0" anchor="ctr"/>
          <a:lstStyle/>
          <a:p>
            <a:endParaRPr lang="en-IN"/>
          </a:p>
        </p:txBody>
      </p:sp>
      <p:sp>
        <p:nvSpPr>
          <p:cNvPr id="189" name="Freeform: Shape 188">
            <a:extLst>
              <a:ext uri="{FF2B5EF4-FFF2-40B4-BE49-F238E27FC236}">
                <a16:creationId xmlns:a16="http://schemas.microsoft.com/office/drawing/2014/main" id="{C0A467AA-81C1-CB46-3B3A-EBFD29A20017}"/>
              </a:ext>
            </a:extLst>
          </p:cNvPr>
          <p:cNvSpPr/>
          <p:nvPr/>
        </p:nvSpPr>
        <p:spPr>
          <a:xfrm>
            <a:off x="8941378" y="2275641"/>
            <a:ext cx="9817" cy="11089"/>
          </a:xfrm>
          <a:custGeom>
            <a:avLst/>
            <a:gdLst>
              <a:gd name="connsiteX0" fmla="*/ 4601 w 9817"/>
              <a:gd name="connsiteY0" fmla="*/ 10960 h 11089"/>
              <a:gd name="connsiteX1" fmla="*/ 9817 w 9817"/>
              <a:gd name="connsiteY1" fmla="*/ 5681 h 11089"/>
              <a:gd name="connsiteX2" fmla="*/ 6837 w 9817"/>
              <a:gd name="connsiteY2" fmla="*/ 402 h 11089"/>
              <a:gd name="connsiteX3" fmla="*/ 5 w 9817"/>
              <a:gd name="connsiteY3" fmla="*/ 5743 h 11089"/>
              <a:gd name="connsiteX4" fmla="*/ 4539 w 9817"/>
              <a:gd name="connsiteY4" fmla="*/ 10960 h 11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7" h="11089">
                <a:moveTo>
                  <a:pt x="4601" y="10960"/>
                </a:moveTo>
                <a:cubicBezTo>
                  <a:pt x="7023" y="11643"/>
                  <a:pt x="9507" y="9594"/>
                  <a:pt x="9817" y="5681"/>
                </a:cubicBezTo>
                <a:cubicBezTo>
                  <a:pt x="9134" y="4439"/>
                  <a:pt x="8513" y="1831"/>
                  <a:pt x="6837" y="402"/>
                </a:cubicBezTo>
                <a:cubicBezTo>
                  <a:pt x="4849" y="-1275"/>
                  <a:pt x="-181" y="2638"/>
                  <a:pt x="5" y="5743"/>
                </a:cubicBezTo>
                <a:cubicBezTo>
                  <a:pt x="192" y="8414"/>
                  <a:pt x="1868" y="10215"/>
                  <a:pt x="4539" y="10960"/>
                </a:cubicBezTo>
                <a:close/>
              </a:path>
            </a:pathLst>
          </a:custGeom>
          <a:solidFill>
            <a:schemeClr val="accent6"/>
          </a:solidFill>
          <a:ln w="0" cap="flat">
            <a:noFill/>
            <a:prstDash val="solid"/>
            <a:miter/>
          </a:ln>
        </p:spPr>
        <p:txBody>
          <a:bodyPr rtlCol="0" anchor="ctr"/>
          <a:lstStyle/>
          <a:p>
            <a:endParaRPr lang="en-IN"/>
          </a:p>
        </p:txBody>
      </p:sp>
      <p:sp>
        <p:nvSpPr>
          <p:cNvPr id="190" name="Freeform: Shape 189">
            <a:extLst>
              <a:ext uri="{FF2B5EF4-FFF2-40B4-BE49-F238E27FC236}">
                <a16:creationId xmlns:a16="http://schemas.microsoft.com/office/drawing/2014/main" id="{F9F278E8-9EC2-402F-6C44-2AC4EA53C26E}"/>
              </a:ext>
            </a:extLst>
          </p:cNvPr>
          <p:cNvSpPr/>
          <p:nvPr/>
        </p:nvSpPr>
        <p:spPr>
          <a:xfrm>
            <a:off x="6255470" y="2212361"/>
            <a:ext cx="19997" cy="8765"/>
          </a:xfrm>
          <a:custGeom>
            <a:avLst/>
            <a:gdLst>
              <a:gd name="connsiteX0" fmla="*/ 14470 w 19997"/>
              <a:gd name="connsiteY0" fmla="*/ 6298 h 8765"/>
              <a:gd name="connsiteX1" fmla="*/ 19997 w 19997"/>
              <a:gd name="connsiteY1" fmla="*/ 4683 h 8765"/>
              <a:gd name="connsiteX2" fmla="*/ 0 w 19997"/>
              <a:gd name="connsiteY2" fmla="*/ 522 h 8765"/>
              <a:gd name="connsiteX3" fmla="*/ 14532 w 19997"/>
              <a:gd name="connsiteY3" fmla="*/ 6298 h 8765"/>
            </a:gdLst>
            <a:ahLst/>
            <a:cxnLst>
              <a:cxn ang="0">
                <a:pos x="connsiteX0" y="connsiteY0"/>
              </a:cxn>
              <a:cxn ang="0">
                <a:pos x="connsiteX1" y="connsiteY1"/>
              </a:cxn>
              <a:cxn ang="0">
                <a:pos x="connsiteX2" y="connsiteY2"/>
              </a:cxn>
              <a:cxn ang="0">
                <a:pos x="connsiteX3" y="connsiteY3"/>
              </a:cxn>
            </a:cxnLst>
            <a:rect l="l" t="t" r="r" b="b"/>
            <a:pathLst>
              <a:path w="19997" h="8765">
                <a:moveTo>
                  <a:pt x="14470" y="6298"/>
                </a:moveTo>
                <a:cubicBezTo>
                  <a:pt x="16271" y="5615"/>
                  <a:pt x="18134" y="5180"/>
                  <a:pt x="19997" y="4683"/>
                </a:cubicBezTo>
                <a:cubicBezTo>
                  <a:pt x="14160" y="-782"/>
                  <a:pt x="7142" y="-347"/>
                  <a:pt x="0" y="522"/>
                </a:cubicBezTo>
                <a:cubicBezTo>
                  <a:pt x="3788" y="10273"/>
                  <a:pt x="4037" y="10211"/>
                  <a:pt x="14532" y="6298"/>
                </a:cubicBezTo>
                <a:close/>
              </a:path>
            </a:pathLst>
          </a:custGeom>
          <a:solidFill>
            <a:schemeClr val="accent4"/>
          </a:solidFill>
          <a:ln w="0" cap="flat">
            <a:noFill/>
            <a:prstDash val="solid"/>
            <a:miter/>
          </a:ln>
        </p:spPr>
        <p:txBody>
          <a:bodyPr rtlCol="0" anchor="ctr"/>
          <a:lstStyle/>
          <a:p>
            <a:endParaRPr lang="en-IN"/>
          </a:p>
        </p:txBody>
      </p:sp>
      <p:sp>
        <p:nvSpPr>
          <p:cNvPr id="191" name="Freeform: Shape 190">
            <a:extLst>
              <a:ext uri="{FF2B5EF4-FFF2-40B4-BE49-F238E27FC236}">
                <a16:creationId xmlns:a16="http://schemas.microsoft.com/office/drawing/2014/main" id="{71C67FD6-EA9D-E727-BF45-BE6A94EAC177}"/>
              </a:ext>
            </a:extLst>
          </p:cNvPr>
          <p:cNvSpPr/>
          <p:nvPr/>
        </p:nvSpPr>
        <p:spPr>
          <a:xfrm>
            <a:off x="6254477" y="2212263"/>
            <a:ext cx="931" cy="745"/>
          </a:xfrm>
          <a:custGeom>
            <a:avLst/>
            <a:gdLst>
              <a:gd name="connsiteX0" fmla="*/ 932 w 931"/>
              <a:gd name="connsiteY0" fmla="*/ 621 h 745"/>
              <a:gd name="connsiteX1" fmla="*/ 683 w 931"/>
              <a:gd name="connsiteY1" fmla="*/ 0 h 745"/>
              <a:gd name="connsiteX2" fmla="*/ 248 w 931"/>
              <a:gd name="connsiteY2" fmla="*/ 62 h 745"/>
              <a:gd name="connsiteX3" fmla="*/ 0 w 931"/>
              <a:gd name="connsiteY3" fmla="*/ 745 h 745"/>
              <a:gd name="connsiteX4" fmla="*/ 932 w 931"/>
              <a:gd name="connsiteY4" fmla="*/ 621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932" y="621"/>
                </a:moveTo>
                <a:cubicBezTo>
                  <a:pt x="932" y="621"/>
                  <a:pt x="807" y="186"/>
                  <a:pt x="683" y="0"/>
                </a:cubicBezTo>
                <a:cubicBezTo>
                  <a:pt x="497" y="0"/>
                  <a:pt x="435" y="0"/>
                  <a:pt x="248" y="62"/>
                </a:cubicBezTo>
                <a:cubicBezTo>
                  <a:pt x="186" y="311"/>
                  <a:pt x="124" y="497"/>
                  <a:pt x="0" y="745"/>
                </a:cubicBezTo>
                <a:cubicBezTo>
                  <a:pt x="310" y="745"/>
                  <a:pt x="621" y="745"/>
                  <a:pt x="932" y="621"/>
                </a:cubicBezTo>
                <a:close/>
              </a:path>
            </a:pathLst>
          </a:custGeom>
          <a:solidFill>
            <a:schemeClr val="accent4"/>
          </a:solidFill>
          <a:ln w="0" cap="flat">
            <a:noFill/>
            <a:prstDash val="solid"/>
            <a:miter/>
          </a:ln>
        </p:spPr>
        <p:txBody>
          <a:bodyPr rtlCol="0" anchor="ctr"/>
          <a:lstStyle/>
          <a:p>
            <a:endParaRPr lang="en-IN"/>
          </a:p>
        </p:txBody>
      </p:sp>
      <p:sp>
        <p:nvSpPr>
          <p:cNvPr id="192" name="Freeform: Shape 191">
            <a:extLst>
              <a:ext uri="{FF2B5EF4-FFF2-40B4-BE49-F238E27FC236}">
                <a16:creationId xmlns:a16="http://schemas.microsoft.com/office/drawing/2014/main" id="{1E611A79-8F51-4611-4296-8062650CC787}"/>
              </a:ext>
            </a:extLst>
          </p:cNvPr>
          <p:cNvSpPr/>
          <p:nvPr/>
        </p:nvSpPr>
        <p:spPr>
          <a:xfrm>
            <a:off x="10353616" y="4272441"/>
            <a:ext cx="14855" cy="11445"/>
          </a:xfrm>
          <a:custGeom>
            <a:avLst/>
            <a:gdLst>
              <a:gd name="connsiteX0" fmla="*/ 7887 w 14855"/>
              <a:gd name="connsiteY0" fmla="*/ 352 h 11445"/>
              <a:gd name="connsiteX1" fmla="*/ 0 w 14855"/>
              <a:gd name="connsiteY1" fmla="*/ 4451 h 11445"/>
              <a:gd name="connsiteX2" fmla="*/ 10868 w 14855"/>
              <a:gd name="connsiteY2" fmla="*/ 10599 h 11445"/>
              <a:gd name="connsiteX3" fmla="*/ 14408 w 14855"/>
              <a:gd name="connsiteY3" fmla="*/ 2402 h 11445"/>
              <a:gd name="connsiteX4" fmla="*/ 7887 w 14855"/>
              <a:gd name="connsiteY4" fmla="*/ 352 h 1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5" h="11445">
                <a:moveTo>
                  <a:pt x="7887" y="352"/>
                </a:moveTo>
                <a:cubicBezTo>
                  <a:pt x="5217" y="1595"/>
                  <a:pt x="2608" y="3085"/>
                  <a:pt x="0" y="4451"/>
                </a:cubicBezTo>
                <a:cubicBezTo>
                  <a:pt x="3850" y="11283"/>
                  <a:pt x="6397" y="12587"/>
                  <a:pt x="10868" y="10599"/>
                </a:cubicBezTo>
                <a:cubicBezTo>
                  <a:pt x="13849" y="9295"/>
                  <a:pt x="15774" y="4886"/>
                  <a:pt x="14408" y="2402"/>
                </a:cubicBezTo>
                <a:cubicBezTo>
                  <a:pt x="13476" y="601"/>
                  <a:pt x="9999" y="-641"/>
                  <a:pt x="7887" y="352"/>
                </a:cubicBezTo>
                <a:close/>
              </a:path>
            </a:pathLst>
          </a:custGeom>
          <a:solidFill>
            <a:schemeClr val="accent6"/>
          </a:solidFill>
          <a:ln w="0" cap="flat">
            <a:noFill/>
            <a:prstDash val="solid"/>
            <a:miter/>
          </a:ln>
        </p:spPr>
        <p:txBody>
          <a:bodyPr rtlCol="0" anchor="ctr"/>
          <a:lstStyle/>
          <a:p>
            <a:endParaRPr lang="en-IN"/>
          </a:p>
        </p:txBody>
      </p:sp>
      <p:sp>
        <p:nvSpPr>
          <p:cNvPr id="193" name="Freeform: Shape 192">
            <a:extLst>
              <a:ext uri="{FF2B5EF4-FFF2-40B4-BE49-F238E27FC236}">
                <a16:creationId xmlns:a16="http://schemas.microsoft.com/office/drawing/2014/main" id="{118B69C2-3C89-EA12-1961-EA37E98C4123}"/>
              </a:ext>
            </a:extLst>
          </p:cNvPr>
          <p:cNvSpPr/>
          <p:nvPr/>
        </p:nvSpPr>
        <p:spPr>
          <a:xfrm>
            <a:off x="10348213" y="4255751"/>
            <a:ext cx="9570" cy="21017"/>
          </a:xfrm>
          <a:custGeom>
            <a:avLst/>
            <a:gdLst>
              <a:gd name="connsiteX0" fmla="*/ 9564 w 9570"/>
              <a:gd name="connsiteY0" fmla="*/ 3070 h 21017"/>
              <a:gd name="connsiteX1" fmla="*/ 8756 w 9570"/>
              <a:gd name="connsiteY1" fmla="*/ 834 h 21017"/>
              <a:gd name="connsiteX2" fmla="*/ 4906 w 9570"/>
              <a:gd name="connsiteY2" fmla="*/ 1082 h 21017"/>
              <a:gd name="connsiteX3" fmla="*/ 0 w 9570"/>
              <a:gd name="connsiteY3" fmla="*/ 5740 h 21017"/>
              <a:gd name="connsiteX4" fmla="*/ 0 w 9570"/>
              <a:gd name="connsiteY4" fmla="*/ 21018 h 21017"/>
              <a:gd name="connsiteX5" fmla="*/ 4720 w 9570"/>
              <a:gd name="connsiteY5" fmla="*/ 20956 h 21017"/>
              <a:gd name="connsiteX6" fmla="*/ 8508 w 9570"/>
              <a:gd name="connsiteY6" fmla="*/ 10212 h 21017"/>
              <a:gd name="connsiteX7" fmla="*/ 9502 w 9570"/>
              <a:gd name="connsiteY7" fmla="*/ 3070 h 2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0" h="21017">
                <a:moveTo>
                  <a:pt x="9564" y="3070"/>
                </a:moveTo>
                <a:cubicBezTo>
                  <a:pt x="9626" y="2387"/>
                  <a:pt x="9253" y="1455"/>
                  <a:pt x="8756" y="834"/>
                </a:cubicBezTo>
                <a:cubicBezTo>
                  <a:pt x="7763" y="-346"/>
                  <a:pt x="6335" y="-284"/>
                  <a:pt x="4906" y="1082"/>
                </a:cubicBezTo>
                <a:cubicBezTo>
                  <a:pt x="3230" y="2573"/>
                  <a:pt x="1677" y="4188"/>
                  <a:pt x="0" y="5740"/>
                </a:cubicBezTo>
                <a:cubicBezTo>
                  <a:pt x="0" y="10833"/>
                  <a:pt x="0" y="15863"/>
                  <a:pt x="0" y="21018"/>
                </a:cubicBezTo>
                <a:cubicBezTo>
                  <a:pt x="1553" y="21018"/>
                  <a:pt x="3167" y="21018"/>
                  <a:pt x="4720" y="20956"/>
                </a:cubicBezTo>
                <a:cubicBezTo>
                  <a:pt x="6024" y="17354"/>
                  <a:pt x="7452" y="13814"/>
                  <a:pt x="8508" y="10212"/>
                </a:cubicBezTo>
                <a:cubicBezTo>
                  <a:pt x="9191" y="7976"/>
                  <a:pt x="9316" y="5492"/>
                  <a:pt x="9502" y="3070"/>
                </a:cubicBezTo>
                <a:close/>
              </a:path>
            </a:pathLst>
          </a:custGeom>
          <a:solidFill>
            <a:schemeClr val="accent6"/>
          </a:solidFill>
          <a:ln w="0" cap="flat">
            <a:noFill/>
            <a:prstDash val="solid"/>
            <a:miter/>
          </a:ln>
        </p:spPr>
        <p:txBody>
          <a:bodyPr rtlCol="0" anchor="ctr"/>
          <a:lstStyle/>
          <a:p>
            <a:endParaRPr lang="en-IN"/>
          </a:p>
        </p:txBody>
      </p:sp>
      <p:sp>
        <p:nvSpPr>
          <p:cNvPr id="194" name="Freeform: Shape 193">
            <a:extLst>
              <a:ext uri="{FF2B5EF4-FFF2-40B4-BE49-F238E27FC236}">
                <a16:creationId xmlns:a16="http://schemas.microsoft.com/office/drawing/2014/main" id="{C46EE47E-3204-1CC6-79F5-F7AB2A2B6E2F}"/>
              </a:ext>
            </a:extLst>
          </p:cNvPr>
          <p:cNvSpPr/>
          <p:nvPr/>
        </p:nvSpPr>
        <p:spPr>
          <a:xfrm>
            <a:off x="10347778" y="4261118"/>
            <a:ext cx="434" cy="807"/>
          </a:xfrm>
          <a:custGeom>
            <a:avLst/>
            <a:gdLst>
              <a:gd name="connsiteX0" fmla="*/ 435 w 434"/>
              <a:gd name="connsiteY0" fmla="*/ 373 h 807"/>
              <a:gd name="connsiteX1" fmla="*/ 435 w 434"/>
              <a:gd name="connsiteY1" fmla="*/ 0 h 807"/>
              <a:gd name="connsiteX2" fmla="*/ 0 w 434"/>
              <a:gd name="connsiteY2" fmla="*/ 683 h 807"/>
              <a:gd name="connsiteX3" fmla="*/ 0 w 434"/>
              <a:gd name="connsiteY3" fmla="*/ 807 h 807"/>
              <a:gd name="connsiteX4" fmla="*/ 435 w 434"/>
              <a:gd name="connsiteY4" fmla="*/ 373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 h="807">
                <a:moveTo>
                  <a:pt x="435" y="373"/>
                </a:moveTo>
                <a:lnTo>
                  <a:pt x="435" y="0"/>
                </a:lnTo>
                <a:cubicBezTo>
                  <a:pt x="435" y="0"/>
                  <a:pt x="124" y="435"/>
                  <a:pt x="0" y="683"/>
                </a:cubicBezTo>
                <a:cubicBezTo>
                  <a:pt x="0" y="683"/>
                  <a:pt x="0" y="683"/>
                  <a:pt x="0" y="807"/>
                </a:cubicBezTo>
                <a:cubicBezTo>
                  <a:pt x="124" y="683"/>
                  <a:pt x="248" y="559"/>
                  <a:pt x="435" y="373"/>
                </a:cubicBezTo>
                <a:close/>
              </a:path>
            </a:pathLst>
          </a:custGeom>
          <a:solidFill>
            <a:schemeClr val="accent6"/>
          </a:solidFill>
          <a:ln w="0" cap="flat">
            <a:noFill/>
            <a:prstDash val="solid"/>
            <a:miter/>
          </a:ln>
        </p:spPr>
        <p:txBody>
          <a:bodyPr rtlCol="0" anchor="ctr"/>
          <a:lstStyle/>
          <a:p>
            <a:endParaRPr lang="en-IN"/>
          </a:p>
        </p:txBody>
      </p:sp>
      <p:sp>
        <p:nvSpPr>
          <p:cNvPr id="195" name="Freeform: Shape 194">
            <a:extLst>
              <a:ext uri="{FF2B5EF4-FFF2-40B4-BE49-F238E27FC236}">
                <a16:creationId xmlns:a16="http://schemas.microsoft.com/office/drawing/2014/main" id="{322E2F69-2253-85E5-DA1B-B60A83ED3F84}"/>
              </a:ext>
            </a:extLst>
          </p:cNvPr>
          <p:cNvSpPr/>
          <p:nvPr/>
        </p:nvSpPr>
        <p:spPr>
          <a:xfrm>
            <a:off x="10352684" y="4276706"/>
            <a:ext cx="869" cy="683"/>
          </a:xfrm>
          <a:custGeom>
            <a:avLst/>
            <a:gdLst>
              <a:gd name="connsiteX0" fmla="*/ 249 w 869"/>
              <a:gd name="connsiteY0" fmla="*/ 0 h 683"/>
              <a:gd name="connsiteX1" fmla="*/ 0 w 869"/>
              <a:gd name="connsiteY1" fmla="*/ 683 h 683"/>
              <a:gd name="connsiteX2" fmla="*/ 870 w 869"/>
              <a:gd name="connsiteY2" fmla="*/ 248 h 683"/>
              <a:gd name="connsiteX3" fmla="*/ 745 w 869"/>
              <a:gd name="connsiteY3" fmla="*/ 0 h 683"/>
              <a:gd name="connsiteX4" fmla="*/ 249 w 869"/>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683">
                <a:moveTo>
                  <a:pt x="249" y="0"/>
                </a:moveTo>
                <a:cubicBezTo>
                  <a:pt x="249" y="0"/>
                  <a:pt x="62" y="497"/>
                  <a:pt x="0" y="683"/>
                </a:cubicBezTo>
                <a:cubicBezTo>
                  <a:pt x="249" y="559"/>
                  <a:pt x="559" y="373"/>
                  <a:pt x="870" y="248"/>
                </a:cubicBezTo>
                <a:cubicBezTo>
                  <a:pt x="807" y="124"/>
                  <a:pt x="745" y="124"/>
                  <a:pt x="745" y="0"/>
                </a:cubicBezTo>
                <a:lnTo>
                  <a:pt x="249" y="0"/>
                </a:lnTo>
                <a:close/>
              </a:path>
            </a:pathLst>
          </a:custGeom>
          <a:solidFill>
            <a:schemeClr val="accent6"/>
          </a:solidFill>
          <a:ln w="0" cap="flat">
            <a:noFill/>
            <a:prstDash val="solid"/>
            <a:miter/>
          </a:ln>
        </p:spPr>
        <p:txBody>
          <a:bodyPr rtlCol="0" anchor="ctr"/>
          <a:lstStyle/>
          <a:p>
            <a:endParaRPr lang="en-IN"/>
          </a:p>
        </p:txBody>
      </p:sp>
      <p:sp>
        <p:nvSpPr>
          <p:cNvPr id="196" name="Freeform: Shape 195">
            <a:extLst>
              <a:ext uri="{FF2B5EF4-FFF2-40B4-BE49-F238E27FC236}">
                <a16:creationId xmlns:a16="http://schemas.microsoft.com/office/drawing/2014/main" id="{B7349DC2-5DFB-5E18-7679-5C0FE496422A}"/>
              </a:ext>
            </a:extLst>
          </p:cNvPr>
          <p:cNvSpPr/>
          <p:nvPr/>
        </p:nvSpPr>
        <p:spPr>
          <a:xfrm>
            <a:off x="6449310" y="4171815"/>
            <a:ext cx="9176" cy="9865"/>
          </a:xfrm>
          <a:custGeom>
            <a:avLst/>
            <a:gdLst>
              <a:gd name="connsiteX0" fmla="*/ 5947 w 9176"/>
              <a:gd name="connsiteY0" fmla="*/ 1240 h 9865"/>
              <a:gd name="connsiteX1" fmla="*/ 1600 w 9176"/>
              <a:gd name="connsiteY1" fmla="*/ 184 h 9865"/>
              <a:gd name="connsiteX2" fmla="*/ 110 w 9176"/>
              <a:gd name="connsiteY2" fmla="*/ 4283 h 9865"/>
              <a:gd name="connsiteX3" fmla="*/ 4581 w 9176"/>
              <a:gd name="connsiteY3" fmla="*/ 9810 h 9865"/>
              <a:gd name="connsiteX4" fmla="*/ 9177 w 9176"/>
              <a:gd name="connsiteY4" fmla="*/ 7637 h 9865"/>
              <a:gd name="connsiteX5" fmla="*/ 5947 w 9176"/>
              <a:gd name="connsiteY5" fmla="*/ 1240 h 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76" h="9865">
                <a:moveTo>
                  <a:pt x="5947" y="1240"/>
                </a:moveTo>
                <a:cubicBezTo>
                  <a:pt x="5140" y="246"/>
                  <a:pt x="2656" y="-312"/>
                  <a:pt x="1600" y="184"/>
                </a:cubicBezTo>
                <a:cubicBezTo>
                  <a:pt x="607" y="681"/>
                  <a:pt x="-325" y="3290"/>
                  <a:pt x="110" y="4283"/>
                </a:cubicBezTo>
                <a:cubicBezTo>
                  <a:pt x="1103" y="6457"/>
                  <a:pt x="2780" y="8382"/>
                  <a:pt x="4581" y="9810"/>
                </a:cubicBezTo>
                <a:cubicBezTo>
                  <a:pt x="5140" y="10183"/>
                  <a:pt x="7190" y="8568"/>
                  <a:pt x="9177" y="7637"/>
                </a:cubicBezTo>
                <a:cubicBezTo>
                  <a:pt x="8121" y="5463"/>
                  <a:pt x="7376" y="3041"/>
                  <a:pt x="5947" y="1240"/>
                </a:cubicBezTo>
                <a:close/>
              </a:path>
            </a:pathLst>
          </a:custGeom>
          <a:solidFill>
            <a:schemeClr val="accent4"/>
          </a:solidFill>
          <a:ln w="0" cap="flat">
            <a:noFill/>
            <a:prstDash val="solid"/>
            <a:miter/>
          </a:ln>
        </p:spPr>
        <p:txBody>
          <a:bodyPr rtlCol="0" anchor="ctr"/>
          <a:lstStyle/>
          <a:p>
            <a:endParaRPr lang="en-IN"/>
          </a:p>
        </p:txBody>
      </p:sp>
      <p:sp>
        <p:nvSpPr>
          <p:cNvPr id="197" name="Freeform: Shape 196">
            <a:extLst>
              <a:ext uri="{FF2B5EF4-FFF2-40B4-BE49-F238E27FC236}">
                <a16:creationId xmlns:a16="http://schemas.microsoft.com/office/drawing/2014/main" id="{88DF2533-D31F-BA8D-5DF6-162334FD8AAA}"/>
              </a:ext>
            </a:extLst>
          </p:cNvPr>
          <p:cNvSpPr/>
          <p:nvPr/>
        </p:nvSpPr>
        <p:spPr>
          <a:xfrm>
            <a:off x="6440577" y="4135530"/>
            <a:ext cx="11388" cy="9087"/>
          </a:xfrm>
          <a:custGeom>
            <a:avLst/>
            <a:gdLst>
              <a:gd name="connsiteX0" fmla="*/ 11389 w 11388"/>
              <a:gd name="connsiteY0" fmla="*/ 2996 h 9087"/>
              <a:gd name="connsiteX1" fmla="*/ 8221 w 11388"/>
              <a:gd name="connsiteY1" fmla="*/ 15 h 9087"/>
              <a:gd name="connsiteX2" fmla="*/ 86 w 11388"/>
              <a:gd name="connsiteY2" fmla="*/ 4735 h 9087"/>
              <a:gd name="connsiteX3" fmla="*/ 2011 w 11388"/>
              <a:gd name="connsiteY3" fmla="*/ 8834 h 9087"/>
              <a:gd name="connsiteX4" fmla="*/ 11389 w 11388"/>
              <a:gd name="connsiteY4" fmla="*/ 2996 h 9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8" h="9087">
                <a:moveTo>
                  <a:pt x="11389" y="2996"/>
                </a:moveTo>
                <a:cubicBezTo>
                  <a:pt x="10333" y="1940"/>
                  <a:pt x="9339" y="15"/>
                  <a:pt x="8221" y="15"/>
                </a:cubicBezTo>
                <a:cubicBezTo>
                  <a:pt x="4682" y="-171"/>
                  <a:pt x="1514" y="1381"/>
                  <a:pt x="86" y="4735"/>
                </a:cubicBezTo>
                <a:cubicBezTo>
                  <a:pt x="-349" y="5729"/>
                  <a:pt x="955" y="8523"/>
                  <a:pt x="2011" y="8834"/>
                </a:cubicBezTo>
                <a:cubicBezTo>
                  <a:pt x="5924" y="10014"/>
                  <a:pt x="10457" y="6909"/>
                  <a:pt x="11389" y="2996"/>
                </a:cubicBezTo>
                <a:close/>
              </a:path>
            </a:pathLst>
          </a:custGeom>
          <a:solidFill>
            <a:schemeClr val="accent4"/>
          </a:solidFill>
          <a:ln w="0" cap="flat">
            <a:noFill/>
            <a:prstDash val="solid"/>
            <a:miter/>
          </a:ln>
        </p:spPr>
        <p:txBody>
          <a:bodyPr rtlCol="0" anchor="ctr"/>
          <a:lstStyle/>
          <a:p>
            <a:endParaRPr lang="en-IN"/>
          </a:p>
        </p:txBody>
      </p:sp>
      <p:sp>
        <p:nvSpPr>
          <p:cNvPr id="198" name="Freeform: Shape 197">
            <a:extLst>
              <a:ext uri="{FF2B5EF4-FFF2-40B4-BE49-F238E27FC236}">
                <a16:creationId xmlns:a16="http://schemas.microsoft.com/office/drawing/2014/main" id="{70EFFF11-19A4-C9E1-600F-A3697CA55123}"/>
              </a:ext>
            </a:extLst>
          </p:cNvPr>
          <p:cNvSpPr/>
          <p:nvPr/>
        </p:nvSpPr>
        <p:spPr>
          <a:xfrm>
            <a:off x="6354012" y="2817621"/>
            <a:ext cx="12499" cy="11066"/>
          </a:xfrm>
          <a:custGeom>
            <a:avLst/>
            <a:gdLst>
              <a:gd name="connsiteX0" fmla="*/ 2315 w 12499"/>
              <a:gd name="connsiteY0" fmla="*/ 213 h 11066"/>
              <a:gd name="connsiteX1" fmla="*/ 265 w 12499"/>
              <a:gd name="connsiteY1" fmla="*/ 4126 h 11066"/>
              <a:gd name="connsiteX2" fmla="*/ 6786 w 12499"/>
              <a:gd name="connsiteY2" fmla="*/ 11019 h 11066"/>
              <a:gd name="connsiteX3" fmla="*/ 12500 w 12499"/>
              <a:gd name="connsiteY3" fmla="*/ 8659 h 11066"/>
              <a:gd name="connsiteX4" fmla="*/ 12251 w 12499"/>
              <a:gd name="connsiteY4" fmla="*/ 5430 h 11066"/>
              <a:gd name="connsiteX5" fmla="*/ 2315 w 12499"/>
              <a:gd name="connsiteY5" fmla="*/ 213 h 1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99" h="11066">
                <a:moveTo>
                  <a:pt x="2315" y="213"/>
                </a:moveTo>
                <a:cubicBezTo>
                  <a:pt x="390" y="586"/>
                  <a:pt x="-480" y="2325"/>
                  <a:pt x="265" y="4126"/>
                </a:cubicBezTo>
                <a:cubicBezTo>
                  <a:pt x="1507" y="7293"/>
                  <a:pt x="3433" y="10336"/>
                  <a:pt x="6786" y="11019"/>
                </a:cubicBezTo>
                <a:cubicBezTo>
                  <a:pt x="8525" y="11392"/>
                  <a:pt x="10761" y="9467"/>
                  <a:pt x="12500" y="8659"/>
                </a:cubicBezTo>
                <a:cubicBezTo>
                  <a:pt x="12438" y="7045"/>
                  <a:pt x="12562" y="6113"/>
                  <a:pt x="12251" y="5430"/>
                </a:cubicBezTo>
                <a:cubicBezTo>
                  <a:pt x="10202" y="1145"/>
                  <a:pt x="6910" y="-656"/>
                  <a:pt x="2315" y="213"/>
                </a:cubicBezTo>
                <a:close/>
              </a:path>
            </a:pathLst>
          </a:custGeom>
          <a:solidFill>
            <a:schemeClr val="accent4"/>
          </a:solidFill>
          <a:ln w="0" cap="flat">
            <a:noFill/>
            <a:prstDash val="solid"/>
            <a:miter/>
          </a:ln>
        </p:spPr>
        <p:txBody>
          <a:bodyPr rtlCol="0" anchor="ctr"/>
          <a:lstStyle/>
          <a:p>
            <a:endParaRPr lang="en-IN"/>
          </a:p>
        </p:txBody>
      </p:sp>
      <p:sp>
        <p:nvSpPr>
          <p:cNvPr id="199" name="Freeform: Shape 198">
            <a:extLst>
              <a:ext uri="{FF2B5EF4-FFF2-40B4-BE49-F238E27FC236}">
                <a16:creationId xmlns:a16="http://schemas.microsoft.com/office/drawing/2014/main" id="{0CB82B41-1C3D-4C1A-47B9-C0DB77573128}"/>
              </a:ext>
            </a:extLst>
          </p:cNvPr>
          <p:cNvSpPr/>
          <p:nvPr/>
        </p:nvSpPr>
        <p:spPr>
          <a:xfrm>
            <a:off x="6108508" y="3941285"/>
            <a:ext cx="9532" cy="11903"/>
          </a:xfrm>
          <a:custGeom>
            <a:avLst/>
            <a:gdLst>
              <a:gd name="connsiteX0" fmla="*/ 4745 w 9532"/>
              <a:gd name="connsiteY0" fmla="*/ 1 h 11903"/>
              <a:gd name="connsiteX1" fmla="*/ 88 w 9532"/>
              <a:gd name="connsiteY1" fmla="*/ 7453 h 11903"/>
              <a:gd name="connsiteX2" fmla="*/ 4994 w 9532"/>
              <a:gd name="connsiteY2" fmla="*/ 11862 h 11903"/>
              <a:gd name="connsiteX3" fmla="*/ 9528 w 9532"/>
              <a:gd name="connsiteY3" fmla="*/ 7453 h 11903"/>
              <a:gd name="connsiteX4" fmla="*/ 4745 w 9532"/>
              <a:gd name="connsiteY4" fmla="*/ 63 h 11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2" h="11903">
                <a:moveTo>
                  <a:pt x="4745" y="1"/>
                </a:moveTo>
                <a:cubicBezTo>
                  <a:pt x="2261" y="-61"/>
                  <a:pt x="-533" y="4100"/>
                  <a:pt x="88" y="7453"/>
                </a:cubicBezTo>
                <a:cubicBezTo>
                  <a:pt x="585" y="10062"/>
                  <a:pt x="2448" y="11490"/>
                  <a:pt x="4994" y="11862"/>
                </a:cubicBezTo>
                <a:cubicBezTo>
                  <a:pt x="7416" y="12235"/>
                  <a:pt x="9652" y="9999"/>
                  <a:pt x="9528" y="7453"/>
                </a:cubicBezTo>
                <a:cubicBezTo>
                  <a:pt x="9279" y="3354"/>
                  <a:pt x="7168" y="125"/>
                  <a:pt x="4745" y="63"/>
                </a:cubicBezTo>
                <a:close/>
              </a:path>
            </a:pathLst>
          </a:custGeom>
          <a:solidFill>
            <a:schemeClr val="accent4"/>
          </a:solidFill>
          <a:ln w="0" cap="flat">
            <a:noFill/>
            <a:prstDash val="solid"/>
            <a:miter/>
          </a:ln>
        </p:spPr>
        <p:txBody>
          <a:bodyPr rtlCol="0" anchor="ctr"/>
          <a:lstStyle/>
          <a:p>
            <a:endParaRPr lang="en-IN"/>
          </a:p>
        </p:txBody>
      </p:sp>
      <p:sp>
        <p:nvSpPr>
          <p:cNvPr id="200" name="Freeform: Shape 199">
            <a:extLst>
              <a:ext uri="{FF2B5EF4-FFF2-40B4-BE49-F238E27FC236}">
                <a16:creationId xmlns:a16="http://schemas.microsoft.com/office/drawing/2014/main" id="{ABF32135-9D96-36E1-2A97-AB4643796469}"/>
              </a:ext>
            </a:extLst>
          </p:cNvPr>
          <p:cNvSpPr/>
          <p:nvPr/>
        </p:nvSpPr>
        <p:spPr>
          <a:xfrm>
            <a:off x="6130837" y="3898931"/>
            <a:ext cx="7937" cy="14359"/>
          </a:xfrm>
          <a:custGeom>
            <a:avLst/>
            <a:gdLst>
              <a:gd name="connsiteX0" fmla="*/ 5333 w 7937"/>
              <a:gd name="connsiteY0" fmla="*/ 13911 h 14359"/>
              <a:gd name="connsiteX1" fmla="*/ 2973 w 7937"/>
              <a:gd name="connsiteY1" fmla="*/ 0 h 14359"/>
              <a:gd name="connsiteX2" fmla="*/ 986 w 7937"/>
              <a:gd name="connsiteY2" fmla="*/ 745 h 14359"/>
              <a:gd name="connsiteX3" fmla="*/ 3098 w 7937"/>
              <a:gd name="connsiteY3" fmla="*/ 14160 h 14359"/>
              <a:gd name="connsiteX4" fmla="*/ 5395 w 7937"/>
              <a:gd name="connsiteY4" fmla="*/ 13911 h 14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7" h="14359">
                <a:moveTo>
                  <a:pt x="5333" y="13911"/>
                </a:moveTo>
                <a:cubicBezTo>
                  <a:pt x="9681" y="10557"/>
                  <a:pt x="8376" y="2919"/>
                  <a:pt x="2973" y="0"/>
                </a:cubicBezTo>
                <a:cubicBezTo>
                  <a:pt x="2290" y="248"/>
                  <a:pt x="1110" y="310"/>
                  <a:pt x="986" y="745"/>
                </a:cubicBezTo>
                <a:cubicBezTo>
                  <a:pt x="-939" y="5589"/>
                  <a:pt x="54" y="10061"/>
                  <a:pt x="3098" y="14160"/>
                </a:cubicBezTo>
                <a:cubicBezTo>
                  <a:pt x="3346" y="14532"/>
                  <a:pt x="4837" y="14346"/>
                  <a:pt x="5395" y="13911"/>
                </a:cubicBezTo>
                <a:close/>
              </a:path>
            </a:pathLst>
          </a:custGeom>
          <a:solidFill>
            <a:schemeClr val="accent4"/>
          </a:solidFill>
          <a:ln w="0" cap="flat">
            <a:noFill/>
            <a:prstDash val="solid"/>
            <a:miter/>
          </a:ln>
        </p:spPr>
        <p:txBody>
          <a:bodyPr rtlCol="0" anchor="ctr"/>
          <a:lstStyle/>
          <a:p>
            <a:endParaRPr lang="en-IN"/>
          </a:p>
        </p:txBody>
      </p:sp>
      <p:sp>
        <p:nvSpPr>
          <p:cNvPr id="201" name="Freeform: Shape 200">
            <a:extLst>
              <a:ext uri="{FF2B5EF4-FFF2-40B4-BE49-F238E27FC236}">
                <a16:creationId xmlns:a16="http://schemas.microsoft.com/office/drawing/2014/main" id="{B3BE5F53-B6A9-80DE-422B-1C6A86E4AF48}"/>
              </a:ext>
            </a:extLst>
          </p:cNvPr>
          <p:cNvSpPr/>
          <p:nvPr/>
        </p:nvSpPr>
        <p:spPr>
          <a:xfrm>
            <a:off x="6104218" y="3896935"/>
            <a:ext cx="12203" cy="7957"/>
          </a:xfrm>
          <a:custGeom>
            <a:avLst/>
            <a:gdLst>
              <a:gd name="connsiteX0" fmla="*/ 528 w 12203"/>
              <a:gd name="connsiteY0" fmla="*/ 2307 h 7957"/>
              <a:gd name="connsiteX1" fmla="*/ 217 w 12203"/>
              <a:gd name="connsiteY1" fmla="*/ 6592 h 7957"/>
              <a:gd name="connsiteX2" fmla="*/ 2143 w 12203"/>
              <a:gd name="connsiteY2" fmla="*/ 7896 h 7957"/>
              <a:gd name="connsiteX3" fmla="*/ 11396 w 12203"/>
              <a:gd name="connsiteY3" fmla="*/ 4294 h 7957"/>
              <a:gd name="connsiteX4" fmla="*/ 12203 w 12203"/>
              <a:gd name="connsiteY4" fmla="*/ 1934 h 7957"/>
              <a:gd name="connsiteX5" fmla="*/ 10154 w 12203"/>
              <a:gd name="connsiteY5" fmla="*/ 444 h 7957"/>
              <a:gd name="connsiteX6" fmla="*/ 590 w 12203"/>
              <a:gd name="connsiteY6" fmla="*/ 2307 h 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3" h="7957">
                <a:moveTo>
                  <a:pt x="528" y="2307"/>
                </a:moveTo>
                <a:cubicBezTo>
                  <a:pt x="-280" y="3114"/>
                  <a:pt x="31" y="5164"/>
                  <a:pt x="217" y="6592"/>
                </a:cubicBezTo>
                <a:cubicBezTo>
                  <a:pt x="279" y="7089"/>
                  <a:pt x="1397" y="7834"/>
                  <a:pt x="2143" y="7896"/>
                </a:cubicBezTo>
                <a:cubicBezTo>
                  <a:pt x="5807" y="8331"/>
                  <a:pt x="8663" y="6406"/>
                  <a:pt x="11396" y="4294"/>
                </a:cubicBezTo>
                <a:cubicBezTo>
                  <a:pt x="11955" y="3922"/>
                  <a:pt x="11955" y="2742"/>
                  <a:pt x="12203" y="1934"/>
                </a:cubicBezTo>
                <a:cubicBezTo>
                  <a:pt x="11520" y="1375"/>
                  <a:pt x="10899" y="568"/>
                  <a:pt x="10154" y="444"/>
                </a:cubicBezTo>
                <a:cubicBezTo>
                  <a:pt x="6738" y="-302"/>
                  <a:pt x="3198" y="-364"/>
                  <a:pt x="590" y="2307"/>
                </a:cubicBezTo>
                <a:close/>
              </a:path>
            </a:pathLst>
          </a:custGeom>
          <a:solidFill>
            <a:schemeClr val="accent4"/>
          </a:solidFill>
          <a:ln w="0" cap="flat">
            <a:noFill/>
            <a:prstDash val="solid"/>
            <a:miter/>
          </a:ln>
        </p:spPr>
        <p:txBody>
          <a:bodyPr rtlCol="0" anchor="ctr"/>
          <a:lstStyle/>
          <a:p>
            <a:endParaRPr lang="en-IN"/>
          </a:p>
        </p:txBody>
      </p:sp>
      <p:sp>
        <p:nvSpPr>
          <p:cNvPr id="202" name="Freeform: Shape 201">
            <a:extLst>
              <a:ext uri="{FF2B5EF4-FFF2-40B4-BE49-F238E27FC236}">
                <a16:creationId xmlns:a16="http://schemas.microsoft.com/office/drawing/2014/main" id="{C60B4F53-3301-1033-4C31-EC367951FFFC}"/>
              </a:ext>
            </a:extLst>
          </p:cNvPr>
          <p:cNvSpPr/>
          <p:nvPr/>
        </p:nvSpPr>
        <p:spPr>
          <a:xfrm>
            <a:off x="6197245" y="4028211"/>
            <a:ext cx="10104" cy="8030"/>
          </a:xfrm>
          <a:custGeom>
            <a:avLst/>
            <a:gdLst>
              <a:gd name="connsiteX0" fmla="*/ 8357 w 10104"/>
              <a:gd name="connsiteY0" fmla="*/ 7037 h 8030"/>
              <a:gd name="connsiteX1" fmla="*/ 10096 w 10104"/>
              <a:gd name="connsiteY1" fmla="*/ 5484 h 8030"/>
              <a:gd name="connsiteX2" fmla="*/ 8605 w 10104"/>
              <a:gd name="connsiteY2" fmla="*/ 1199 h 8030"/>
              <a:gd name="connsiteX3" fmla="*/ 2022 w 10104"/>
              <a:gd name="connsiteY3" fmla="*/ 1324 h 8030"/>
              <a:gd name="connsiteX4" fmla="*/ 35 w 10104"/>
              <a:gd name="connsiteY4" fmla="*/ 5360 h 8030"/>
              <a:gd name="connsiteX5" fmla="*/ 3699 w 10104"/>
              <a:gd name="connsiteY5" fmla="*/ 8031 h 8030"/>
              <a:gd name="connsiteX6" fmla="*/ 8357 w 10104"/>
              <a:gd name="connsiteY6" fmla="*/ 7099 h 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04" h="8030">
                <a:moveTo>
                  <a:pt x="8357" y="7037"/>
                </a:moveTo>
                <a:cubicBezTo>
                  <a:pt x="9040" y="6789"/>
                  <a:pt x="10220" y="5919"/>
                  <a:pt x="10096" y="5484"/>
                </a:cubicBezTo>
                <a:cubicBezTo>
                  <a:pt x="9847" y="3994"/>
                  <a:pt x="9599" y="2131"/>
                  <a:pt x="8605" y="1199"/>
                </a:cubicBezTo>
                <a:cubicBezTo>
                  <a:pt x="6618" y="-540"/>
                  <a:pt x="4010" y="-291"/>
                  <a:pt x="2022" y="1324"/>
                </a:cubicBezTo>
                <a:cubicBezTo>
                  <a:pt x="904" y="2193"/>
                  <a:pt x="-213" y="4243"/>
                  <a:pt x="35" y="5360"/>
                </a:cubicBezTo>
                <a:cubicBezTo>
                  <a:pt x="346" y="6478"/>
                  <a:pt x="2395" y="7161"/>
                  <a:pt x="3699" y="8031"/>
                </a:cubicBezTo>
                <a:cubicBezTo>
                  <a:pt x="5252" y="7720"/>
                  <a:pt x="6804" y="7534"/>
                  <a:pt x="8357" y="7099"/>
                </a:cubicBezTo>
                <a:close/>
              </a:path>
            </a:pathLst>
          </a:custGeom>
          <a:solidFill>
            <a:schemeClr val="accent4"/>
          </a:solidFill>
          <a:ln w="0" cap="flat">
            <a:noFill/>
            <a:prstDash val="solid"/>
            <a:miter/>
          </a:ln>
        </p:spPr>
        <p:txBody>
          <a:bodyPr rtlCol="0" anchor="ctr"/>
          <a:lstStyle/>
          <a:p>
            <a:endParaRPr lang="en-IN"/>
          </a:p>
        </p:txBody>
      </p:sp>
      <p:sp>
        <p:nvSpPr>
          <p:cNvPr id="203" name="Freeform: Shape 202">
            <a:extLst>
              <a:ext uri="{FF2B5EF4-FFF2-40B4-BE49-F238E27FC236}">
                <a16:creationId xmlns:a16="http://schemas.microsoft.com/office/drawing/2014/main" id="{28415F37-A345-B67D-497A-D5243F4F47F6}"/>
              </a:ext>
            </a:extLst>
          </p:cNvPr>
          <p:cNvSpPr/>
          <p:nvPr/>
        </p:nvSpPr>
        <p:spPr>
          <a:xfrm>
            <a:off x="10958068" y="4569214"/>
            <a:ext cx="1676" cy="807"/>
          </a:xfrm>
          <a:custGeom>
            <a:avLst/>
            <a:gdLst>
              <a:gd name="connsiteX0" fmla="*/ 0 w 1676"/>
              <a:gd name="connsiteY0" fmla="*/ 0 h 807"/>
              <a:gd name="connsiteX1" fmla="*/ 497 w 1676"/>
              <a:gd name="connsiteY1" fmla="*/ 745 h 807"/>
              <a:gd name="connsiteX2" fmla="*/ 1677 w 1676"/>
              <a:gd name="connsiteY2" fmla="*/ 807 h 807"/>
              <a:gd name="connsiteX3" fmla="*/ 1056 w 1676"/>
              <a:gd name="connsiteY3" fmla="*/ 62 h 807"/>
              <a:gd name="connsiteX4" fmla="*/ 0 w 1676"/>
              <a:gd name="connsiteY4" fmla="*/ 0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 h="807">
                <a:moveTo>
                  <a:pt x="0" y="0"/>
                </a:moveTo>
                <a:cubicBezTo>
                  <a:pt x="0" y="0"/>
                  <a:pt x="311" y="435"/>
                  <a:pt x="497" y="745"/>
                </a:cubicBezTo>
                <a:cubicBezTo>
                  <a:pt x="932" y="745"/>
                  <a:pt x="1243" y="745"/>
                  <a:pt x="1677" y="807"/>
                </a:cubicBezTo>
                <a:cubicBezTo>
                  <a:pt x="1490" y="497"/>
                  <a:pt x="1243" y="373"/>
                  <a:pt x="1056" y="62"/>
                </a:cubicBezTo>
                <a:cubicBezTo>
                  <a:pt x="683" y="62"/>
                  <a:pt x="373" y="0"/>
                  <a:pt x="0" y="0"/>
                </a:cubicBezTo>
                <a:close/>
              </a:path>
            </a:pathLst>
          </a:custGeom>
          <a:solidFill>
            <a:schemeClr val="accent6"/>
          </a:solidFill>
          <a:ln w="0" cap="flat">
            <a:noFill/>
            <a:prstDash val="solid"/>
            <a:miter/>
          </a:ln>
        </p:spPr>
        <p:txBody>
          <a:bodyPr rtlCol="0" anchor="ctr"/>
          <a:lstStyle/>
          <a:p>
            <a:endParaRPr lang="en-IN"/>
          </a:p>
        </p:txBody>
      </p:sp>
      <p:sp>
        <p:nvSpPr>
          <p:cNvPr id="204" name="Freeform: Shape 203">
            <a:extLst>
              <a:ext uri="{FF2B5EF4-FFF2-40B4-BE49-F238E27FC236}">
                <a16:creationId xmlns:a16="http://schemas.microsoft.com/office/drawing/2014/main" id="{4122D943-678F-6148-CF2C-EC5A7C3064D3}"/>
              </a:ext>
            </a:extLst>
          </p:cNvPr>
          <p:cNvSpPr/>
          <p:nvPr/>
        </p:nvSpPr>
        <p:spPr>
          <a:xfrm>
            <a:off x="10939437" y="4559697"/>
            <a:ext cx="18631" cy="9529"/>
          </a:xfrm>
          <a:custGeom>
            <a:avLst/>
            <a:gdLst>
              <a:gd name="connsiteX0" fmla="*/ 0 w 18631"/>
              <a:gd name="connsiteY0" fmla="*/ 263 h 9529"/>
              <a:gd name="connsiteX1" fmla="*/ 18631 w 18631"/>
              <a:gd name="connsiteY1" fmla="*/ 9517 h 9529"/>
              <a:gd name="connsiteX2" fmla="*/ 0 w 18631"/>
              <a:gd name="connsiteY2" fmla="*/ 263 h 9529"/>
            </a:gdLst>
            <a:ahLst/>
            <a:cxnLst>
              <a:cxn ang="0">
                <a:pos x="connsiteX0" y="connsiteY0"/>
              </a:cxn>
              <a:cxn ang="0">
                <a:pos x="connsiteX1" y="connsiteY1"/>
              </a:cxn>
              <a:cxn ang="0">
                <a:pos x="connsiteX2" y="connsiteY2"/>
              </a:cxn>
            </a:cxnLst>
            <a:rect l="l" t="t" r="r" b="b"/>
            <a:pathLst>
              <a:path w="18631" h="9529">
                <a:moveTo>
                  <a:pt x="0" y="263"/>
                </a:moveTo>
                <a:cubicBezTo>
                  <a:pt x="4782" y="6225"/>
                  <a:pt x="10868" y="9765"/>
                  <a:pt x="18631" y="9517"/>
                </a:cubicBezTo>
                <a:cubicBezTo>
                  <a:pt x="14656" y="1816"/>
                  <a:pt x="8260" y="-917"/>
                  <a:pt x="0" y="263"/>
                </a:cubicBezTo>
                <a:close/>
              </a:path>
            </a:pathLst>
          </a:custGeom>
          <a:solidFill>
            <a:schemeClr val="accent6"/>
          </a:solidFill>
          <a:ln w="0" cap="flat">
            <a:noFill/>
            <a:prstDash val="solid"/>
            <a:miter/>
          </a:ln>
        </p:spPr>
        <p:txBody>
          <a:bodyPr rtlCol="0" anchor="ctr"/>
          <a:lstStyle/>
          <a:p>
            <a:endParaRPr lang="en-IN"/>
          </a:p>
        </p:txBody>
      </p:sp>
      <p:sp>
        <p:nvSpPr>
          <p:cNvPr id="205" name="Freeform: Shape 204">
            <a:extLst>
              <a:ext uri="{FF2B5EF4-FFF2-40B4-BE49-F238E27FC236}">
                <a16:creationId xmlns:a16="http://schemas.microsoft.com/office/drawing/2014/main" id="{39F5ECE9-5B37-A832-90B8-FC3DD6764EA0}"/>
              </a:ext>
            </a:extLst>
          </p:cNvPr>
          <p:cNvSpPr/>
          <p:nvPr/>
        </p:nvSpPr>
        <p:spPr>
          <a:xfrm>
            <a:off x="10433614" y="4448222"/>
            <a:ext cx="32347" cy="69315"/>
          </a:xfrm>
          <a:custGeom>
            <a:avLst/>
            <a:gdLst>
              <a:gd name="connsiteX0" fmla="*/ 363 w 32347"/>
              <a:gd name="connsiteY0" fmla="*/ 66775 h 69315"/>
              <a:gd name="connsiteX1" fmla="*/ 6449 w 32347"/>
              <a:gd name="connsiteY1" fmla="*/ 68762 h 69315"/>
              <a:gd name="connsiteX2" fmla="*/ 11914 w 32347"/>
              <a:gd name="connsiteY2" fmla="*/ 64726 h 69315"/>
              <a:gd name="connsiteX3" fmla="*/ 12411 w 32347"/>
              <a:gd name="connsiteY3" fmla="*/ 65222 h 69315"/>
              <a:gd name="connsiteX4" fmla="*/ 12039 w 32347"/>
              <a:gd name="connsiteY4" fmla="*/ 64601 h 69315"/>
              <a:gd name="connsiteX5" fmla="*/ 16821 w 32347"/>
              <a:gd name="connsiteY5" fmla="*/ 64167 h 69315"/>
              <a:gd name="connsiteX6" fmla="*/ 14088 w 32347"/>
              <a:gd name="connsiteY6" fmla="*/ 52367 h 69315"/>
              <a:gd name="connsiteX7" fmla="*/ 17069 w 32347"/>
              <a:gd name="connsiteY7" fmla="*/ 46157 h 69315"/>
              <a:gd name="connsiteX8" fmla="*/ 19553 w 32347"/>
              <a:gd name="connsiteY8" fmla="*/ 45536 h 69315"/>
              <a:gd name="connsiteX9" fmla="*/ 25639 w 32347"/>
              <a:gd name="connsiteY9" fmla="*/ 37214 h 69315"/>
              <a:gd name="connsiteX10" fmla="*/ 27689 w 32347"/>
              <a:gd name="connsiteY10" fmla="*/ 30507 h 69315"/>
              <a:gd name="connsiteX11" fmla="*/ 32347 w 32347"/>
              <a:gd name="connsiteY11" fmla="*/ 21874 h 69315"/>
              <a:gd name="connsiteX12" fmla="*/ 30359 w 32347"/>
              <a:gd name="connsiteY12" fmla="*/ 17589 h 69315"/>
              <a:gd name="connsiteX13" fmla="*/ 23155 w 32347"/>
              <a:gd name="connsiteY13" fmla="*/ 16595 h 69315"/>
              <a:gd name="connsiteX14" fmla="*/ 16945 w 32347"/>
              <a:gd name="connsiteY14" fmla="*/ 13366 h 69315"/>
              <a:gd name="connsiteX15" fmla="*/ 20360 w 32347"/>
              <a:gd name="connsiteY15" fmla="*/ 7839 h 69315"/>
              <a:gd name="connsiteX16" fmla="*/ 24584 w 32347"/>
              <a:gd name="connsiteY16" fmla="*/ 5293 h 69315"/>
              <a:gd name="connsiteX17" fmla="*/ 24832 w 32347"/>
              <a:gd name="connsiteY17" fmla="*/ 1132 h 69315"/>
              <a:gd name="connsiteX18" fmla="*/ 22783 w 32347"/>
              <a:gd name="connsiteY18" fmla="*/ 14 h 69315"/>
              <a:gd name="connsiteX19" fmla="*/ 2040 w 32347"/>
              <a:gd name="connsiteY19" fmla="*/ 32370 h 69315"/>
              <a:gd name="connsiteX20" fmla="*/ 3717 w 32347"/>
              <a:gd name="connsiteY20" fmla="*/ 42368 h 69315"/>
              <a:gd name="connsiteX21" fmla="*/ 7195 w 32347"/>
              <a:gd name="connsiteY21" fmla="*/ 59757 h 69315"/>
              <a:gd name="connsiteX22" fmla="*/ 6636 w 32347"/>
              <a:gd name="connsiteY22" fmla="*/ 59323 h 69315"/>
              <a:gd name="connsiteX23" fmla="*/ 7133 w 32347"/>
              <a:gd name="connsiteY23" fmla="*/ 59819 h 69315"/>
              <a:gd name="connsiteX24" fmla="*/ 7133 w 32347"/>
              <a:gd name="connsiteY24" fmla="*/ 59819 h 69315"/>
              <a:gd name="connsiteX25" fmla="*/ 9554 w 32347"/>
              <a:gd name="connsiteY25" fmla="*/ 62242 h 69315"/>
              <a:gd name="connsiteX26" fmla="*/ 7133 w 32347"/>
              <a:gd name="connsiteY26" fmla="*/ 59819 h 69315"/>
              <a:gd name="connsiteX27" fmla="*/ 2723 w 32347"/>
              <a:gd name="connsiteY27" fmla="*/ 61062 h 69315"/>
              <a:gd name="connsiteX28" fmla="*/ 488 w 32347"/>
              <a:gd name="connsiteY28" fmla="*/ 66713 h 6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347" h="69315">
                <a:moveTo>
                  <a:pt x="363" y="66775"/>
                </a:moveTo>
                <a:cubicBezTo>
                  <a:pt x="1543" y="69073"/>
                  <a:pt x="3965" y="70004"/>
                  <a:pt x="6449" y="68762"/>
                </a:cubicBezTo>
                <a:cubicBezTo>
                  <a:pt x="8375" y="67706"/>
                  <a:pt x="10114" y="66154"/>
                  <a:pt x="11914" y="64726"/>
                </a:cubicBezTo>
                <a:cubicBezTo>
                  <a:pt x="12101" y="64912"/>
                  <a:pt x="12225" y="65036"/>
                  <a:pt x="12411" y="65222"/>
                </a:cubicBezTo>
                <a:lnTo>
                  <a:pt x="12039" y="64601"/>
                </a:lnTo>
                <a:cubicBezTo>
                  <a:pt x="13654" y="64477"/>
                  <a:pt x="15206" y="64291"/>
                  <a:pt x="16821" y="64167"/>
                </a:cubicBezTo>
                <a:cubicBezTo>
                  <a:pt x="15889" y="60254"/>
                  <a:pt x="14834" y="56342"/>
                  <a:pt x="14088" y="52367"/>
                </a:cubicBezTo>
                <a:cubicBezTo>
                  <a:pt x="13591" y="49759"/>
                  <a:pt x="14585" y="47461"/>
                  <a:pt x="17069" y="46157"/>
                </a:cubicBezTo>
                <a:cubicBezTo>
                  <a:pt x="17814" y="45784"/>
                  <a:pt x="18684" y="45660"/>
                  <a:pt x="19553" y="45536"/>
                </a:cubicBezTo>
                <a:cubicBezTo>
                  <a:pt x="24025" y="44542"/>
                  <a:pt x="27565" y="43238"/>
                  <a:pt x="25639" y="37214"/>
                </a:cubicBezTo>
                <a:cubicBezTo>
                  <a:pt x="25080" y="35351"/>
                  <a:pt x="26323" y="32308"/>
                  <a:pt x="27689" y="30507"/>
                </a:cubicBezTo>
                <a:cubicBezTo>
                  <a:pt x="29800" y="27836"/>
                  <a:pt x="32409" y="25538"/>
                  <a:pt x="32347" y="21874"/>
                </a:cubicBezTo>
                <a:cubicBezTo>
                  <a:pt x="32347" y="20384"/>
                  <a:pt x="31477" y="18086"/>
                  <a:pt x="30359" y="17589"/>
                </a:cubicBezTo>
                <a:cubicBezTo>
                  <a:pt x="28186" y="16720"/>
                  <a:pt x="25515" y="16657"/>
                  <a:pt x="23155" y="16595"/>
                </a:cubicBezTo>
                <a:cubicBezTo>
                  <a:pt x="20423" y="16595"/>
                  <a:pt x="18311" y="15974"/>
                  <a:pt x="16945" y="13366"/>
                </a:cubicBezTo>
                <a:cubicBezTo>
                  <a:pt x="15765" y="11130"/>
                  <a:pt x="16200" y="10261"/>
                  <a:pt x="20360" y="7839"/>
                </a:cubicBezTo>
                <a:cubicBezTo>
                  <a:pt x="21789" y="6969"/>
                  <a:pt x="23652" y="6535"/>
                  <a:pt x="24584" y="5293"/>
                </a:cubicBezTo>
                <a:cubicBezTo>
                  <a:pt x="25329" y="4361"/>
                  <a:pt x="25018" y="2498"/>
                  <a:pt x="24832" y="1132"/>
                </a:cubicBezTo>
                <a:cubicBezTo>
                  <a:pt x="24708" y="635"/>
                  <a:pt x="23342" y="-110"/>
                  <a:pt x="22783" y="14"/>
                </a:cubicBezTo>
                <a:cubicBezTo>
                  <a:pt x="4711" y="4796"/>
                  <a:pt x="736" y="15415"/>
                  <a:pt x="2040" y="32370"/>
                </a:cubicBezTo>
                <a:cubicBezTo>
                  <a:pt x="2288" y="35723"/>
                  <a:pt x="3034" y="39077"/>
                  <a:pt x="3717" y="42368"/>
                </a:cubicBezTo>
                <a:cubicBezTo>
                  <a:pt x="4835" y="48206"/>
                  <a:pt x="6077" y="53919"/>
                  <a:pt x="7195" y="59757"/>
                </a:cubicBezTo>
                <a:lnTo>
                  <a:pt x="6636" y="59323"/>
                </a:lnTo>
                <a:cubicBezTo>
                  <a:pt x="6636" y="59323"/>
                  <a:pt x="6946" y="59633"/>
                  <a:pt x="7133" y="59819"/>
                </a:cubicBezTo>
                <a:lnTo>
                  <a:pt x="7133" y="59819"/>
                </a:lnTo>
                <a:cubicBezTo>
                  <a:pt x="7940" y="60565"/>
                  <a:pt x="8747" y="61372"/>
                  <a:pt x="9554" y="62242"/>
                </a:cubicBezTo>
                <a:cubicBezTo>
                  <a:pt x="8747" y="61372"/>
                  <a:pt x="7940" y="60627"/>
                  <a:pt x="7133" y="59819"/>
                </a:cubicBezTo>
                <a:cubicBezTo>
                  <a:pt x="5642" y="60192"/>
                  <a:pt x="4028" y="60316"/>
                  <a:pt x="2723" y="61062"/>
                </a:cubicBezTo>
                <a:cubicBezTo>
                  <a:pt x="53" y="62490"/>
                  <a:pt x="-568" y="64663"/>
                  <a:pt x="488" y="66713"/>
                </a:cubicBezTo>
                <a:close/>
              </a:path>
            </a:pathLst>
          </a:custGeom>
          <a:solidFill>
            <a:schemeClr val="accent6"/>
          </a:solidFill>
          <a:ln w="0" cap="flat">
            <a:noFill/>
            <a:prstDash val="solid"/>
            <a:miter/>
          </a:ln>
        </p:spPr>
        <p:txBody>
          <a:bodyPr rtlCol="0" anchor="ctr"/>
          <a:lstStyle/>
          <a:p>
            <a:endParaRPr lang="en-IN"/>
          </a:p>
        </p:txBody>
      </p:sp>
      <p:sp>
        <p:nvSpPr>
          <p:cNvPr id="206" name="Freeform: Shape 205">
            <a:extLst>
              <a:ext uri="{FF2B5EF4-FFF2-40B4-BE49-F238E27FC236}">
                <a16:creationId xmlns:a16="http://schemas.microsoft.com/office/drawing/2014/main" id="{17478DE5-1A31-915C-9DEB-6D9ECE35D0ED}"/>
              </a:ext>
            </a:extLst>
          </p:cNvPr>
          <p:cNvSpPr/>
          <p:nvPr/>
        </p:nvSpPr>
        <p:spPr>
          <a:xfrm>
            <a:off x="9690416" y="4204571"/>
            <a:ext cx="5254" cy="16117"/>
          </a:xfrm>
          <a:custGeom>
            <a:avLst/>
            <a:gdLst>
              <a:gd name="connsiteX0" fmla="*/ 3599 w 5254"/>
              <a:gd name="connsiteY0" fmla="*/ 281 h 16117"/>
              <a:gd name="connsiteX1" fmla="*/ 743 w 5254"/>
              <a:gd name="connsiteY1" fmla="*/ 2393 h 16117"/>
              <a:gd name="connsiteX2" fmla="*/ 121 w 5254"/>
              <a:gd name="connsiteY2" fmla="*/ 7982 h 16117"/>
              <a:gd name="connsiteX3" fmla="*/ 183 w 5254"/>
              <a:gd name="connsiteY3" fmla="*/ 12205 h 16117"/>
              <a:gd name="connsiteX4" fmla="*/ 2730 w 5254"/>
              <a:gd name="connsiteY4" fmla="*/ 16118 h 16117"/>
              <a:gd name="connsiteX5" fmla="*/ 5152 w 5254"/>
              <a:gd name="connsiteY5" fmla="*/ 12143 h 16117"/>
              <a:gd name="connsiteX6" fmla="*/ 4903 w 5254"/>
              <a:gd name="connsiteY6" fmla="*/ 2269 h 16117"/>
              <a:gd name="connsiteX7" fmla="*/ 3599 w 5254"/>
              <a:gd name="connsiteY7" fmla="*/ 344 h 16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4" h="16117">
                <a:moveTo>
                  <a:pt x="3599" y="281"/>
                </a:moveTo>
                <a:cubicBezTo>
                  <a:pt x="2481" y="-464"/>
                  <a:pt x="1301" y="281"/>
                  <a:pt x="743" y="2393"/>
                </a:cubicBezTo>
                <a:cubicBezTo>
                  <a:pt x="308" y="3946"/>
                  <a:pt x="308" y="5684"/>
                  <a:pt x="121" y="7982"/>
                </a:cubicBezTo>
                <a:cubicBezTo>
                  <a:pt x="121" y="8914"/>
                  <a:pt x="-189" y="10653"/>
                  <a:pt x="183" y="12205"/>
                </a:cubicBezTo>
                <a:cubicBezTo>
                  <a:pt x="618" y="13634"/>
                  <a:pt x="1860" y="14814"/>
                  <a:pt x="2730" y="16118"/>
                </a:cubicBezTo>
                <a:cubicBezTo>
                  <a:pt x="3599" y="14814"/>
                  <a:pt x="5028" y="13509"/>
                  <a:pt x="5152" y="12143"/>
                </a:cubicBezTo>
                <a:cubicBezTo>
                  <a:pt x="5400" y="8852"/>
                  <a:pt x="5152" y="5560"/>
                  <a:pt x="4903" y="2269"/>
                </a:cubicBezTo>
                <a:cubicBezTo>
                  <a:pt x="4903" y="1586"/>
                  <a:pt x="4220" y="778"/>
                  <a:pt x="3599" y="344"/>
                </a:cubicBezTo>
                <a:close/>
              </a:path>
            </a:pathLst>
          </a:custGeom>
          <a:solidFill>
            <a:schemeClr val="accent6"/>
          </a:solidFill>
          <a:ln w="0" cap="flat">
            <a:noFill/>
            <a:prstDash val="solid"/>
            <a:miter/>
          </a:ln>
        </p:spPr>
        <p:txBody>
          <a:bodyPr rtlCol="0" anchor="ctr"/>
          <a:lstStyle/>
          <a:p>
            <a:endParaRPr lang="en-IN"/>
          </a:p>
        </p:txBody>
      </p:sp>
      <p:sp>
        <p:nvSpPr>
          <p:cNvPr id="207" name="Freeform: Shape 206">
            <a:extLst>
              <a:ext uri="{FF2B5EF4-FFF2-40B4-BE49-F238E27FC236}">
                <a16:creationId xmlns:a16="http://schemas.microsoft.com/office/drawing/2014/main" id="{BC1F291C-6B51-958E-A50A-372F9014CC04}"/>
              </a:ext>
            </a:extLst>
          </p:cNvPr>
          <p:cNvSpPr/>
          <p:nvPr/>
        </p:nvSpPr>
        <p:spPr>
          <a:xfrm>
            <a:off x="10512959" y="4659311"/>
            <a:ext cx="9948" cy="12468"/>
          </a:xfrm>
          <a:custGeom>
            <a:avLst/>
            <a:gdLst>
              <a:gd name="connsiteX0" fmla="*/ 14 w 9948"/>
              <a:gd name="connsiteY0" fmla="*/ 8522 h 12468"/>
              <a:gd name="connsiteX1" fmla="*/ 2623 w 9948"/>
              <a:gd name="connsiteY1" fmla="*/ 12311 h 12468"/>
              <a:gd name="connsiteX2" fmla="*/ 4983 w 9948"/>
              <a:gd name="connsiteY2" fmla="*/ 12062 h 12468"/>
              <a:gd name="connsiteX3" fmla="*/ 9889 w 9948"/>
              <a:gd name="connsiteY3" fmla="*/ 4113 h 12468"/>
              <a:gd name="connsiteX4" fmla="*/ 7467 w 9948"/>
              <a:gd name="connsiteY4" fmla="*/ 76 h 12468"/>
              <a:gd name="connsiteX5" fmla="*/ 2995 w 9948"/>
              <a:gd name="connsiteY5" fmla="*/ 1877 h 12468"/>
              <a:gd name="connsiteX6" fmla="*/ 14 w 9948"/>
              <a:gd name="connsiteY6" fmla="*/ 8522 h 1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48" h="12468">
                <a:moveTo>
                  <a:pt x="14" y="8522"/>
                </a:moveTo>
                <a:cubicBezTo>
                  <a:pt x="-172" y="9640"/>
                  <a:pt x="1505" y="11193"/>
                  <a:pt x="2623" y="12311"/>
                </a:cubicBezTo>
                <a:cubicBezTo>
                  <a:pt x="2933" y="12683"/>
                  <a:pt x="4238" y="12311"/>
                  <a:pt x="4983" y="12062"/>
                </a:cubicBezTo>
                <a:cubicBezTo>
                  <a:pt x="8336" y="10572"/>
                  <a:pt x="10324" y="8088"/>
                  <a:pt x="9889" y="4113"/>
                </a:cubicBezTo>
                <a:cubicBezTo>
                  <a:pt x="9144" y="2747"/>
                  <a:pt x="8585" y="449"/>
                  <a:pt x="7467" y="76"/>
                </a:cubicBezTo>
                <a:cubicBezTo>
                  <a:pt x="6225" y="-296"/>
                  <a:pt x="3927" y="759"/>
                  <a:pt x="2995" y="1877"/>
                </a:cubicBezTo>
                <a:cubicBezTo>
                  <a:pt x="1505" y="3740"/>
                  <a:pt x="387" y="6100"/>
                  <a:pt x="14" y="8522"/>
                </a:cubicBezTo>
                <a:close/>
              </a:path>
            </a:pathLst>
          </a:custGeom>
          <a:solidFill>
            <a:schemeClr val="accent6"/>
          </a:solidFill>
          <a:ln w="0" cap="flat">
            <a:noFill/>
            <a:prstDash val="solid"/>
            <a:miter/>
          </a:ln>
        </p:spPr>
        <p:txBody>
          <a:bodyPr rtlCol="0" anchor="ctr"/>
          <a:lstStyle/>
          <a:p>
            <a:endParaRPr lang="en-IN"/>
          </a:p>
        </p:txBody>
      </p:sp>
      <p:sp>
        <p:nvSpPr>
          <p:cNvPr id="208" name="Freeform: Shape 207">
            <a:extLst>
              <a:ext uri="{FF2B5EF4-FFF2-40B4-BE49-F238E27FC236}">
                <a16:creationId xmlns:a16="http://schemas.microsoft.com/office/drawing/2014/main" id="{00AB885B-C62F-3FC4-8A38-03E6A1E6426F}"/>
              </a:ext>
            </a:extLst>
          </p:cNvPr>
          <p:cNvSpPr/>
          <p:nvPr/>
        </p:nvSpPr>
        <p:spPr>
          <a:xfrm>
            <a:off x="8883725" y="2424843"/>
            <a:ext cx="8658" cy="11444"/>
          </a:xfrm>
          <a:custGeom>
            <a:avLst/>
            <a:gdLst>
              <a:gd name="connsiteX0" fmla="*/ 7354 w 8658"/>
              <a:gd name="connsiteY0" fmla="*/ 11241 h 11444"/>
              <a:gd name="connsiteX1" fmla="*/ 8659 w 8658"/>
              <a:gd name="connsiteY1" fmla="*/ 9191 h 11444"/>
              <a:gd name="connsiteX2" fmla="*/ 7541 w 8658"/>
              <a:gd name="connsiteY2" fmla="*/ 2484 h 11444"/>
              <a:gd name="connsiteX3" fmla="*/ 4187 w 8658"/>
              <a:gd name="connsiteY3" fmla="*/ 0 h 11444"/>
              <a:gd name="connsiteX4" fmla="*/ 709 w 8658"/>
              <a:gd name="connsiteY4" fmla="*/ 2546 h 11444"/>
              <a:gd name="connsiteX5" fmla="*/ 2821 w 8658"/>
              <a:gd name="connsiteY5" fmla="*/ 10992 h 11444"/>
              <a:gd name="connsiteX6" fmla="*/ 7354 w 8658"/>
              <a:gd name="connsiteY6" fmla="*/ 11241 h 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58" h="11444">
                <a:moveTo>
                  <a:pt x="7354" y="11241"/>
                </a:moveTo>
                <a:cubicBezTo>
                  <a:pt x="7789" y="11241"/>
                  <a:pt x="8099" y="10061"/>
                  <a:pt x="8659" y="9191"/>
                </a:cubicBezTo>
                <a:cubicBezTo>
                  <a:pt x="8348" y="7080"/>
                  <a:pt x="8348" y="4658"/>
                  <a:pt x="7541" y="2484"/>
                </a:cubicBezTo>
                <a:cubicBezTo>
                  <a:pt x="7106" y="1304"/>
                  <a:pt x="5305" y="0"/>
                  <a:pt x="4187" y="0"/>
                </a:cubicBezTo>
                <a:cubicBezTo>
                  <a:pt x="2945" y="0"/>
                  <a:pt x="1268" y="1366"/>
                  <a:pt x="709" y="2546"/>
                </a:cubicBezTo>
                <a:cubicBezTo>
                  <a:pt x="-781" y="5776"/>
                  <a:pt x="150" y="8881"/>
                  <a:pt x="2821" y="10992"/>
                </a:cubicBezTo>
                <a:cubicBezTo>
                  <a:pt x="3814" y="11738"/>
                  <a:pt x="5802" y="11365"/>
                  <a:pt x="7354" y="11241"/>
                </a:cubicBezTo>
                <a:close/>
              </a:path>
            </a:pathLst>
          </a:custGeom>
          <a:solidFill>
            <a:schemeClr val="accent6"/>
          </a:solidFill>
          <a:ln w="0" cap="flat">
            <a:noFill/>
            <a:prstDash val="solid"/>
            <a:miter/>
          </a:ln>
        </p:spPr>
        <p:txBody>
          <a:bodyPr rtlCol="0" anchor="ctr"/>
          <a:lstStyle/>
          <a:p>
            <a:endParaRPr lang="en-IN"/>
          </a:p>
        </p:txBody>
      </p:sp>
      <p:sp>
        <p:nvSpPr>
          <p:cNvPr id="209" name="Freeform: Shape 208">
            <a:extLst>
              <a:ext uri="{FF2B5EF4-FFF2-40B4-BE49-F238E27FC236}">
                <a16:creationId xmlns:a16="http://schemas.microsoft.com/office/drawing/2014/main" id="{92A01936-0CFC-1F74-EFB3-E5E82B100899}"/>
              </a:ext>
            </a:extLst>
          </p:cNvPr>
          <p:cNvSpPr/>
          <p:nvPr/>
        </p:nvSpPr>
        <p:spPr>
          <a:xfrm>
            <a:off x="6436130" y="2589097"/>
            <a:ext cx="8621" cy="9946"/>
          </a:xfrm>
          <a:custGeom>
            <a:avLst/>
            <a:gdLst>
              <a:gd name="connsiteX0" fmla="*/ 8570 w 8621"/>
              <a:gd name="connsiteY0" fmla="*/ 1686 h 9946"/>
              <a:gd name="connsiteX1" fmla="*/ 4782 w 8621"/>
              <a:gd name="connsiteY1" fmla="*/ 10 h 9946"/>
              <a:gd name="connsiteX2" fmla="*/ 0 w 8621"/>
              <a:gd name="connsiteY2" fmla="*/ 4481 h 9946"/>
              <a:gd name="connsiteX3" fmla="*/ 2422 w 8621"/>
              <a:gd name="connsiteY3" fmla="*/ 9946 h 9946"/>
              <a:gd name="connsiteX4" fmla="*/ 7452 w 8621"/>
              <a:gd name="connsiteY4" fmla="*/ 8083 h 9946"/>
              <a:gd name="connsiteX5" fmla="*/ 8570 w 8621"/>
              <a:gd name="connsiteY5" fmla="*/ 1686 h 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1" h="9946">
                <a:moveTo>
                  <a:pt x="8570" y="1686"/>
                </a:moveTo>
                <a:cubicBezTo>
                  <a:pt x="8570" y="1003"/>
                  <a:pt x="6024" y="-115"/>
                  <a:pt x="4782" y="10"/>
                </a:cubicBezTo>
                <a:cubicBezTo>
                  <a:pt x="2360" y="320"/>
                  <a:pt x="62" y="1935"/>
                  <a:pt x="0" y="4481"/>
                </a:cubicBezTo>
                <a:cubicBezTo>
                  <a:pt x="0" y="6344"/>
                  <a:pt x="1553" y="8145"/>
                  <a:pt x="2422" y="9946"/>
                </a:cubicBezTo>
                <a:cubicBezTo>
                  <a:pt x="4658" y="9201"/>
                  <a:pt x="6893" y="9077"/>
                  <a:pt x="7452" y="8083"/>
                </a:cubicBezTo>
                <a:cubicBezTo>
                  <a:pt x="8446" y="6220"/>
                  <a:pt x="8756" y="3798"/>
                  <a:pt x="8570" y="1686"/>
                </a:cubicBezTo>
                <a:close/>
              </a:path>
            </a:pathLst>
          </a:custGeom>
          <a:solidFill>
            <a:schemeClr val="accent4"/>
          </a:solidFill>
          <a:ln w="0" cap="flat">
            <a:noFill/>
            <a:prstDash val="solid"/>
            <a:miter/>
          </a:ln>
        </p:spPr>
        <p:txBody>
          <a:bodyPr rtlCol="0" anchor="ctr"/>
          <a:lstStyle/>
          <a:p>
            <a:endParaRPr lang="en-IN"/>
          </a:p>
        </p:txBody>
      </p:sp>
      <p:sp>
        <p:nvSpPr>
          <p:cNvPr id="210" name="Freeform: Shape 209">
            <a:extLst>
              <a:ext uri="{FF2B5EF4-FFF2-40B4-BE49-F238E27FC236}">
                <a16:creationId xmlns:a16="http://schemas.microsoft.com/office/drawing/2014/main" id="{0C26A676-6759-3FFE-43AB-0C3396CB2679}"/>
              </a:ext>
            </a:extLst>
          </p:cNvPr>
          <p:cNvSpPr/>
          <p:nvPr/>
        </p:nvSpPr>
        <p:spPr>
          <a:xfrm>
            <a:off x="10329878" y="3687338"/>
            <a:ext cx="11459" cy="9199"/>
          </a:xfrm>
          <a:custGeom>
            <a:avLst/>
            <a:gdLst>
              <a:gd name="connsiteX0" fmla="*/ 11441 w 11459"/>
              <a:gd name="connsiteY0" fmla="*/ 4229 h 9199"/>
              <a:gd name="connsiteX1" fmla="*/ 6970 w 11459"/>
              <a:gd name="connsiteY1" fmla="*/ 68 h 9199"/>
              <a:gd name="connsiteX2" fmla="*/ 2560 w 11459"/>
              <a:gd name="connsiteY2" fmla="*/ 1559 h 9199"/>
              <a:gd name="connsiteX3" fmla="*/ 573 w 11459"/>
              <a:gd name="connsiteY3" fmla="*/ 7396 h 9199"/>
              <a:gd name="connsiteX4" fmla="*/ 4734 w 11459"/>
              <a:gd name="connsiteY4" fmla="*/ 9198 h 9199"/>
              <a:gd name="connsiteX5" fmla="*/ 11441 w 11459"/>
              <a:gd name="connsiteY5" fmla="*/ 4229 h 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9" h="9199">
                <a:moveTo>
                  <a:pt x="11441" y="4229"/>
                </a:moveTo>
                <a:cubicBezTo>
                  <a:pt x="11689" y="1869"/>
                  <a:pt x="9330" y="-429"/>
                  <a:pt x="6970" y="68"/>
                </a:cubicBezTo>
                <a:cubicBezTo>
                  <a:pt x="5479" y="379"/>
                  <a:pt x="3927" y="814"/>
                  <a:pt x="2560" y="1559"/>
                </a:cubicBezTo>
                <a:cubicBezTo>
                  <a:pt x="449" y="2677"/>
                  <a:pt x="-793" y="6154"/>
                  <a:pt x="573" y="7396"/>
                </a:cubicBezTo>
                <a:cubicBezTo>
                  <a:pt x="1629" y="8390"/>
                  <a:pt x="3306" y="9198"/>
                  <a:pt x="4734" y="9198"/>
                </a:cubicBezTo>
                <a:cubicBezTo>
                  <a:pt x="9081" y="9260"/>
                  <a:pt x="11193" y="7521"/>
                  <a:pt x="11441" y="4229"/>
                </a:cubicBezTo>
                <a:close/>
              </a:path>
            </a:pathLst>
          </a:custGeom>
          <a:solidFill>
            <a:schemeClr val="accent6"/>
          </a:solidFill>
          <a:ln w="0" cap="flat">
            <a:noFill/>
            <a:prstDash val="solid"/>
            <a:miter/>
          </a:ln>
        </p:spPr>
        <p:txBody>
          <a:bodyPr rtlCol="0" anchor="ctr"/>
          <a:lstStyle/>
          <a:p>
            <a:endParaRPr lang="en-IN"/>
          </a:p>
        </p:txBody>
      </p:sp>
      <p:sp>
        <p:nvSpPr>
          <p:cNvPr id="211" name="Freeform: Shape 210">
            <a:extLst>
              <a:ext uri="{FF2B5EF4-FFF2-40B4-BE49-F238E27FC236}">
                <a16:creationId xmlns:a16="http://schemas.microsoft.com/office/drawing/2014/main" id="{22250CEF-EA05-ABCF-EA45-698A5C5C833F}"/>
              </a:ext>
            </a:extLst>
          </p:cNvPr>
          <p:cNvSpPr/>
          <p:nvPr/>
        </p:nvSpPr>
        <p:spPr>
          <a:xfrm>
            <a:off x="10092677" y="5085986"/>
            <a:ext cx="9281" cy="12286"/>
          </a:xfrm>
          <a:custGeom>
            <a:avLst/>
            <a:gdLst>
              <a:gd name="connsiteX0" fmla="*/ 6562 w 9281"/>
              <a:gd name="connsiteY0" fmla="*/ 1170 h 12286"/>
              <a:gd name="connsiteX1" fmla="*/ 2402 w 9281"/>
              <a:gd name="connsiteY1" fmla="*/ 177 h 12286"/>
              <a:gd name="connsiteX2" fmla="*/ 42 w 9281"/>
              <a:gd name="connsiteY2" fmla="*/ 3903 h 12286"/>
              <a:gd name="connsiteX3" fmla="*/ 3768 w 9281"/>
              <a:gd name="connsiteY3" fmla="*/ 12225 h 12286"/>
              <a:gd name="connsiteX4" fmla="*/ 8736 w 9281"/>
              <a:gd name="connsiteY4" fmla="*/ 12287 h 12286"/>
              <a:gd name="connsiteX5" fmla="*/ 6625 w 9281"/>
              <a:gd name="connsiteY5" fmla="*/ 1108 h 1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1" h="12286">
                <a:moveTo>
                  <a:pt x="6562" y="1170"/>
                </a:moveTo>
                <a:cubicBezTo>
                  <a:pt x="5693" y="301"/>
                  <a:pt x="3457" y="-320"/>
                  <a:pt x="2402" y="177"/>
                </a:cubicBezTo>
                <a:cubicBezTo>
                  <a:pt x="1222" y="735"/>
                  <a:pt x="-269" y="2909"/>
                  <a:pt x="42" y="3903"/>
                </a:cubicBezTo>
                <a:cubicBezTo>
                  <a:pt x="911" y="6760"/>
                  <a:pt x="2464" y="9492"/>
                  <a:pt x="3768" y="12225"/>
                </a:cubicBezTo>
                <a:cubicBezTo>
                  <a:pt x="5445" y="12225"/>
                  <a:pt x="7059" y="12225"/>
                  <a:pt x="8736" y="12287"/>
                </a:cubicBezTo>
                <a:cubicBezTo>
                  <a:pt x="9668" y="8312"/>
                  <a:pt x="9668" y="4275"/>
                  <a:pt x="6625" y="1108"/>
                </a:cubicBezTo>
                <a:close/>
              </a:path>
            </a:pathLst>
          </a:custGeom>
          <a:solidFill>
            <a:schemeClr val="accent6"/>
          </a:solidFill>
          <a:ln w="0" cap="flat">
            <a:noFill/>
            <a:prstDash val="solid"/>
            <a:miter/>
          </a:ln>
        </p:spPr>
        <p:txBody>
          <a:bodyPr rtlCol="0" anchor="ctr"/>
          <a:lstStyle/>
          <a:p>
            <a:endParaRPr lang="en-IN"/>
          </a:p>
        </p:txBody>
      </p:sp>
      <p:sp>
        <p:nvSpPr>
          <p:cNvPr id="212" name="Freeform: Shape 211">
            <a:extLst>
              <a:ext uri="{FF2B5EF4-FFF2-40B4-BE49-F238E27FC236}">
                <a16:creationId xmlns:a16="http://schemas.microsoft.com/office/drawing/2014/main" id="{BDF6B448-3D36-D579-4102-BFF1AD8E0E47}"/>
              </a:ext>
            </a:extLst>
          </p:cNvPr>
          <p:cNvSpPr/>
          <p:nvPr/>
        </p:nvSpPr>
        <p:spPr>
          <a:xfrm>
            <a:off x="10096134" y="5098211"/>
            <a:ext cx="559" cy="558"/>
          </a:xfrm>
          <a:custGeom>
            <a:avLst/>
            <a:gdLst>
              <a:gd name="connsiteX0" fmla="*/ 311 w 559"/>
              <a:gd name="connsiteY0" fmla="*/ 0 h 558"/>
              <a:gd name="connsiteX1" fmla="*/ 0 w 559"/>
              <a:gd name="connsiteY1" fmla="*/ 0 h 558"/>
              <a:gd name="connsiteX2" fmla="*/ 0 w 559"/>
              <a:gd name="connsiteY2" fmla="*/ 559 h 558"/>
              <a:gd name="connsiteX3" fmla="*/ 559 w 559"/>
              <a:gd name="connsiteY3" fmla="*/ 559 h 558"/>
              <a:gd name="connsiteX4" fmla="*/ 311 w 559"/>
              <a:gd name="connsiteY4" fmla="*/ 62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 h="558">
                <a:moveTo>
                  <a:pt x="311" y="0"/>
                </a:moveTo>
                <a:lnTo>
                  <a:pt x="0" y="0"/>
                </a:lnTo>
                <a:lnTo>
                  <a:pt x="0" y="559"/>
                </a:lnTo>
                <a:cubicBezTo>
                  <a:pt x="0" y="559"/>
                  <a:pt x="373" y="559"/>
                  <a:pt x="559" y="559"/>
                </a:cubicBezTo>
                <a:cubicBezTo>
                  <a:pt x="497" y="373"/>
                  <a:pt x="373" y="248"/>
                  <a:pt x="311" y="62"/>
                </a:cubicBezTo>
                <a:close/>
              </a:path>
            </a:pathLst>
          </a:custGeom>
          <a:solidFill>
            <a:schemeClr val="accent6"/>
          </a:solidFill>
          <a:ln w="0" cap="flat">
            <a:noFill/>
            <a:prstDash val="solid"/>
            <a:miter/>
          </a:ln>
        </p:spPr>
        <p:txBody>
          <a:bodyPr rtlCol="0" anchor="ctr"/>
          <a:lstStyle/>
          <a:p>
            <a:endParaRPr lang="en-IN"/>
          </a:p>
        </p:txBody>
      </p:sp>
      <p:sp>
        <p:nvSpPr>
          <p:cNvPr id="213" name="Freeform: Shape 212">
            <a:extLst>
              <a:ext uri="{FF2B5EF4-FFF2-40B4-BE49-F238E27FC236}">
                <a16:creationId xmlns:a16="http://schemas.microsoft.com/office/drawing/2014/main" id="{B61C662C-EE39-BA70-9BB0-EC125CDB225F}"/>
              </a:ext>
            </a:extLst>
          </p:cNvPr>
          <p:cNvSpPr/>
          <p:nvPr/>
        </p:nvSpPr>
        <p:spPr>
          <a:xfrm>
            <a:off x="8385806" y="2104327"/>
            <a:ext cx="931" cy="745"/>
          </a:xfrm>
          <a:custGeom>
            <a:avLst/>
            <a:gdLst>
              <a:gd name="connsiteX0" fmla="*/ 0 w 931"/>
              <a:gd name="connsiteY0" fmla="*/ 0 h 745"/>
              <a:gd name="connsiteX1" fmla="*/ 248 w 931"/>
              <a:gd name="connsiteY1" fmla="*/ 745 h 745"/>
              <a:gd name="connsiteX2" fmla="*/ 745 w 931"/>
              <a:gd name="connsiteY2" fmla="*/ 497 h 745"/>
              <a:gd name="connsiteX3" fmla="*/ 931 w 931"/>
              <a:gd name="connsiteY3" fmla="*/ 0 h 745"/>
              <a:gd name="connsiteX4" fmla="*/ 0 w 931"/>
              <a:gd name="connsiteY4" fmla="*/ 0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745">
                <a:moveTo>
                  <a:pt x="0" y="0"/>
                </a:moveTo>
                <a:cubicBezTo>
                  <a:pt x="0" y="0"/>
                  <a:pt x="124" y="497"/>
                  <a:pt x="248" y="745"/>
                </a:cubicBezTo>
                <a:cubicBezTo>
                  <a:pt x="435" y="745"/>
                  <a:pt x="559" y="559"/>
                  <a:pt x="745" y="497"/>
                </a:cubicBezTo>
                <a:cubicBezTo>
                  <a:pt x="807" y="311"/>
                  <a:pt x="870" y="186"/>
                  <a:pt x="931" y="0"/>
                </a:cubicBezTo>
                <a:cubicBezTo>
                  <a:pt x="621" y="0"/>
                  <a:pt x="310" y="0"/>
                  <a:pt x="0" y="0"/>
                </a:cubicBezTo>
                <a:close/>
              </a:path>
            </a:pathLst>
          </a:custGeom>
          <a:solidFill>
            <a:schemeClr val="accent6"/>
          </a:solidFill>
          <a:ln w="0" cap="flat">
            <a:noFill/>
            <a:prstDash val="solid"/>
            <a:miter/>
          </a:ln>
        </p:spPr>
        <p:txBody>
          <a:bodyPr rtlCol="0" anchor="ctr"/>
          <a:lstStyle/>
          <a:p>
            <a:endParaRPr lang="en-IN"/>
          </a:p>
        </p:txBody>
      </p:sp>
      <p:sp>
        <p:nvSpPr>
          <p:cNvPr id="214" name="Freeform: Shape 213">
            <a:extLst>
              <a:ext uri="{FF2B5EF4-FFF2-40B4-BE49-F238E27FC236}">
                <a16:creationId xmlns:a16="http://schemas.microsoft.com/office/drawing/2014/main" id="{90AF959C-0931-64B8-9376-805F6C5CBC46}"/>
              </a:ext>
            </a:extLst>
          </p:cNvPr>
          <p:cNvSpPr/>
          <p:nvPr/>
        </p:nvSpPr>
        <p:spPr>
          <a:xfrm>
            <a:off x="8375060" y="2094708"/>
            <a:ext cx="10807" cy="9618"/>
          </a:xfrm>
          <a:custGeom>
            <a:avLst/>
            <a:gdLst>
              <a:gd name="connsiteX0" fmla="*/ 3479 w 10807"/>
              <a:gd name="connsiteY0" fmla="*/ 55 h 9618"/>
              <a:gd name="connsiteX1" fmla="*/ 1 w 10807"/>
              <a:gd name="connsiteY1" fmla="*/ 2663 h 9618"/>
              <a:gd name="connsiteX2" fmla="*/ 2299 w 10807"/>
              <a:gd name="connsiteY2" fmla="*/ 8749 h 9618"/>
              <a:gd name="connsiteX3" fmla="*/ 10808 w 10807"/>
              <a:gd name="connsiteY3" fmla="*/ 9619 h 9618"/>
              <a:gd name="connsiteX4" fmla="*/ 7702 w 10807"/>
              <a:gd name="connsiteY4" fmla="*/ 1421 h 9618"/>
              <a:gd name="connsiteX5" fmla="*/ 3541 w 10807"/>
              <a:gd name="connsiteY5" fmla="*/ 55 h 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7" h="9618">
                <a:moveTo>
                  <a:pt x="3479" y="55"/>
                </a:moveTo>
                <a:cubicBezTo>
                  <a:pt x="2113" y="303"/>
                  <a:pt x="-60" y="1856"/>
                  <a:pt x="1" y="2663"/>
                </a:cubicBezTo>
                <a:cubicBezTo>
                  <a:pt x="188" y="4837"/>
                  <a:pt x="871" y="8190"/>
                  <a:pt x="2299" y="8749"/>
                </a:cubicBezTo>
                <a:cubicBezTo>
                  <a:pt x="4846" y="9743"/>
                  <a:pt x="7889" y="9557"/>
                  <a:pt x="10808" y="9619"/>
                </a:cubicBezTo>
                <a:cubicBezTo>
                  <a:pt x="9876" y="6824"/>
                  <a:pt x="9069" y="3967"/>
                  <a:pt x="7702" y="1421"/>
                </a:cubicBezTo>
                <a:cubicBezTo>
                  <a:pt x="7206" y="427"/>
                  <a:pt x="4908" y="-194"/>
                  <a:pt x="3541" y="55"/>
                </a:cubicBezTo>
                <a:close/>
              </a:path>
            </a:pathLst>
          </a:custGeom>
          <a:solidFill>
            <a:schemeClr val="accent6"/>
          </a:solidFill>
          <a:ln w="0" cap="flat">
            <a:noFill/>
            <a:prstDash val="solid"/>
            <a:miter/>
          </a:ln>
        </p:spPr>
        <p:txBody>
          <a:bodyPr rtlCol="0" anchor="ctr"/>
          <a:lstStyle/>
          <a:p>
            <a:endParaRPr lang="en-IN"/>
          </a:p>
        </p:txBody>
      </p:sp>
      <p:sp>
        <p:nvSpPr>
          <p:cNvPr id="215" name="Freeform: Shape 214">
            <a:extLst>
              <a:ext uri="{FF2B5EF4-FFF2-40B4-BE49-F238E27FC236}">
                <a16:creationId xmlns:a16="http://schemas.microsoft.com/office/drawing/2014/main" id="{7CFFB853-BB1C-D089-AA4D-586936BDD1DD}"/>
              </a:ext>
            </a:extLst>
          </p:cNvPr>
          <p:cNvSpPr/>
          <p:nvPr/>
        </p:nvSpPr>
        <p:spPr>
          <a:xfrm>
            <a:off x="10262570" y="4223897"/>
            <a:ext cx="9689" cy="9297"/>
          </a:xfrm>
          <a:custGeom>
            <a:avLst/>
            <a:gdLst>
              <a:gd name="connsiteX0" fmla="*/ 9690 w 9689"/>
              <a:gd name="connsiteY0" fmla="*/ 3747 h 9297"/>
              <a:gd name="connsiteX1" fmla="*/ 4162 w 9689"/>
              <a:gd name="connsiteY1" fmla="*/ 207 h 9297"/>
              <a:gd name="connsiteX2" fmla="*/ 2 w 9689"/>
              <a:gd name="connsiteY2" fmla="*/ 4865 h 9297"/>
              <a:gd name="connsiteX3" fmla="*/ 1740 w 9689"/>
              <a:gd name="connsiteY3" fmla="*/ 9026 h 9297"/>
              <a:gd name="connsiteX4" fmla="*/ 9690 w 9689"/>
              <a:gd name="connsiteY4" fmla="*/ 3685 h 9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89" h="9297">
                <a:moveTo>
                  <a:pt x="9690" y="3747"/>
                </a:moveTo>
                <a:cubicBezTo>
                  <a:pt x="8075" y="2629"/>
                  <a:pt x="6336" y="952"/>
                  <a:pt x="4162" y="207"/>
                </a:cubicBezTo>
                <a:cubicBezTo>
                  <a:pt x="1678" y="-662"/>
                  <a:pt x="-61" y="1263"/>
                  <a:pt x="2" y="4865"/>
                </a:cubicBezTo>
                <a:cubicBezTo>
                  <a:pt x="2" y="6293"/>
                  <a:pt x="622" y="8467"/>
                  <a:pt x="1740" y="9026"/>
                </a:cubicBezTo>
                <a:cubicBezTo>
                  <a:pt x="4038" y="10268"/>
                  <a:pt x="9131" y="7039"/>
                  <a:pt x="9690" y="3685"/>
                </a:cubicBezTo>
                <a:close/>
              </a:path>
            </a:pathLst>
          </a:custGeom>
          <a:solidFill>
            <a:schemeClr val="accent6"/>
          </a:solidFill>
          <a:ln w="0" cap="flat">
            <a:noFill/>
            <a:prstDash val="solid"/>
            <a:miter/>
          </a:ln>
        </p:spPr>
        <p:txBody>
          <a:bodyPr rtlCol="0" anchor="ctr"/>
          <a:lstStyle/>
          <a:p>
            <a:endParaRPr lang="en-IN"/>
          </a:p>
        </p:txBody>
      </p:sp>
      <p:sp>
        <p:nvSpPr>
          <p:cNvPr id="216" name="Freeform: Shape 215">
            <a:extLst>
              <a:ext uri="{FF2B5EF4-FFF2-40B4-BE49-F238E27FC236}">
                <a16:creationId xmlns:a16="http://schemas.microsoft.com/office/drawing/2014/main" id="{4534F275-D64E-9D0A-2061-CA926931487A}"/>
              </a:ext>
            </a:extLst>
          </p:cNvPr>
          <p:cNvSpPr/>
          <p:nvPr/>
        </p:nvSpPr>
        <p:spPr>
          <a:xfrm>
            <a:off x="10399575" y="4665595"/>
            <a:ext cx="13479" cy="7082"/>
          </a:xfrm>
          <a:custGeom>
            <a:avLst/>
            <a:gdLst>
              <a:gd name="connsiteX0" fmla="*/ 5586 w 13479"/>
              <a:gd name="connsiteY0" fmla="*/ 7020 h 7082"/>
              <a:gd name="connsiteX1" fmla="*/ 10492 w 13479"/>
              <a:gd name="connsiteY1" fmla="*/ 6586 h 7082"/>
              <a:gd name="connsiteX2" fmla="*/ 13473 w 13479"/>
              <a:gd name="connsiteY2" fmla="*/ 3418 h 7082"/>
              <a:gd name="connsiteX3" fmla="*/ 10865 w 13479"/>
              <a:gd name="connsiteY3" fmla="*/ 251 h 7082"/>
              <a:gd name="connsiteX4" fmla="*/ 8443 w 13479"/>
              <a:gd name="connsiteY4" fmla="*/ 127 h 7082"/>
              <a:gd name="connsiteX5" fmla="*/ 5958 w 13479"/>
              <a:gd name="connsiteY5" fmla="*/ 313 h 7082"/>
              <a:gd name="connsiteX6" fmla="*/ 59 w 13479"/>
              <a:gd name="connsiteY6" fmla="*/ 3853 h 7082"/>
              <a:gd name="connsiteX7" fmla="*/ 5586 w 13479"/>
              <a:gd name="connsiteY7" fmla="*/ 7083 h 7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79" h="7082">
                <a:moveTo>
                  <a:pt x="5586" y="7020"/>
                </a:moveTo>
                <a:cubicBezTo>
                  <a:pt x="7201" y="6896"/>
                  <a:pt x="9001" y="7207"/>
                  <a:pt x="10492" y="6586"/>
                </a:cubicBezTo>
                <a:cubicBezTo>
                  <a:pt x="11734" y="6027"/>
                  <a:pt x="13287" y="4598"/>
                  <a:pt x="13473" y="3418"/>
                </a:cubicBezTo>
                <a:cubicBezTo>
                  <a:pt x="13597" y="2487"/>
                  <a:pt x="11983" y="1121"/>
                  <a:pt x="10865" y="251"/>
                </a:cubicBezTo>
                <a:cubicBezTo>
                  <a:pt x="10306" y="-184"/>
                  <a:pt x="9250" y="65"/>
                  <a:pt x="8443" y="127"/>
                </a:cubicBezTo>
                <a:cubicBezTo>
                  <a:pt x="7635" y="127"/>
                  <a:pt x="6766" y="189"/>
                  <a:pt x="5958" y="313"/>
                </a:cubicBezTo>
                <a:cubicBezTo>
                  <a:pt x="3475" y="562"/>
                  <a:pt x="990" y="1121"/>
                  <a:pt x="59" y="3853"/>
                </a:cubicBezTo>
                <a:cubicBezTo>
                  <a:pt x="-438" y="5406"/>
                  <a:pt x="2295" y="6958"/>
                  <a:pt x="5586" y="7083"/>
                </a:cubicBezTo>
                <a:close/>
              </a:path>
            </a:pathLst>
          </a:custGeom>
          <a:solidFill>
            <a:schemeClr val="accent6"/>
          </a:solidFill>
          <a:ln w="0" cap="flat">
            <a:noFill/>
            <a:prstDash val="solid"/>
            <a:miter/>
          </a:ln>
        </p:spPr>
        <p:txBody>
          <a:bodyPr rtlCol="0" anchor="ctr"/>
          <a:lstStyle/>
          <a:p>
            <a:endParaRPr lang="en-IN"/>
          </a:p>
        </p:txBody>
      </p:sp>
      <p:sp>
        <p:nvSpPr>
          <p:cNvPr id="217" name="Freeform: Shape 216">
            <a:extLst>
              <a:ext uri="{FF2B5EF4-FFF2-40B4-BE49-F238E27FC236}">
                <a16:creationId xmlns:a16="http://schemas.microsoft.com/office/drawing/2014/main" id="{02E19617-CB7C-EAB8-2CF3-D15C2539B04B}"/>
              </a:ext>
            </a:extLst>
          </p:cNvPr>
          <p:cNvSpPr/>
          <p:nvPr/>
        </p:nvSpPr>
        <p:spPr>
          <a:xfrm>
            <a:off x="7478052" y="2020830"/>
            <a:ext cx="6923" cy="11083"/>
          </a:xfrm>
          <a:custGeom>
            <a:avLst/>
            <a:gdLst>
              <a:gd name="connsiteX0" fmla="*/ 4459 w 6923"/>
              <a:gd name="connsiteY0" fmla="*/ 11084 h 11083"/>
              <a:gd name="connsiteX1" fmla="*/ 6881 w 6923"/>
              <a:gd name="connsiteY1" fmla="*/ 4811 h 11083"/>
              <a:gd name="connsiteX2" fmla="*/ 5328 w 6923"/>
              <a:gd name="connsiteY2" fmla="*/ 588 h 11083"/>
              <a:gd name="connsiteX3" fmla="*/ 49 w 6923"/>
              <a:gd name="connsiteY3" fmla="*/ 3756 h 11083"/>
              <a:gd name="connsiteX4" fmla="*/ 4521 w 6923"/>
              <a:gd name="connsiteY4" fmla="*/ 11084 h 11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 h="11083">
                <a:moveTo>
                  <a:pt x="4459" y="11084"/>
                </a:moveTo>
                <a:cubicBezTo>
                  <a:pt x="5390" y="9034"/>
                  <a:pt x="6446" y="6985"/>
                  <a:pt x="6881" y="4811"/>
                </a:cubicBezTo>
                <a:cubicBezTo>
                  <a:pt x="7129" y="3507"/>
                  <a:pt x="6260" y="1644"/>
                  <a:pt x="5328" y="588"/>
                </a:cubicBezTo>
                <a:cubicBezTo>
                  <a:pt x="3900" y="-1088"/>
                  <a:pt x="298" y="1085"/>
                  <a:pt x="49" y="3756"/>
                </a:cubicBezTo>
                <a:cubicBezTo>
                  <a:pt x="-261" y="7296"/>
                  <a:pt x="856" y="10028"/>
                  <a:pt x="4521" y="11084"/>
                </a:cubicBezTo>
                <a:close/>
              </a:path>
            </a:pathLst>
          </a:custGeom>
          <a:solidFill>
            <a:schemeClr val="accent4"/>
          </a:solidFill>
          <a:ln w="0" cap="flat">
            <a:noFill/>
            <a:prstDash val="solid"/>
            <a:miter/>
          </a:ln>
        </p:spPr>
        <p:txBody>
          <a:bodyPr rtlCol="0" anchor="ctr"/>
          <a:lstStyle/>
          <a:p>
            <a:endParaRPr lang="en-IN"/>
          </a:p>
        </p:txBody>
      </p:sp>
      <p:sp>
        <p:nvSpPr>
          <p:cNvPr id="218" name="Freeform: Shape 217">
            <a:extLst>
              <a:ext uri="{FF2B5EF4-FFF2-40B4-BE49-F238E27FC236}">
                <a16:creationId xmlns:a16="http://schemas.microsoft.com/office/drawing/2014/main" id="{39A9D98D-26AD-1B80-4EFB-51A5E690B972}"/>
              </a:ext>
            </a:extLst>
          </p:cNvPr>
          <p:cNvSpPr/>
          <p:nvPr/>
        </p:nvSpPr>
        <p:spPr>
          <a:xfrm>
            <a:off x="8634405" y="4737638"/>
            <a:ext cx="7657" cy="8909"/>
          </a:xfrm>
          <a:custGeom>
            <a:avLst/>
            <a:gdLst>
              <a:gd name="connsiteX0" fmla="*/ 6956 w 7657"/>
              <a:gd name="connsiteY0" fmla="*/ 6956 h 8909"/>
              <a:gd name="connsiteX1" fmla="*/ 5403 w 7657"/>
              <a:gd name="connsiteY1" fmla="*/ 187 h 8909"/>
              <a:gd name="connsiteX2" fmla="*/ 0 w 7657"/>
              <a:gd name="connsiteY2" fmla="*/ 4348 h 8909"/>
              <a:gd name="connsiteX3" fmla="*/ 2609 w 7657"/>
              <a:gd name="connsiteY3" fmla="*/ 8384 h 8909"/>
              <a:gd name="connsiteX4" fmla="*/ 6956 w 7657"/>
              <a:gd name="connsiteY4" fmla="*/ 6894 h 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7" h="8909">
                <a:moveTo>
                  <a:pt x="6956" y="6956"/>
                </a:moveTo>
                <a:cubicBezTo>
                  <a:pt x="8384" y="4223"/>
                  <a:pt x="7515" y="1056"/>
                  <a:pt x="5403" y="187"/>
                </a:cubicBezTo>
                <a:cubicBezTo>
                  <a:pt x="3167" y="-683"/>
                  <a:pt x="124" y="1615"/>
                  <a:pt x="0" y="4348"/>
                </a:cubicBezTo>
                <a:cubicBezTo>
                  <a:pt x="870" y="5714"/>
                  <a:pt x="1429" y="7515"/>
                  <a:pt x="2609" y="8384"/>
                </a:cubicBezTo>
                <a:cubicBezTo>
                  <a:pt x="4223" y="9502"/>
                  <a:pt x="6024" y="8757"/>
                  <a:pt x="6956" y="6894"/>
                </a:cubicBezTo>
                <a:close/>
              </a:path>
            </a:pathLst>
          </a:custGeom>
          <a:solidFill>
            <a:schemeClr val="accent6"/>
          </a:solidFill>
          <a:ln w="0" cap="flat">
            <a:noFill/>
            <a:prstDash val="solid"/>
            <a:miter/>
          </a:ln>
        </p:spPr>
        <p:txBody>
          <a:bodyPr rtlCol="0" anchor="ctr"/>
          <a:lstStyle/>
          <a:p>
            <a:endParaRPr lang="en-IN"/>
          </a:p>
        </p:txBody>
      </p:sp>
      <p:sp>
        <p:nvSpPr>
          <p:cNvPr id="219" name="Freeform: Shape 218">
            <a:extLst>
              <a:ext uri="{FF2B5EF4-FFF2-40B4-BE49-F238E27FC236}">
                <a16:creationId xmlns:a16="http://schemas.microsoft.com/office/drawing/2014/main" id="{16DD4CC6-38A7-C752-9C36-25021EE2FA3D}"/>
              </a:ext>
            </a:extLst>
          </p:cNvPr>
          <p:cNvSpPr/>
          <p:nvPr/>
        </p:nvSpPr>
        <p:spPr>
          <a:xfrm>
            <a:off x="7468597" y="2201199"/>
            <a:ext cx="7889" cy="8946"/>
          </a:xfrm>
          <a:custGeom>
            <a:avLst/>
            <a:gdLst>
              <a:gd name="connsiteX0" fmla="*/ 3418 w 7889"/>
              <a:gd name="connsiteY0" fmla="*/ 507 h 8946"/>
              <a:gd name="connsiteX1" fmla="*/ 3 w 7889"/>
              <a:gd name="connsiteY1" fmla="*/ 6655 h 8946"/>
              <a:gd name="connsiteX2" fmla="*/ 1120 w 7889"/>
              <a:gd name="connsiteY2" fmla="*/ 8580 h 8946"/>
              <a:gd name="connsiteX3" fmla="*/ 5281 w 7889"/>
              <a:gd name="connsiteY3" fmla="*/ 8580 h 8946"/>
              <a:gd name="connsiteX4" fmla="*/ 7890 w 7889"/>
              <a:gd name="connsiteY4" fmla="*/ 2929 h 8946"/>
              <a:gd name="connsiteX5" fmla="*/ 3418 w 7889"/>
              <a:gd name="connsiteY5" fmla="*/ 507 h 8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9" h="8946">
                <a:moveTo>
                  <a:pt x="3418" y="507"/>
                </a:moveTo>
                <a:cubicBezTo>
                  <a:pt x="996" y="1873"/>
                  <a:pt x="-60" y="3984"/>
                  <a:pt x="3" y="6655"/>
                </a:cubicBezTo>
                <a:cubicBezTo>
                  <a:pt x="3" y="7338"/>
                  <a:pt x="623" y="8518"/>
                  <a:pt x="1120" y="8580"/>
                </a:cubicBezTo>
                <a:cubicBezTo>
                  <a:pt x="2549" y="8828"/>
                  <a:pt x="4722" y="9263"/>
                  <a:pt x="5281" y="8580"/>
                </a:cubicBezTo>
                <a:cubicBezTo>
                  <a:pt x="6648" y="6779"/>
                  <a:pt x="7269" y="4419"/>
                  <a:pt x="7890" y="2929"/>
                </a:cubicBezTo>
                <a:cubicBezTo>
                  <a:pt x="6772" y="-52"/>
                  <a:pt x="5406" y="-549"/>
                  <a:pt x="3418" y="507"/>
                </a:cubicBezTo>
                <a:close/>
              </a:path>
            </a:pathLst>
          </a:custGeom>
          <a:solidFill>
            <a:schemeClr val="accent4"/>
          </a:solidFill>
          <a:ln w="0" cap="flat">
            <a:noFill/>
            <a:prstDash val="solid"/>
            <a:miter/>
          </a:ln>
        </p:spPr>
        <p:txBody>
          <a:bodyPr rtlCol="0" anchor="ctr"/>
          <a:lstStyle/>
          <a:p>
            <a:endParaRPr lang="en-IN"/>
          </a:p>
        </p:txBody>
      </p:sp>
      <p:sp>
        <p:nvSpPr>
          <p:cNvPr id="220" name="Freeform: Shape 219">
            <a:extLst>
              <a:ext uri="{FF2B5EF4-FFF2-40B4-BE49-F238E27FC236}">
                <a16:creationId xmlns:a16="http://schemas.microsoft.com/office/drawing/2014/main" id="{94EAD2B4-D41D-B17B-FE4B-73C2BCD8FCD2}"/>
              </a:ext>
            </a:extLst>
          </p:cNvPr>
          <p:cNvSpPr/>
          <p:nvPr/>
        </p:nvSpPr>
        <p:spPr>
          <a:xfrm>
            <a:off x="8133142" y="3635908"/>
            <a:ext cx="11515" cy="9019"/>
          </a:xfrm>
          <a:custGeom>
            <a:avLst/>
            <a:gdLst>
              <a:gd name="connsiteX0" fmla="*/ 8038 w 11515"/>
              <a:gd name="connsiteY0" fmla="*/ 2499 h 9019"/>
              <a:gd name="connsiteX1" fmla="*/ 6051 w 11515"/>
              <a:gd name="connsiteY1" fmla="*/ 1070 h 9019"/>
              <a:gd name="connsiteX2" fmla="*/ 1641 w 11515"/>
              <a:gd name="connsiteY2" fmla="*/ 946 h 9019"/>
              <a:gd name="connsiteX3" fmla="*/ 27 w 11515"/>
              <a:gd name="connsiteY3" fmla="*/ 5107 h 9019"/>
              <a:gd name="connsiteX4" fmla="*/ 2697 w 11515"/>
              <a:gd name="connsiteY4" fmla="*/ 8585 h 9019"/>
              <a:gd name="connsiteX5" fmla="*/ 11516 w 11515"/>
              <a:gd name="connsiteY5" fmla="*/ 9019 h 9019"/>
              <a:gd name="connsiteX6" fmla="*/ 11516 w 11515"/>
              <a:gd name="connsiteY6" fmla="*/ 4237 h 9019"/>
              <a:gd name="connsiteX7" fmla="*/ 8038 w 11515"/>
              <a:gd name="connsiteY7" fmla="*/ 2499 h 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15" h="9019">
                <a:moveTo>
                  <a:pt x="8038" y="2499"/>
                </a:moveTo>
                <a:cubicBezTo>
                  <a:pt x="7355" y="2126"/>
                  <a:pt x="6672" y="1629"/>
                  <a:pt x="6051" y="1070"/>
                </a:cubicBezTo>
                <a:cubicBezTo>
                  <a:pt x="4623" y="-172"/>
                  <a:pt x="2946" y="-483"/>
                  <a:pt x="1641" y="946"/>
                </a:cubicBezTo>
                <a:cubicBezTo>
                  <a:pt x="648" y="2002"/>
                  <a:pt x="-160" y="3803"/>
                  <a:pt x="27" y="5107"/>
                </a:cubicBezTo>
                <a:cubicBezTo>
                  <a:pt x="213" y="6411"/>
                  <a:pt x="1580" y="8398"/>
                  <a:pt x="2697" y="8585"/>
                </a:cubicBezTo>
                <a:cubicBezTo>
                  <a:pt x="5554" y="9081"/>
                  <a:pt x="8535" y="8957"/>
                  <a:pt x="11516" y="9019"/>
                </a:cubicBezTo>
                <a:cubicBezTo>
                  <a:pt x="11516" y="7405"/>
                  <a:pt x="11516" y="5852"/>
                  <a:pt x="11516" y="4237"/>
                </a:cubicBezTo>
                <a:cubicBezTo>
                  <a:pt x="10336" y="3678"/>
                  <a:pt x="9156" y="3120"/>
                  <a:pt x="8038" y="2499"/>
                </a:cubicBezTo>
                <a:close/>
              </a:path>
            </a:pathLst>
          </a:custGeom>
          <a:solidFill>
            <a:schemeClr val="accent6"/>
          </a:solidFill>
          <a:ln w="0" cap="flat">
            <a:noFill/>
            <a:prstDash val="solid"/>
            <a:miter/>
          </a:ln>
        </p:spPr>
        <p:txBody>
          <a:bodyPr rtlCol="0" anchor="ctr"/>
          <a:lstStyle/>
          <a:p>
            <a:endParaRPr lang="en-IN"/>
          </a:p>
        </p:txBody>
      </p:sp>
      <p:sp>
        <p:nvSpPr>
          <p:cNvPr id="221" name="Freeform: Shape 220">
            <a:extLst>
              <a:ext uri="{FF2B5EF4-FFF2-40B4-BE49-F238E27FC236}">
                <a16:creationId xmlns:a16="http://schemas.microsoft.com/office/drawing/2014/main" id="{BF9D1CA6-8BA4-1C05-165F-10EC6ADD6D01}"/>
              </a:ext>
            </a:extLst>
          </p:cNvPr>
          <p:cNvSpPr/>
          <p:nvPr/>
        </p:nvSpPr>
        <p:spPr>
          <a:xfrm>
            <a:off x="8144720" y="3644990"/>
            <a:ext cx="807" cy="807"/>
          </a:xfrm>
          <a:custGeom>
            <a:avLst/>
            <a:gdLst>
              <a:gd name="connsiteX0" fmla="*/ 0 w 807"/>
              <a:gd name="connsiteY0" fmla="*/ 0 h 807"/>
              <a:gd name="connsiteX1" fmla="*/ 0 w 807"/>
              <a:gd name="connsiteY1" fmla="*/ 807 h 807"/>
              <a:gd name="connsiteX2" fmla="*/ 807 w 807"/>
              <a:gd name="connsiteY2" fmla="*/ 62 h 807"/>
              <a:gd name="connsiteX3" fmla="*/ 807 w 807"/>
              <a:gd name="connsiteY3" fmla="*/ 62 h 807"/>
              <a:gd name="connsiteX4" fmla="*/ 0 w 807"/>
              <a:gd name="connsiteY4" fmla="*/ 62 h 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807">
                <a:moveTo>
                  <a:pt x="0" y="0"/>
                </a:moveTo>
                <a:lnTo>
                  <a:pt x="0" y="807"/>
                </a:lnTo>
                <a:cubicBezTo>
                  <a:pt x="373" y="497"/>
                  <a:pt x="497" y="311"/>
                  <a:pt x="807" y="62"/>
                </a:cubicBezTo>
                <a:lnTo>
                  <a:pt x="807" y="62"/>
                </a:lnTo>
                <a:cubicBezTo>
                  <a:pt x="807" y="62"/>
                  <a:pt x="248" y="62"/>
                  <a:pt x="0" y="62"/>
                </a:cubicBezTo>
                <a:close/>
              </a:path>
            </a:pathLst>
          </a:custGeom>
          <a:solidFill>
            <a:schemeClr val="accent6"/>
          </a:solidFill>
          <a:ln w="0" cap="flat">
            <a:noFill/>
            <a:prstDash val="solid"/>
            <a:miter/>
          </a:ln>
        </p:spPr>
        <p:txBody>
          <a:bodyPr rtlCol="0" anchor="ctr"/>
          <a:lstStyle/>
          <a:p>
            <a:endParaRPr lang="en-IN"/>
          </a:p>
        </p:txBody>
      </p:sp>
      <p:sp>
        <p:nvSpPr>
          <p:cNvPr id="222" name="Freeform: Shape 221">
            <a:extLst>
              <a:ext uri="{FF2B5EF4-FFF2-40B4-BE49-F238E27FC236}">
                <a16:creationId xmlns:a16="http://schemas.microsoft.com/office/drawing/2014/main" id="{6982EFE1-AB83-1331-8E9F-449692D0D74B}"/>
              </a:ext>
            </a:extLst>
          </p:cNvPr>
          <p:cNvSpPr/>
          <p:nvPr/>
        </p:nvSpPr>
        <p:spPr>
          <a:xfrm>
            <a:off x="10648545" y="5506755"/>
            <a:ext cx="8632" cy="12498"/>
          </a:xfrm>
          <a:custGeom>
            <a:avLst/>
            <a:gdLst>
              <a:gd name="connsiteX0" fmla="*/ 6893 w 8632"/>
              <a:gd name="connsiteY0" fmla="*/ 10468 h 12498"/>
              <a:gd name="connsiteX1" fmla="*/ 8632 w 8632"/>
              <a:gd name="connsiteY1" fmla="*/ 5997 h 12498"/>
              <a:gd name="connsiteX2" fmla="*/ 8322 w 8632"/>
              <a:gd name="connsiteY2" fmla="*/ 3637 h 12498"/>
              <a:gd name="connsiteX3" fmla="*/ 5776 w 8632"/>
              <a:gd name="connsiteY3" fmla="*/ 35 h 12498"/>
              <a:gd name="connsiteX4" fmla="*/ 1925 w 8632"/>
              <a:gd name="connsiteY4" fmla="*/ 2084 h 12498"/>
              <a:gd name="connsiteX5" fmla="*/ 0 w 8632"/>
              <a:gd name="connsiteY5" fmla="*/ 8916 h 12498"/>
              <a:gd name="connsiteX6" fmla="*/ 2857 w 8632"/>
              <a:gd name="connsiteY6" fmla="*/ 12145 h 12498"/>
              <a:gd name="connsiteX7" fmla="*/ 6956 w 8632"/>
              <a:gd name="connsiteY7" fmla="*/ 10530 h 1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2" h="12498">
                <a:moveTo>
                  <a:pt x="6893" y="10468"/>
                </a:moveTo>
                <a:cubicBezTo>
                  <a:pt x="7577" y="9040"/>
                  <a:pt x="8073" y="7487"/>
                  <a:pt x="8632" y="5997"/>
                </a:cubicBezTo>
                <a:cubicBezTo>
                  <a:pt x="8570" y="5127"/>
                  <a:pt x="8632" y="4258"/>
                  <a:pt x="8322" y="3637"/>
                </a:cubicBezTo>
                <a:cubicBezTo>
                  <a:pt x="7577" y="2271"/>
                  <a:pt x="6832" y="283"/>
                  <a:pt x="5776" y="35"/>
                </a:cubicBezTo>
                <a:cubicBezTo>
                  <a:pt x="4658" y="-213"/>
                  <a:pt x="2546" y="904"/>
                  <a:pt x="1925" y="2084"/>
                </a:cubicBezTo>
                <a:cubicBezTo>
                  <a:pt x="807" y="4134"/>
                  <a:pt x="62" y="6556"/>
                  <a:pt x="0" y="8916"/>
                </a:cubicBezTo>
                <a:cubicBezTo>
                  <a:pt x="0" y="10033"/>
                  <a:pt x="1615" y="11524"/>
                  <a:pt x="2857" y="12145"/>
                </a:cubicBezTo>
                <a:cubicBezTo>
                  <a:pt x="4596" y="13014"/>
                  <a:pt x="6148" y="12207"/>
                  <a:pt x="6956" y="10530"/>
                </a:cubicBezTo>
                <a:close/>
              </a:path>
            </a:pathLst>
          </a:custGeom>
          <a:solidFill>
            <a:schemeClr val="accent6"/>
          </a:solidFill>
          <a:ln w="0" cap="flat">
            <a:noFill/>
            <a:prstDash val="solid"/>
            <a:miter/>
          </a:ln>
        </p:spPr>
        <p:txBody>
          <a:bodyPr rtlCol="0" anchor="ctr"/>
          <a:lstStyle/>
          <a:p>
            <a:endParaRPr lang="en-IN"/>
          </a:p>
        </p:txBody>
      </p:sp>
      <p:sp>
        <p:nvSpPr>
          <p:cNvPr id="223" name="Freeform: Shape 222">
            <a:extLst>
              <a:ext uri="{FF2B5EF4-FFF2-40B4-BE49-F238E27FC236}">
                <a16:creationId xmlns:a16="http://schemas.microsoft.com/office/drawing/2014/main" id="{D1A2DF2C-2676-5D23-914D-626DE36AB7D8}"/>
              </a:ext>
            </a:extLst>
          </p:cNvPr>
          <p:cNvSpPr/>
          <p:nvPr/>
        </p:nvSpPr>
        <p:spPr>
          <a:xfrm>
            <a:off x="10437006" y="4530195"/>
            <a:ext cx="10696" cy="8484"/>
          </a:xfrm>
          <a:custGeom>
            <a:avLst/>
            <a:gdLst>
              <a:gd name="connsiteX0" fmla="*/ 6970 w 10696"/>
              <a:gd name="connsiteY0" fmla="*/ 8215 h 8484"/>
              <a:gd name="connsiteX1" fmla="*/ 10696 w 10696"/>
              <a:gd name="connsiteY1" fmla="*/ 5545 h 8484"/>
              <a:gd name="connsiteX2" fmla="*/ 10075 w 10696"/>
              <a:gd name="connsiteY2" fmla="*/ 3061 h 8484"/>
              <a:gd name="connsiteX3" fmla="*/ 3803 w 10696"/>
              <a:gd name="connsiteY3" fmla="*/ 142 h 8484"/>
              <a:gd name="connsiteX4" fmla="*/ 325 w 10696"/>
              <a:gd name="connsiteY4" fmla="*/ 5855 h 8484"/>
              <a:gd name="connsiteX5" fmla="*/ 6908 w 10696"/>
              <a:gd name="connsiteY5" fmla="*/ 8215 h 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96" h="8484">
                <a:moveTo>
                  <a:pt x="6970" y="8215"/>
                </a:moveTo>
                <a:cubicBezTo>
                  <a:pt x="8399" y="7781"/>
                  <a:pt x="9516" y="6414"/>
                  <a:pt x="10696" y="5545"/>
                </a:cubicBezTo>
                <a:cubicBezTo>
                  <a:pt x="10510" y="4675"/>
                  <a:pt x="10510" y="3744"/>
                  <a:pt x="10075" y="3061"/>
                </a:cubicBezTo>
                <a:cubicBezTo>
                  <a:pt x="8709" y="701"/>
                  <a:pt x="6535" y="-417"/>
                  <a:pt x="3803" y="142"/>
                </a:cubicBezTo>
                <a:cubicBezTo>
                  <a:pt x="1381" y="577"/>
                  <a:pt x="-855" y="4241"/>
                  <a:pt x="325" y="5855"/>
                </a:cubicBezTo>
                <a:cubicBezTo>
                  <a:pt x="1877" y="8153"/>
                  <a:pt x="4362" y="8961"/>
                  <a:pt x="6908" y="8215"/>
                </a:cubicBezTo>
                <a:close/>
              </a:path>
            </a:pathLst>
          </a:custGeom>
          <a:solidFill>
            <a:schemeClr val="accent6"/>
          </a:solidFill>
          <a:ln w="0" cap="flat">
            <a:noFill/>
            <a:prstDash val="solid"/>
            <a:miter/>
          </a:ln>
        </p:spPr>
        <p:txBody>
          <a:bodyPr rtlCol="0" anchor="ctr"/>
          <a:lstStyle/>
          <a:p>
            <a:endParaRPr lang="en-IN"/>
          </a:p>
        </p:txBody>
      </p:sp>
      <p:sp>
        <p:nvSpPr>
          <p:cNvPr id="224" name="Freeform: Shape 223">
            <a:extLst>
              <a:ext uri="{FF2B5EF4-FFF2-40B4-BE49-F238E27FC236}">
                <a16:creationId xmlns:a16="http://schemas.microsoft.com/office/drawing/2014/main" id="{47FA324A-0EED-22DC-9661-3BD207004259}"/>
              </a:ext>
            </a:extLst>
          </p:cNvPr>
          <p:cNvSpPr/>
          <p:nvPr/>
        </p:nvSpPr>
        <p:spPr>
          <a:xfrm>
            <a:off x="6258871" y="5542934"/>
            <a:ext cx="7906" cy="10252"/>
          </a:xfrm>
          <a:custGeom>
            <a:avLst/>
            <a:gdLst>
              <a:gd name="connsiteX0" fmla="*/ 6660 w 7906"/>
              <a:gd name="connsiteY0" fmla="*/ 9874 h 10252"/>
              <a:gd name="connsiteX1" fmla="*/ 7902 w 7906"/>
              <a:gd name="connsiteY1" fmla="*/ 8011 h 10252"/>
              <a:gd name="connsiteX2" fmla="*/ 3866 w 7906"/>
              <a:gd name="connsiteY2" fmla="*/ 0 h 10252"/>
              <a:gd name="connsiteX3" fmla="*/ 388 w 7906"/>
              <a:gd name="connsiteY3" fmla="*/ 2670 h 10252"/>
              <a:gd name="connsiteX4" fmla="*/ 4487 w 7906"/>
              <a:gd name="connsiteY4" fmla="*/ 10123 h 10252"/>
              <a:gd name="connsiteX5" fmla="*/ 6660 w 7906"/>
              <a:gd name="connsiteY5" fmla="*/ 9874 h 1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6" h="10252">
                <a:moveTo>
                  <a:pt x="6660" y="9874"/>
                </a:moveTo>
                <a:cubicBezTo>
                  <a:pt x="7281" y="9502"/>
                  <a:pt x="7965" y="8694"/>
                  <a:pt x="7902" y="8011"/>
                </a:cubicBezTo>
                <a:cubicBezTo>
                  <a:pt x="7716" y="4844"/>
                  <a:pt x="6785" y="1863"/>
                  <a:pt x="3866" y="0"/>
                </a:cubicBezTo>
                <a:cubicBezTo>
                  <a:pt x="2624" y="870"/>
                  <a:pt x="761" y="1553"/>
                  <a:pt x="388" y="2670"/>
                </a:cubicBezTo>
                <a:cubicBezTo>
                  <a:pt x="-792" y="5962"/>
                  <a:pt x="761" y="8446"/>
                  <a:pt x="4487" y="10123"/>
                </a:cubicBezTo>
                <a:cubicBezTo>
                  <a:pt x="5108" y="10371"/>
                  <a:pt x="6102" y="10247"/>
                  <a:pt x="6660" y="9874"/>
                </a:cubicBezTo>
                <a:close/>
              </a:path>
            </a:pathLst>
          </a:custGeom>
          <a:solidFill>
            <a:schemeClr val="accent6"/>
          </a:solidFill>
          <a:ln w="0" cap="flat">
            <a:noFill/>
            <a:prstDash val="solid"/>
            <a:miter/>
          </a:ln>
        </p:spPr>
        <p:txBody>
          <a:bodyPr rtlCol="0" anchor="ctr"/>
          <a:lstStyle/>
          <a:p>
            <a:endParaRPr lang="en-IN"/>
          </a:p>
        </p:txBody>
      </p:sp>
      <p:sp>
        <p:nvSpPr>
          <p:cNvPr id="225" name="Freeform: Shape 224">
            <a:extLst>
              <a:ext uri="{FF2B5EF4-FFF2-40B4-BE49-F238E27FC236}">
                <a16:creationId xmlns:a16="http://schemas.microsoft.com/office/drawing/2014/main" id="{774EF503-E6D6-CFB2-1725-D02306D37D09}"/>
              </a:ext>
            </a:extLst>
          </p:cNvPr>
          <p:cNvSpPr/>
          <p:nvPr/>
        </p:nvSpPr>
        <p:spPr>
          <a:xfrm>
            <a:off x="10614244" y="4807110"/>
            <a:ext cx="9242" cy="8779"/>
          </a:xfrm>
          <a:custGeom>
            <a:avLst/>
            <a:gdLst>
              <a:gd name="connsiteX0" fmla="*/ 455 w 9242"/>
              <a:gd name="connsiteY0" fmla="*/ 4742 h 8779"/>
              <a:gd name="connsiteX1" fmla="*/ 5051 w 9242"/>
              <a:gd name="connsiteY1" fmla="*/ 8779 h 8779"/>
              <a:gd name="connsiteX2" fmla="*/ 9149 w 9242"/>
              <a:gd name="connsiteY2" fmla="*/ 5674 h 8779"/>
              <a:gd name="connsiteX3" fmla="*/ 7783 w 9242"/>
              <a:gd name="connsiteY3" fmla="*/ 1575 h 8779"/>
              <a:gd name="connsiteX4" fmla="*/ 3684 w 9242"/>
              <a:gd name="connsiteY4" fmla="*/ 22 h 8779"/>
              <a:gd name="connsiteX5" fmla="*/ 455 w 9242"/>
              <a:gd name="connsiteY5" fmla="*/ 4804 h 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2" h="8779">
                <a:moveTo>
                  <a:pt x="455" y="4742"/>
                </a:moveTo>
                <a:cubicBezTo>
                  <a:pt x="1573" y="6419"/>
                  <a:pt x="3560" y="7537"/>
                  <a:pt x="5051" y="8779"/>
                </a:cubicBezTo>
                <a:cubicBezTo>
                  <a:pt x="6914" y="7475"/>
                  <a:pt x="8839" y="6792"/>
                  <a:pt x="9149" y="5674"/>
                </a:cubicBezTo>
                <a:cubicBezTo>
                  <a:pt x="9522" y="4556"/>
                  <a:pt x="8715" y="2569"/>
                  <a:pt x="7783" y="1575"/>
                </a:cubicBezTo>
                <a:cubicBezTo>
                  <a:pt x="6852" y="643"/>
                  <a:pt x="5112" y="147"/>
                  <a:pt x="3684" y="22"/>
                </a:cubicBezTo>
                <a:cubicBezTo>
                  <a:pt x="1200" y="-288"/>
                  <a:pt x="-974" y="2693"/>
                  <a:pt x="455" y="4804"/>
                </a:cubicBezTo>
                <a:close/>
              </a:path>
            </a:pathLst>
          </a:custGeom>
          <a:solidFill>
            <a:schemeClr val="accent6"/>
          </a:solidFill>
          <a:ln w="0" cap="flat">
            <a:noFill/>
            <a:prstDash val="solid"/>
            <a:miter/>
          </a:ln>
        </p:spPr>
        <p:txBody>
          <a:bodyPr rtlCol="0" anchor="ctr"/>
          <a:lstStyle/>
          <a:p>
            <a:endParaRPr lang="en-IN"/>
          </a:p>
        </p:txBody>
      </p:sp>
      <p:sp>
        <p:nvSpPr>
          <p:cNvPr id="226" name="Freeform: Shape 225">
            <a:extLst>
              <a:ext uri="{FF2B5EF4-FFF2-40B4-BE49-F238E27FC236}">
                <a16:creationId xmlns:a16="http://schemas.microsoft.com/office/drawing/2014/main" id="{0E139B12-2985-3927-ACC7-929EB8519D5B}"/>
              </a:ext>
            </a:extLst>
          </p:cNvPr>
          <p:cNvSpPr/>
          <p:nvPr/>
        </p:nvSpPr>
        <p:spPr>
          <a:xfrm>
            <a:off x="7124928" y="1937200"/>
            <a:ext cx="7833" cy="9011"/>
          </a:xfrm>
          <a:custGeom>
            <a:avLst/>
            <a:gdLst>
              <a:gd name="connsiteX0" fmla="*/ 5828 w 7833"/>
              <a:gd name="connsiteY0" fmla="*/ 9012 h 9011"/>
              <a:gd name="connsiteX1" fmla="*/ 7567 w 7833"/>
              <a:gd name="connsiteY1" fmla="*/ 7273 h 9011"/>
              <a:gd name="connsiteX2" fmla="*/ 3282 w 7833"/>
              <a:gd name="connsiteY2" fmla="*/ 7 h 9011"/>
              <a:gd name="connsiteX3" fmla="*/ 1233 w 7833"/>
              <a:gd name="connsiteY3" fmla="*/ 752 h 9011"/>
              <a:gd name="connsiteX4" fmla="*/ 1667 w 7833"/>
              <a:gd name="connsiteY4" fmla="*/ 7087 h 9011"/>
              <a:gd name="connsiteX5" fmla="*/ 5828 w 7833"/>
              <a:gd name="connsiteY5" fmla="*/ 9012 h 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33" h="9011">
                <a:moveTo>
                  <a:pt x="5828" y="9012"/>
                </a:moveTo>
                <a:cubicBezTo>
                  <a:pt x="6449" y="8391"/>
                  <a:pt x="7381" y="7956"/>
                  <a:pt x="7567" y="7273"/>
                </a:cubicBezTo>
                <a:cubicBezTo>
                  <a:pt x="8561" y="3547"/>
                  <a:pt x="6698" y="442"/>
                  <a:pt x="3282" y="7"/>
                </a:cubicBezTo>
                <a:cubicBezTo>
                  <a:pt x="2661" y="-55"/>
                  <a:pt x="1729" y="317"/>
                  <a:pt x="1233" y="752"/>
                </a:cubicBezTo>
                <a:cubicBezTo>
                  <a:pt x="-506" y="2180"/>
                  <a:pt x="-444" y="4913"/>
                  <a:pt x="1667" y="7087"/>
                </a:cubicBezTo>
                <a:cubicBezTo>
                  <a:pt x="2661" y="8142"/>
                  <a:pt x="4462" y="8391"/>
                  <a:pt x="5828" y="9012"/>
                </a:cubicBezTo>
                <a:close/>
              </a:path>
            </a:pathLst>
          </a:custGeom>
          <a:solidFill>
            <a:schemeClr val="accent4"/>
          </a:solidFill>
          <a:ln w="0" cap="flat">
            <a:noFill/>
            <a:prstDash val="solid"/>
            <a:miter/>
          </a:ln>
        </p:spPr>
        <p:txBody>
          <a:bodyPr rtlCol="0" anchor="ctr"/>
          <a:lstStyle/>
          <a:p>
            <a:endParaRPr lang="en-IN"/>
          </a:p>
        </p:txBody>
      </p:sp>
      <p:sp>
        <p:nvSpPr>
          <p:cNvPr id="227" name="Freeform: Shape 226">
            <a:extLst>
              <a:ext uri="{FF2B5EF4-FFF2-40B4-BE49-F238E27FC236}">
                <a16:creationId xmlns:a16="http://schemas.microsoft.com/office/drawing/2014/main" id="{8A75B4E4-ABCE-8C0B-0D73-8DA45EAD0F5E}"/>
              </a:ext>
            </a:extLst>
          </p:cNvPr>
          <p:cNvSpPr/>
          <p:nvPr/>
        </p:nvSpPr>
        <p:spPr>
          <a:xfrm>
            <a:off x="11263665" y="4865067"/>
            <a:ext cx="8317" cy="11496"/>
          </a:xfrm>
          <a:custGeom>
            <a:avLst/>
            <a:gdLst>
              <a:gd name="connsiteX0" fmla="*/ 8025 w 8317"/>
              <a:gd name="connsiteY0" fmla="*/ 7026 h 11496"/>
              <a:gd name="connsiteX1" fmla="*/ 4362 w 8317"/>
              <a:gd name="connsiteY1" fmla="*/ 815 h 11496"/>
              <a:gd name="connsiteX2" fmla="*/ 2064 w 8317"/>
              <a:gd name="connsiteY2" fmla="*/ 8 h 11496"/>
              <a:gd name="connsiteX3" fmla="*/ 511 w 8317"/>
              <a:gd name="connsiteY3" fmla="*/ 1312 h 11496"/>
              <a:gd name="connsiteX4" fmla="*/ 4175 w 8317"/>
              <a:gd name="connsiteY4" fmla="*/ 11497 h 11496"/>
              <a:gd name="connsiteX5" fmla="*/ 8088 w 8317"/>
              <a:gd name="connsiteY5" fmla="*/ 9385 h 11496"/>
              <a:gd name="connsiteX6" fmla="*/ 8025 w 8317"/>
              <a:gd name="connsiteY6" fmla="*/ 7026 h 1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7" h="11496">
                <a:moveTo>
                  <a:pt x="8025" y="7026"/>
                </a:moveTo>
                <a:cubicBezTo>
                  <a:pt x="6970" y="4914"/>
                  <a:pt x="5728" y="2803"/>
                  <a:pt x="4362" y="815"/>
                </a:cubicBezTo>
                <a:cubicBezTo>
                  <a:pt x="3927" y="256"/>
                  <a:pt x="2871" y="-54"/>
                  <a:pt x="2064" y="8"/>
                </a:cubicBezTo>
                <a:cubicBezTo>
                  <a:pt x="1505" y="8"/>
                  <a:pt x="698" y="753"/>
                  <a:pt x="511" y="1312"/>
                </a:cubicBezTo>
                <a:cubicBezTo>
                  <a:pt x="-793" y="6964"/>
                  <a:pt x="387" y="10255"/>
                  <a:pt x="4175" y="11497"/>
                </a:cubicBezTo>
                <a:cubicBezTo>
                  <a:pt x="5480" y="10814"/>
                  <a:pt x="6908" y="10255"/>
                  <a:pt x="8088" y="9385"/>
                </a:cubicBezTo>
                <a:cubicBezTo>
                  <a:pt x="8461" y="9075"/>
                  <a:pt x="8336" y="7709"/>
                  <a:pt x="8025" y="7026"/>
                </a:cubicBezTo>
                <a:close/>
              </a:path>
            </a:pathLst>
          </a:custGeom>
          <a:solidFill>
            <a:schemeClr val="accent6"/>
          </a:solidFill>
          <a:ln w="0" cap="flat">
            <a:noFill/>
            <a:prstDash val="solid"/>
            <a:miter/>
          </a:ln>
        </p:spPr>
        <p:txBody>
          <a:bodyPr rtlCol="0" anchor="ctr"/>
          <a:lstStyle/>
          <a:p>
            <a:endParaRPr lang="en-IN"/>
          </a:p>
        </p:txBody>
      </p:sp>
      <p:sp>
        <p:nvSpPr>
          <p:cNvPr id="228" name="Freeform: Shape 227">
            <a:extLst>
              <a:ext uri="{FF2B5EF4-FFF2-40B4-BE49-F238E27FC236}">
                <a16:creationId xmlns:a16="http://schemas.microsoft.com/office/drawing/2014/main" id="{D08FBB15-7DC3-2D40-0EF9-47EE86BDED68}"/>
              </a:ext>
            </a:extLst>
          </p:cNvPr>
          <p:cNvSpPr/>
          <p:nvPr/>
        </p:nvSpPr>
        <p:spPr>
          <a:xfrm>
            <a:off x="8567485" y="2561718"/>
            <a:ext cx="13480" cy="11451"/>
          </a:xfrm>
          <a:custGeom>
            <a:avLst/>
            <a:gdLst>
              <a:gd name="connsiteX0" fmla="*/ 4259 w 13480"/>
              <a:gd name="connsiteY0" fmla="*/ 1 h 11451"/>
              <a:gd name="connsiteX1" fmla="*/ 97 w 13480"/>
              <a:gd name="connsiteY1" fmla="*/ 2113 h 11451"/>
              <a:gd name="connsiteX2" fmla="*/ 594 w 13480"/>
              <a:gd name="connsiteY2" fmla="*/ 4348 h 11451"/>
              <a:gd name="connsiteX3" fmla="*/ 7550 w 13480"/>
              <a:gd name="connsiteY3" fmla="*/ 10931 h 11451"/>
              <a:gd name="connsiteX4" fmla="*/ 11835 w 13480"/>
              <a:gd name="connsiteY4" fmla="*/ 11180 h 11451"/>
              <a:gd name="connsiteX5" fmla="*/ 12270 w 13480"/>
              <a:gd name="connsiteY5" fmla="*/ 4845 h 11451"/>
              <a:gd name="connsiteX6" fmla="*/ 4259 w 13480"/>
              <a:gd name="connsiteY6" fmla="*/ 1 h 1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80" h="11451">
                <a:moveTo>
                  <a:pt x="4259" y="1"/>
                </a:moveTo>
                <a:cubicBezTo>
                  <a:pt x="2892" y="684"/>
                  <a:pt x="1402" y="1243"/>
                  <a:pt x="97" y="2113"/>
                </a:cubicBezTo>
                <a:cubicBezTo>
                  <a:pt x="-151" y="2299"/>
                  <a:pt x="97" y="3852"/>
                  <a:pt x="594" y="4348"/>
                </a:cubicBezTo>
                <a:cubicBezTo>
                  <a:pt x="2768" y="6646"/>
                  <a:pt x="5004" y="9068"/>
                  <a:pt x="7550" y="10931"/>
                </a:cubicBezTo>
                <a:cubicBezTo>
                  <a:pt x="8482" y="11677"/>
                  <a:pt x="10469" y="11490"/>
                  <a:pt x="11835" y="11180"/>
                </a:cubicBezTo>
                <a:cubicBezTo>
                  <a:pt x="13885" y="10745"/>
                  <a:pt x="14009" y="7081"/>
                  <a:pt x="12270" y="4845"/>
                </a:cubicBezTo>
                <a:cubicBezTo>
                  <a:pt x="10220" y="2175"/>
                  <a:pt x="7922" y="-61"/>
                  <a:pt x="4259" y="1"/>
                </a:cubicBezTo>
                <a:close/>
              </a:path>
            </a:pathLst>
          </a:custGeom>
          <a:solidFill>
            <a:schemeClr val="accent6"/>
          </a:solidFill>
          <a:ln w="0" cap="flat">
            <a:noFill/>
            <a:prstDash val="solid"/>
            <a:miter/>
          </a:ln>
        </p:spPr>
        <p:txBody>
          <a:bodyPr rtlCol="0" anchor="ctr"/>
          <a:lstStyle/>
          <a:p>
            <a:endParaRPr lang="en-IN"/>
          </a:p>
        </p:txBody>
      </p:sp>
      <p:sp>
        <p:nvSpPr>
          <p:cNvPr id="229" name="Freeform: Shape 228">
            <a:extLst>
              <a:ext uri="{FF2B5EF4-FFF2-40B4-BE49-F238E27FC236}">
                <a16:creationId xmlns:a16="http://schemas.microsoft.com/office/drawing/2014/main" id="{C52929FF-E1C3-6DF6-E3DF-65B955512EF7}"/>
              </a:ext>
            </a:extLst>
          </p:cNvPr>
          <p:cNvSpPr/>
          <p:nvPr/>
        </p:nvSpPr>
        <p:spPr>
          <a:xfrm>
            <a:off x="10022987" y="4403584"/>
            <a:ext cx="8469" cy="8969"/>
          </a:xfrm>
          <a:custGeom>
            <a:avLst/>
            <a:gdLst>
              <a:gd name="connsiteX0" fmla="*/ 8250 w 8469"/>
              <a:gd name="connsiteY0" fmla="*/ 4099 h 8969"/>
              <a:gd name="connsiteX1" fmla="*/ 4026 w 8469"/>
              <a:gd name="connsiteY1" fmla="*/ 0 h 8969"/>
              <a:gd name="connsiteX2" fmla="*/ 487 w 8469"/>
              <a:gd name="connsiteY2" fmla="*/ 5962 h 8969"/>
              <a:gd name="connsiteX3" fmla="*/ 4213 w 8469"/>
              <a:gd name="connsiteY3" fmla="*/ 8881 h 8969"/>
              <a:gd name="connsiteX4" fmla="*/ 8250 w 8469"/>
              <a:gd name="connsiteY4" fmla="*/ 4099 h 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69" h="8969">
                <a:moveTo>
                  <a:pt x="8250" y="4099"/>
                </a:moveTo>
                <a:cubicBezTo>
                  <a:pt x="7318" y="2298"/>
                  <a:pt x="5206" y="1056"/>
                  <a:pt x="4026" y="0"/>
                </a:cubicBezTo>
                <a:cubicBezTo>
                  <a:pt x="735" y="807"/>
                  <a:pt x="-880" y="3975"/>
                  <a:pt x="487" y="5962"/>
                </a:cubicBezTo>
                <a:cubicBezTo>
                  <a:pt x="1356" y="7204"/>
                  <a:pt x="2785" y="8384"/>
                  <a:pt x="4213" y="8881"/>
                </a:cubicBezTo>
                <a:cubicBezTo>
                  <a:pt x="6325" y="9564"/>
                  <a:pt x="9305" y="6148"/>
                  <a:pt x="8250" y="4099"/>
                </a:cubicBezTo>
                <a:close/>
              </a:path>
            </a:pathLst>
          </a:custGeom>
          <a:solidFill>
            <a:schemeClr val="accent6"/>
          </a:solidFill>
          <a:ln w="0" cap="flat">
            <a:noFill/>
            <a:prstDash val="solid"/>
            <a:miter/>
          </a:ln>
        </p:spPr>
        <p:txBody>
          <a:bodyPr rtlCol="0" anchor="ctr"/>
          <a:lstStyle/>
          <a:p>
            <a:endParaRPr lang="en-IN"/>
          </a:p>
        </p:txBody>
      </p:sp>
      <p:sp>
        <p:nvSpPr>
          <p:cNvPr id="230" name="Freeform: Shape 229">
            <a:extLst>
              <a:ext uri="{FF2B5EF4-FFF2-40B4-BE49-F238E27FC236}">
                <a16:creationId xmlns:a16="http://schemas.microsoft.com/office/drawing/2014/main" id="{A4A74899-1E73-19E7-7C7F-BE79E5E822E4}"/>
              </a:ext>
            </a:extLst>
          </p:cNvPr>
          <p:cNvSpPr/>
          <p:nvPr/>
        </p:nvSpPr>
        <p:spPr>
          <a:xfrm>
            <a:off x="10354720" y="4186563"/>
            <a:ext cx="6708" cy="6244"/>
          </a:xfrm>
          <a:custGeom>
            <a:avLst/>
            <a:gdLst>
              <a:gd name="connsiteX0" fmla="*/ 821 w 6708"/>
              <a:gd name="connsiteY0" fmla="*/ 1025 h 6244"/>
              <a:gd name="connsiteX1" fmla="*/ 2498 w 6708"/>
              <a:gd name="connsiteY1" fmla="*/ 6242 h 6244"/>
              <a:gd name="connsiteX2" fmla="*/ 6349 w 6708"/>
              <a:gd name="connsiteY2" fmla="*/ 4130 h 6244"/>
              <a:gd name="connsiteX3" fmla="*/ 4858 w 6708"/>
              <a:gd name="connsiteY3" fmla="*/ 93 h 6244"/>
              <a:gd name="connsiteX4" fmla="*/ 821 w 6708"/>
              <a:gd name="connsiteY4" fmla="*/ 1087 h 6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8" h="6244">
                <a:moveTo>
                  <a:pt x="821" y="1025"/>
                </a:moveTo>
                <a:cubicBezTo>
                  <a:pt x="-917" y="2764"/>
                  <a:pt x="324" y="6366"/>
                  <a:pt x="2498" y="6242"/>
                </a:cubicBezTo>
                <a:cubicBezTo>
                  <a:pt x="3802" y="6180"/>
                  <a:pt x="5044" y="4875"/>
                  <a:pt x="6349" y="4130"/>
                </a:cubicBezTo>
                <a:cubicBezTo>
                  <a:pt x="7094" y="2267"/>
                  <a:pt x="6721" y="590"/>
                  <a:pt x="4858" y="93"/>
                </a:cubicBezTo>
                <a:cubicBezTo>
                  <a:pt x="3616" y="-217"/>
                  <a:pt x="1753" y="280"/>
                  <a:pt x="821" y="1087"/>
                </a:cubicBezTo>
                <a:close/>
              </a:path>
            </a:pathLst>
          </a:custGeom>
          <a:solidFill>
            <a:schemeClr val="accent6"/>
          </a:solidFill>
          <a:ln w="0" cap="flat">
            <a:noFill/>
            <a:prstDash val="solid"/>
            <a:miter/>
          </a:ln>
        </p:spPr>
        <p:txBody>
          <a:bodyPr rtlCol="0" anchor="ctr"/>
          <a:lstStyle/>
          <a:p>
            <a:endParaRPr lang="en-IN"/>
          </a:p>
        </p:txBody>
      </p:sp>
      <p:sp>
        <p:nvSpPr>
          <p:cNvPr id="231" name="Freeform: Shape 230">
            <a:extLst>
              <a:ext uri="{FF2B5EF4-FFF2-40B4-BE49-F238E27FC236}">
                <a16:creationId xmlns:a16="http://schemas.microsoft.com/office/drawing/2014/main" id="{3131E4BF-A926-26B6-1732-2BE549815323}"/>
              </a:ext>
            </a:extLst>
          </p:cNvPr>
          <p:cNvSpPr/>
          <p:nvPr/>
        </p:nvSpPr>
        <p:spPr>
          <a:xfrm>
            <a:off x="6452121" y="4192729"/>
            <a:ext cx="5061" cy="5107"/>
          </a:xfrm>
          <a:custGeom>
            <a:avLst/>
            <a:gdLst>
              <a:gd name="connsiteX0" fmla="*/ 5061 w 5061"/>
              <a:gd name="connsiteY0" fmla="*/ 2374 h 5107"/>
              <a:gd name="connsiteX1" fmla="*/ 1832 w 5061"/>
              <a:gd name="connsiteY1" fmla="*/ 138 h 5107"/>
              <a:gd name="connsiteX2" fmla="*/ 217 w 5061"/>
              <a:gd name="connsiteY2" fmla="*/ 1753 h 5107"/>
              <a:gd name="connsiteX3" fmla="*/ 2018 w 5061"/>
              <a:gd name="connsiteY3" fmla="*/ 5106 h 5107"/>
              <a:gd name="connsiteX4" fmla="*/ 5061 w 5061"/>
              <a:gd name="connsiteY4" fmla="*/ 2374 h 5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1" h="5107">
                <a:moveTo>
                  <a:pt x="5061" y="2374"/>
                </a:moveTo>
                <a:cubicBezTo>
                  <a:pt x="4813" y="510"/>
                  <a:pt x="3695" y="-359"/>
                  <a:pt x="1832" y="138"/>
                </a:cubicBezTo>
                <a:cubicBezTo>
                  <a:pt x="1211" y="262"/>
                  <a:pt x="466" y="1069"/>
                  <a:pt x="217" y="1753"/>
                </a:cubicBezTo>
                <a:cubicBezTo>
                  <a:pt x="-404" y="3491"/>
                  <a:pt x="341" y="5168"/>
                  <a:pt x="2018" y="5106"/>
                </a:cubicBezTo>
                <a:cubicBezTo>
                  <a:pt x="3074" y="5106"/>
                  <a:pt x="4068" y="3367"/>
                  <a:pt x="5061" y="2374"/>
                </a:cubicBezTo>
                <a:close/>
              </a:path>
            </a:pathLst>
          </a:custGeom>
          <a:solidFill>
            <a:schemeClr val="accent4"/>
          </a:solidFill>
          <a:ln w="0" cap="flat">
            <a:noFill/>
            <a:prstDash val="solid"/>
            <a:miter/>
          </a:ln>
        </p:spPr>
        <p:txBody>
          <a:bodyPr rtlCol="0" anchor="ctr"/>
          <a:lstStyle/>
          <a:p>
            <a:endParaRPr lang="en-IN"/>
          </a:p>
        </p:txBody>
      </p:sp>
      <p:sp>
        <p:nvSpPr>
          <p:cNvPr id="232" name="Freeform: Shape 231">
            <a:extLst>
              <a:ext uri="{FF2B5EF4-FFF2-40B4-BE49-F238E27FC236}">
                <a16:creationId xmlns:a16="http://schemas.microsoft.com/office/drawing/2014/main" id="{047602D3-1397-E63E-6B96-FB9F6CECAB86}"/>
              </a:ext>
            </a:extLst>
          </p:cNvPr>
          <p:cNvSpPr/>
          <p:nvPr/>
        </p:nvSpPr>
        <p:spPr>
          <a:xfrm>
            <a:off x="11056441" y="4646346"/>
            <a:ext cx="620" cy="559"/>
          </a:xfrm>
          <a:custGeom>
            <a:avLst/>
            <a:gdLst>
              <a:gd name="connsiteX0" fmla="*/ 621 w 620"/>
              <a:gd name="connsiteY0" fmla="*/ 497 h 559"/>
              <a:gd name="connsiteX1" fmla="*/ 559 w 620"/>
              <a:gd name="connsiteY1" fmla="*/ 124 h 559"/>
              <a:gd name="connsiteX2" fmla="*/ 0 w 620"/>
              <a:gd name="connsiteY2" fmla="*/ 0 h 559"/>
              <a:gd name="connsiteX3" fmla="*/ 62 w 620"/>
              <a:gd name="connsiteY3" fmla="*/ 559 h 559"/>
              <a:gd name="connsiteX4" fmla="*/ 621 w 620"/>
              <a:gd name="connsiteY4" fmla="*/ 435 h 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559">
                <a:moveTo>
                  <a:pt x="621" y="497"/>
                </a:moveTo>
                <a:cubicBezTo>
                  <a:pt x="621" y="497"/>
                  <a:pt x="559" y="248"/>
                  <a:pt x="559" y="124"/>
                </a:cubicBezTo>
                <a:cubicBezTo>
                  <a:pt x="310" y="124"/>
                  <a:pt x="248" y="0"/>
                  <a:pt x="0" y="0"/>
                </a:cubicBezTo>
                <a:cubicBezTo>
                  <a:pt x="0" y="186"/>
                  <a:pt x="62" y="373"/>
                  <a:pt x="62" y="559"/>
                </a:cubicBezTo>
                <a:cubicBezTo>
                  <a:pt x="248" y="497"/>
                  <a:pt x="434" y="559"/>
                  <a:pt x="621" y="435"/>
                </a:cubicBezTo>
                <a:close/>
              </a:path>
            </a:pathLst>
          </a:custGeom>
          <a:solidFill>
            <a:schemeClr val="accent6"/>
          </a:solidFill>
          <a:ln w="0" cap="flat">
            <a:noFill/>
            <a:prstDash val="solid"/>
            <a:miter/>
          </a:ln>
        </p:spPr>
        <p:txBody>
          <a:bodyPr rtlCol="0" anchor="ctr"/>
          <a:lstStyle/>
          <a:p>
            <a:endParaRPr lang="en-IN"/>
          </a:p>
        </p:txBody>
      </p:sp>
      <p:sp>
        <p:nvSpPr>
          <p:cNvPr id="233" name="Freeform: Shape 232">
            <a:extLst>
              <a:ext uri="{FF2B5EF4-FFF2-40B4-BE49-F238E27FC236}">
                <a16:creationId xmlns:a16="http://schemas.microsoft.com/office/drawing/2014/main" id="{8A8860E2-F42F-0640-1F8A-26EAA7ECC5BD}"/>
              </a:ext>
            </a:extLst>
          </p:cNvPr>
          <p:cNvSpPr/>
          <p:nvPr/>
        </p:nvSpPr>
        <p:spPr>
          <a:xfrm>
            <a:off x="11057062" y="4646211"/>
            <a:ext cx="13445" cy="10210"/>
          </a:xfrm>
          <a:custGeom>
            <a:avLst/>
            <a:gdLst>
              <a:gd name="connsiteX0" fmla="*/ 9440 w 13445"/>
              <a:gd name="connsiteY0" fmla="*/ 10196 h 10210"/>
              <a:gd name="connsiteX1" fmla="*/ 13415 w 13445"/>
              <a:gd name="connsiteY1" fmla="*/ 7773 h 10210"/>
              <a:gd name="connsiteX2" fmla="*/ 12483 w 13445"/>
              <a:gd name="connsiteY2" fmla="*/ 5600 h 10210"/>
              <a:gd name="connsiteX3" fmla="*/ 0 w 13445"/>
              <a:gd name="connsiteY3" fmla="*/ 569 h 10210"/>
              <a:gd name="connsiteX4" fmla="*/ 9440 w 13445"/>
              <a:gd name="connsiteY4" fmla="*/ 10133 h 10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5" h="10210">
                <a:moveTo>
                  <a:pt x="9440" y="10196"/>
                </a:moveTo>
                <a:cubicBezTo>
                  <a:pt x="10619" y="10382"/>
                  <a:pt x="12172" y="8767"/>
                  <a:pt x="13415" y="7773"/>
                </a:cubicBezTo>
                <a:cubicBezTo>
                  <a:pt x="13600" y="7649"/>
                  <a:pt x="12917" y="6283"/>
                  <a:pt x="12483" y="5600"/>
                </a:cubicBezTo>
                <a:cubicBezTo>
                  <a:pt x="9502" y="818"/>
                  <a:pt x="5403" y="-1045"/>
                  <a:pt x="0" y="569"/>
                </a:cubicBezTo>
                <a:cubicBezTo>
                  <a:pt x="434" y="6345"/>
                  <a:pt x="4037" y="9326"/>
                  <a:pt x="9440" y="10133"/>
                </a:cubicBezTo>
                <a:close/>
              </a:path>
            </a:pathLst>
          </a:custGeom>
          <a:solidFill>
            <a:schemeClr val="accent6"/>
          </a:solidFill>
          <a:ln w="0" cap="flat">
            <a:noFill/>
            <a:prstDash val="solid"/>
            <a:miter/>
          </a:ln>
        </p:spPr>
        <p:txBody>
          <a:bodyPr rtlCol="0" anchor="ctr"/>
          <a:lstStyle/>
          <a:p>
            <a:endParaRPr lang="en-IN"/>
          </a:p>
        </p:txBody>
      </p:sp>
      <p:sp>
        <p:nvSpPr>
          <p:cNvPr id="234" name="Freeform: Shape 233">
            <a:extLst>
              <a:ext uri="{FF2B5EF4-FFF2-40B4-BE49-F238E27FC236}">
                <a16:creationId xmlns:a16="http://schemas.microsoft.com/office/drawing/2014/main" id="{468B7308-662E-2D92-0F45-A3B2BA1ECEED}"/>
              </a:ext>
            </a:extLst>
          </p:cNvPr>
          <p:cNvSpPr/>
          <p:nvPr/>
        </p:nvSpPr>
        <p:spPr>
          <a:xfrm>
            <a:off x="6297954" y="2201060"/>
            <a:ext cx="7376" cy="8503"/>
          </a:xfrm>
          <a:custGeom>
            <a:avLst/>
            <a:gdLst>
              <a:gd name="connsiteX0" fmla="*/ 5212 w 7376"/>
              <a:gd name="connsiteY0" fmla="*/ 86 h 8503"/>
              <a:gd name="connsiteX1" fmla="*/ 182 w 7376"/>
              <a:gd name="connsiteY1" fmla="*/ 6731 h 8503"/>
              <a:gd name="connsiteX2" fmla="*/ 1859 w 7376"/>
              <a:gd name="connsiteY2" fmla="*/ 8470 h 8503"/>
              <a:gd name="connsiteX3" fmla="*/ 6951 w 7376"/>
              <a:gd name="connsiteY3" fmla="*/ 1763 h 8503"/>
              <a:gd name="connsiteX4" fmla="*/ 5212 w 7376"/>
              <a:gd name="connsiteY4" fmla="*/ 148 h 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 h="8503">
                <a:moveTo>
                  <a:pt x="5212" y="86"/>
                </a:moveTo>
                <a:cubicBezTo>
                  <a:pt x="2045" y="-597"/>
                  <a:pt x="-750" y="2881"/>
                  <a:pt x="182" y="6731"/>
                </a:cubicBezTo>
                <a:cubicBezTo>
                  <a:pt x="306" y="7415"/>
                  <a:pt x="1238" y="8346"/>
                  <a:pt x="1859" y="8470"/>
                </a:cubicBezTo>
                <a:cubicBezTo>
                  <a:pt x="4715" y="8905"/>
                  <a:pt x="8690" y="4930"/>
                  <a:pt x="6951" y="1763"/>
                </a:cubicBezTo>
                <a:cubicBezTo>
                  <a:pt x="6579" y="1080"/>
                  <a:pt x="5895" y="273"/>
                  <a:pt x="5212" y="148"/>
                </a:cubicBezTo>
                <a:close/>
              </a:path>
            </a:pathLst>
          </a:custGeom>
          <a:solidFill>
            <a:schemeClr val="accent4"/>
          </a:solidFill>
          <a:ln w="0" cap="flat">
            <a:noFill/>
            <a:prstDash val="solid"/>
            <a:miter/>
          </a:ln>
        </p:spPr>
        <p:txBody>
          <a:bodyPr rtlCol="0" anchor="ctr"/>
          <a:lstStyle/>
          <a:p>
            <a:endParaRPr lang="en-IN"/>
          </a:p>
        </p:txBody>
      </p:sp>
      <p:sp>
        <p:nvSpPr>
          <p:cNvPr id="235" name="Freeform: Shape 234">
            <a:extLst>
              <a:ext uri="{FF2B5EF4-FFF2-40B4-BE49-F238E27FC236}">
                <a16:creationId xmlns:a16="http://schemas.microsoft.com/office/drawing/2014/main" id="{EEF0301F-8352-1EE7-3101-D90C0B219D33}"/>
              </a:ext>
            </a:extLst>
          </p:cNvPr>
          <p:cNvSpPr/>
          <p:nvPr/>
        </p:nvSpPr>
        <p:spPr>
          <a:xfrm>
            <a:off x="10418305" y="3826491"/>
            <a:ext cx="7412" cy="6983"/>
          </a:xfrm>
          <a:custGeom>
            <a:avLst/>
            <a:gdLst>
              <a:gd name="connsiteX0" fmla="*/ 7412 w 7412"/>
              <a:gd name="connsiteY0" fmla="*/ 3070 h 6983"/>
              <a:gd name="connsiteX1" fmla="*/ 6729 w 7412"/>
              <a:gd name="connsiteY1" fmla="*/ 896 h 6983"/>
              <a:gd name="connsiteX2" fmla="*/ 2196 w 7412"/>
              <a:gd name="connsiteY2" fmla="*/ 1021 h 6983"/>
              <a:gd name="connsiteX3" fmla="*/ 1823 w 7412"/>
              <a:gd name="connsiteY3" fmla="*/ 6982 h 6983"/>
              <a:gd name="connsiteX4" fmla="*/ 6233 w 7412"/>
              <a:gd name="connsiteY4" fmla="*/ 5306 h 6983"/>
              <a:gd name="connsiteX5" fmla="*/ 7350 w 7412"/>
              <a:gd name="connsiteY5" fmla="*/ 3132 h 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12" h="6983">
                <a:moveTo>
                  <a:pt x="7412" y="3070"/>
                </a:moveTo>
                <a:cubicBezTo>
                  <a:pt x="7164" y="2325"/>
                  <a:pt x="7226" y="1331"/>
                  <a:pt x="6729" y="896"/>
                </a:cubicBezTo>
                <a:cubicBezTo>
                  <a:pt x="5363" y="-408"/>
                  <a:pt x="3749" y="-222"/>
                  <a:pt x="2196" y="1021"/>
                </a:cubicBezTo>
                <a:cubicBezTo>
                  <a:pt x="-537" y="3318"/>
                  <a:pt x="-785" y="7045"/>
                  <a:pt x="1823" y="6982"/>
                </a:cubicBezTo>
                <a:cubicBezTo>
                  <a:pt x="3314" y="6982"/>
                  <a:pt x="4866" y="6113"/>
                  <a:pt x="6233" y="5306"/>
                </a:cubicBezTo>
                <a:cubicBezTo>
                  <a:pt x="6854" y="4933"/>
                  <a:pt x="6978" y="3877"/>
                  <a:pt x="7350" y="3132"/>
                </a:cubicBezTo>
                <a:close/>
              </a:path>
            </a:pathLst>
          </a:custGeom>
          <a:solidFill>
            <a:schemeClr val="accent6"/>
          </a:solidFill>
          <a:ln w="0" cap="flat">
            <a:noFill/>
            <a:prstDash val="solid"/>
            <a:miter/>
          </a:ln>
        </p:spPr>
        <p:txBody>
          <a:bodyPr rtlCol="0" anchor="ctr"/>
          <a:lstStyle/>
          <a:p>
            <a:endParaRPr lang="en-IN"/>
          </a:p>
        </p:txBody>
      </p:sp>
      <p:sp>
        <p:nvSpPr>
          <p:cNvPr id="236" name="Freeform: Shape 235">
            <a:extLst>
              <a:ext uri="{FF2B5EF4-FFF2-40B4-BE49-F238E27FC236}">
                <a16:creationId xmlns:a16="http://schemas.microsoft.com/office/drawing/2014/main" id="{E7FC0002-D610-E374-3643-009E341587D7}"/>
              </a:ext>
            </a:extLst>
          </p:cNvPr>
          <p:cNvSpPr/>
          <p:nvPr/>
        </p:nvSpPr>
        <p:spPr>
          <a:xfrm>
            <a:off x="6282544" y="2523889"/>
            <a:ext cx="13417" cy="7480"/>
          </a:xfrm>
          <a:custGeom>
            <a:avLst/>
            <a:gdLst>
              <a:gd name="connsiteX0" fmla="*/ 376 w 13417"/>
              <a:gd name="connsiteY0" fmla="*/ 2183 h 7480"/>
              <a:gd name="connsiteX1" fmla="*/ 4040 w 13417"/>
              <a:gd name="connsiteY1" fmla="*/ 7275 h 7480"/>
              <a:gd name="connsiteX2" fmla="*/ 13418 w 13417"/>
              <a:gd name="connsiteY2" fmla="*/ 2058 h 7480"/>
              <a:gd name="connsiteX3" fmla="*/ 4413 w 13417"/>
              <a:gd name="connsiteY3" fmla="*/ 9 h 7480"/>
              <a:gd name="connsiteX4" fmla="*/ 376 w 13417"/>
              <a:gd name="connsiteY4" fmla="*/ 2183 h 7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17" h="7480">
                <a:moveTo>
                  <a:pt x="376" y="2183"/>
                </a:moveTo>
                <a:cubicBezTo>
                  <a:pt x="-928" y="3735"/>
                  <a:pt x="1370" y="6778"/>
                  <a:pt x="4040" y="7275"/>
                </a:cubicBezTo>
                <a:cubicBezTo>
                  <a:pt x="8760" y="8145"/>
                  <a:pt x="11741" y="6219"/>
                  <a:pt x="13418" y="2058"/>
                </a:cubicBezTo>
                <a:cubicBezTo>
                  <a:pt x="10437" y="1251"/>
                  <a:pt x="7456" y="320"/>
                  <a:pt x="4413" y="9"/>
                </a:cubicBezTo>
                <a:cubicBezTo>
                  <a:pt x="3109" y="-115"/>
                  <a:pt x="1308" y="1065"/>
                  <a:pt x="376" y="2183"/>
                </a:cubicBezTo>
                <a:close/>
              </a:path>
            </a:pathLst>
          </a:custGeom>
          <a:solidFill>
            <a:schemeClr val="accent4"/>
          </a:solidFill>
          <a:ln w="0" cap="flat">
            <a:noFill/>
            <a:prstDash val="solid"/>
            <a:miter/>
          </a:ln>
        </p:spPr>
        <p:txBody>
          <a:bodyPr rtlCol="0" anchor="ctr"/>
          <a:lstStyle/>
          <a:p>
            <a:endParaRPr lang="en-IN"/>
          </a:p>
        </p:txBody>
      </p:sp>
      <p:sp>
        <p:nvSpPr>
          <p:cNvPr id="237" name="Freeform: Shape 236">
            <a:extLst>
              <a:ext uri="{FF2B5EF4-FFF2-40B4-BE49-F238E27FC236}">
                <a16:creationId xmlns:a16="http://schemas.microsoft.com/office/drawing/2014/main" id="{DE7A37C8-4EC9-2550-89AE-3AA31CC4878B}"/>
              </a:ext>
            </a:extLst>
          </p:cNvPr>
          <p:cNvSpPr/>
          <p:nvPr/>
        </p:nvSpPr>
        <p:spPr>
          <a:xfrm>
            <a:off x="6295900" y="2525451"/>
            <a:ext cx="745" cy="683"/>
          </a:xfrm>
          <a:custGeom>
            <a:avLst/>
            <a:gdLst>
              <a:gd name="connsiteX0" fmla="*/ 0 w 745"/>
              <a:gd name="connsiteY0" fmla="*/ 497 h 683"/>
              <a:gd name="connsiteX1" fmla="*/ 745 w 745"/>
              <a:gd name="connsiteY1" fmla="*/ 683 h 683"/>
              <a:gd name="connsiteX2" fmla="*/ 683 w 745"/>
              <a:gd name="connsiteY2" fmla="*/ 435 h 683"/>
              <a:gd name="connsiteX3" fmla="*/ 248 w 745"/>
              <a:gd name="connsiteY3" fmla="*/ 0 h 683"/>
              <a:gd name="connsiteX4" fmla="*/ 0 w 745"/>
              <a:gd name="connsiteY4" fmla="*/ 497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83">
                <a:moveTo>
                  <a:pt x="0" y="497"/>
                </a:moveTo>
                <a:cubicBezTo>
                  <a:pt x="0" y="497"/>
                  <a:pt x="497" y="621"/>
                  <a:pt x="745" y="683"/>
                </a:cubicBezTo>
                <a:cubicBezTo>
                  <a:pt x="745" y="621"/>
                  <a:pt x="745" y="497"/>
                  <a:pt x="683" y="435"/>
                </a:cubicBezTo>
                <a:cubicBezTo>
                  <a:pt x="559" y="311"/>
                  <a:pt x="373" y="186"/>
                  <a:pt x="248" y="0"/>
                </a:cubicBezTo>
                <a:cubicBezTo>
                  <a:pt x="186" y="186"/>
                  <a:pt x="62" y="311"/>
                  <a:pt x="0" y="497"/>
                </a:cubicBezTo>
                <a:close/>
              </a:path>
            </a:pathLst>
          </a:custGeom>
          <a:solidFill>
            <a:schemeClr val="accent4"/>
          </a:solidFill>
          <a:ln w="0" cap="flat">
            <a:noFill/>
            <a:prstDash val="solid"/>
            <a:miter/>
          </a:ln>
        </p:spPr>
        <p:txBody>
          <a:bodyPr rtlCol="0" anchor="ctr"/>
          <a:lstStyle/>
          <a:p>
            <a:endParaRPr lang="en-IN"/>
          </a:p>
        </p:txBody>
      </p:sp>
      <p:sp>
        <p:nvSpPr>
          <p:cNvPr id="238" name="Freeform: Shape 237">
            <a:extLst>
              <a:ext uri="{FF2B5EF4-FFF2-40B4-BE49-F238E27FC236}">
                <a16:creationId xmlns:a16="http://schemas.microsoft.com/office/drawing/2014/main" id="{A0F8598C-31E9-801A-9140-73CD163957F4}"/>
              </a:ext>
            </a:extLst>
          </p:cNvPr>
          <p:cNvSpPr/>
          <p:nvPr/>
        </p:nvSpPr>
        <p:spPr>
          <a:xfrm>
            <a:off x="6677661" y="2196374"/>
            <a:ext cx="9739" cy="7353"/>
          </a:xfrm>
          <a:custGeom>
            <a:avLst/>
            <a:gdLst>
              <a:gd name="connsiteX0" fmla="*/ 9304 w 9739"/>
              <a:gd name="connsiteY0" fmla="*/ 2288 h 7353"/>
              <a:gd name="connsiteX1" fmla="*/ 2411 w 9739"/>
              <a:gd name="connsiteY1" fmla="*/ 239 h 7353"/>
              <a:gd name="connsiteX2" fmla="*/ 424 w 9739"/>
              <a:gd name="connsiteY2" fmla="*/ 1667 h 7353"/>
              <a:gd name="connsiteX3" fmla="*/ 113 w 9739"/>
              <a:gd name="connsiteY3" fmla="*/ 3841 h 7353"/>
              <a:gd name="connsiteX4" fmla="*/ 6013 w 9739"/>
              <a:gd name="connsiteY4" fmla="*/ 7319 h 7353"/>
              <a:gd name="connsiteX5" fmla="*/ 9739 w 9739"/>
              <a:gd name="connsiteY5" fmla="*/ 4648 h 7353"/>
              <a:gd name="connsiteX6" fmla="*/ 9304 w 9739"/>
              <a:gd name="connsiteY6" fmla="*/ 2288 h 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9" h="7353">
                <a:moveTo>
                  <a:pt x="9304" y="2288"/>
                </a:moveTo>
                <a:cubicBezTo>
                  <a:pt x="7503" y="177"/>
                  <a:pt x="5019" y="-382"/>
                  <a:pt x="2411" y="239"/>
                </a:cubicBezTo>
                <a:cubicBezTo>
                  <a:pt x="1666" y="425"/>
                  <a:pt x="858" y="1046"/>
                  <a:pt x="424" y="1667"/>
                </a:cubicBezTo>
                <a:cubicBezTo>
                  <a:pt x="51" y="2226"/>
                  <a:pt x="-135" y="3220"/>
                  <a:pt x="113" y="3841"/>
                </a:cubicBezTo>
                <a:cubicBezTo>
                  <a:pt x="1107" y="6511"/>
                  <a:pt x="3467" y="7567"/>
                  <a:pt x="6013" y="7319"/>
                </a:cubicBezTo>
                <a:cubicBezTo>
                  <a:pt x="7379" y="7194"/>
                  <a:pt x="8497" y="5580"/>
                  <a:pt x="9739" y="4648"/>
                </a:cubicBezTo>
                <a:cubicBezTo>
                  <a:pt x="9615" y="3841"/>
                  <a:pt x="9739" y="2785"/>
                  <a:pt x="9304" y="2288"/>
                </a:cubicBezTo>
                <a:close/>
              </a:path>
            </a:pathLst>
          </a:custGeom>
          <a:solidFill>
            <a:schemeClr val="accent4"/>
          </a:solidFill>
          <a:ln w="0" cap="flat">
            <a:noFill/>
            <a:prstDash val="solid"/>
            <a:miter/>
          </a:ln>
        </p:spPr>
        <p:txBody>
          <a:bodyPr rtlCol="0" anchor="ctr"/>
          <a:lstStyle/>
          <a:p>
            <a:endParaRPr lang="en-IN"/>
          </a:p>
        </p:txBody>
      </p:sp>
      <p:sp>
        <p:nvSpPr>
          <p:cNvPr id="239" name="Freeform: Shape 238">
            <a:extLst>
              <a:ext uri="{FF2B5EF4-FFF2-40B4-BE49-F238E27FC236}">
                <a16:creationId xmlns:a16="http://schemas.microsoft.com/office/drawing/2014/main" id="{6C497265-F7E6-26CC-0B4C-880E513B3A4E}"/>
              </a:ext>
            </a:extLst>
          </p:cNvPr>
          <p:cNvSpPr/>
          <p:nvPr/>
        </p:nvSpPr>
        <p:spPr>
          <a:xfrm>
            <a:off x="10615754" y="4533815"/>
            <a:ext cx="10495" cy="5124"/>
          </a:xfrm>
          <a:custGeom>
            <a:avLst/>
            <a:gdLst>
              <a:gd name="connsiteX0" fmla="*/ 1428 w 10495"/>
              <a:gd name="connsiteY0" fmla="*/ 4409 h 5124"/>
              <a:gd name="connsiteX1" fmla="*/ 3788 w 10495"/>
              <a:gd name="connsiteY1" fmla="*/ 5093 h 5124"/>
              <a:gd name="connsiteX2" fmla="*/ 10495 w 10495"/>
              <a:gd name="connsiteY2" fmla="*/ 2671 h 5124"/>
              <a:gd name="connsiteX3" fmla="*/ 4844 w 10495"/>
              <a:gd name="connsiteY3" fmla="*/ 0 h 5124"/>
              <a:gd name="connsiteX4" fmla="*/ 1490 w 10495"/>
              <a:gd name="connsiteY4" fmla="*/ 807 h 5124"/>
              <a:gd name="connsiteX5" fmla="*/ 0 w 10495"/>
              <a:gd name="connsiteY5" fmla="*/ 2608 h 5124"/>
              <a:gd name="connsiteX6" fmla="*/ 1428 w 10495"/>
              <a:gd name="connsiteY6" fmla="*/ 4471 h 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95" h="5124">
                <a:moveTo>
                  <a:pt x="1428" y="4409"/>
                </a:moveTo>
                <a:cubicBezTo>
                  <a:pt x="2111" y="4844"/>
                  <a:pt x="2981" y="5030"/>
                  <a:pt x="3788" y="5093"/>
                </a:cubicBezTo>
                <a:cubicBezTo>
                  <a:pt x="6396" y="5217"/>
                  <a:pt x="8819" y="5093"/>
                  <a:pt x="10495" y="2671"/>
                </a:cubicBezTo>
                <a:cubicBezTo>
                  <a:pt x="8384" y="1677"/>
                  <a:pt x="6272" y="683"/>
                  <a:pt x="4844" y="0"/>
                </a:cubicBezTo>
                <a:cubicBezTo>
                  <a:pt x="3105" y="373"/>
                  <a:pt x="2173" y="373"/>
                  <a:pt x="1490" y="807"/>
                </a:cubicBezTo>
                <a:cubicBezTo>
                  <a:pt x="807" y="1242"/>
                  <a:pt x="0" y="1987"/>
                  <a:pt x="0" y="2608"/>
                </a:cubicBezTo>
                <a:cubicBezTo>
                  <a:pt x="0" y="3230"/>
                  <a:pt x="807" y="4037"/>
                  <a:pt x="1428" y="4471"/>
                </a:cubicBezTo>
                <a:close/>
              </a:path>
            </a:pathLst>
          </a:custGeom>
          <a:solidFill>
            <a:schemeClr val="accent6"/>
          </a:solidFill>
          <a:ln w="0" cap="flat">
            <a:noFill/>
            <a:prstDash val="solid"/>
            <a:miter/>
          </a:ln>
        </p:spPr>
        <p:txBody>
          <a:bodyPr rtlCol="0" anchor="ctr"/>
          <a:lstStyle/>
          <a:p>
            <a:endParaRPr lang="en-IN"/>
          </a:p>
        </p:txBody>
      </p:sp>
      <p:sp>
        <p:nvSpPr>
          <p:cNvPr id="240" name="Freeform: Shape 239">
            <a:extLst>
              <a:ext uri="{FF2B5EF4-FFF2-40B4-BE49-F238E27FC236}">
                <a16:creationId xmlns:a16="http://schemas.microsoft.com/office/drawing/2014/main" id="{A53378D1-60B4-86BD-3240-208508E1DC05}"/>
              </a:ext>
            </a:extLst>
          </p:cNvPr>
          <p:cNvSpPr/>
          <p:nvPr/>
        </p:nvSpPr>
        <p:spPr>
          <a:xfrm>
            <a:off x="8224660" y="3591357"/>
            <a:ext cx="5322" cy="5231"/>
          </a:xfrm>
          <a:custGeom>
            <a:avLst/>
            <a:gdLst>
              <a:gd name="connsiteX0" fmla="*/ 4893 w 5322"/>
              <a:gd name="connsiteY0" fmla="*/ 3950 h 5231"/>
              <a:gd name="connsiteX1" fmla="*/ 3464 w 5322"/>
              <a:gd name="connsiteY1" fmla="*/ 100 h 5231"/>
              <a:gd name="connsiteX2" fmla="*/ 1291 w 5322"/>
              <a:gd name="connsiteY2" fmla="*/ 473 h 5231"/>
              <a:gd name="connsiteX3" fmla="*/ 918 w 5322"/>
              <a:gd name="connsiteY3" fmla="*/ 4385 h 5231"/>
              <a:gd name="connsiteX4" fmla="*/ 4955 w 5322"/>
              <a:gd name="connsiteY4" fmla="*/ 3950 h 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2" h="5231">
                <a:moveTo>
                  <a:pt x="4893" y="3950"/>
                </a:moveTo>
                <a:cubicBezTo>
                  <a:pt x="5762" y="2149"/>
                  <a:pt x="5327" y="783"/>
                  <a:pt x="3464" y="100"/>
                </a:cubicBezTo>
                <a:cubicBezTo>
                  <a:pt x="2844" y="-148"/>
                  <a:pt x="1850" y="100"/>
                  <a:pt x="1291" y="473"/>
                </a:cubicBezTo>
                <a:cubicBezTo>
                  <a:pt x="-262" y="1590"/>
                  <a:pt x="-448" y="3081"/>
                  <a:pt x="918" y="4385"/>
                </a:cubicBezTo>
                <a:cubicBezTo>
                  <a:pt x="2284" y="5689"/>
                  <a:pt x="3713" y="5441"/>
                  <a:pt x="4955" y="3950"/>
                </a:cubicBezTo>
                <a:close/>
              </a:path>
            </a:pathLst>
          </a:custGeom>
          <a:solidFill>
            <a:schemeClr val="accent6"/>
          </a:solidFill>
          <a:ln w="0" cap="flat">
            <a:noFill/>
            <a:prstDash val="solid"/>
            <a:miter/>
          </a:ln>
        </p:spPr>
        <p:txBody>
          <a:bodyPr rtlCol="0" anchor="ctr"/>
          <a:lstStyle/>
          <a:p>
            <a:endParaRPr lang="en-IN"/>
          </a:p>
        </p:txBody>
      </p:sp>
      <p:sp>
        <p:nvSpPr>
          <p:cNvPr id="241" name="Freeform: Shape 240">
            <a:extLst>
              <a:ext uri="{FF2B5EF4-FFF2-40B4-BE49-F238E27FC236}">
                <a16:creationId xmlns:a16="http://schemas.microsoft.com/office/drawing/2014/main" id="{1F48470E-A639-59F0-3B18-E90EDA5E6EB8}"/>
              </a:ext>
            </a:extLst>
          </p:cNvPr>
          <p:cNvSpPr/>
          <p:nvPr/>
        </p:nvSpPr>
        <p:spPr>
          <a:xfrm>
            <a:off x="8998205" y="2146473"/>
            <a:ext cx="7289" cy="8158"/>
          </a:xfrm>
          <a:custGeom>
            <a:avLst/>
            <a:gdLst>
              <a:gd name="connsiteX0" fmla="*/ 6523 w 7289"/>
              <a:gd name="connsiteY0" fmla="*/ 6109 h 8158"/>
              <a:gd name="connsiteX1" fmla="*/ 4474 w 7289"/>
              <a:gd name="connsiteY1" fmla="*/ 333 h 8158"/>
              <a:gd name="connsiteX2" fmla="*/ 437 w 7289"/>
              <a:gd name="connsiteY2" fmla="*/ 2134 h 8158"/>
              <a:gd name="connsiteX3" fmla="*/ 2424 w 7289"/>
              <a:gd name="connsiteY3" fmla="*/ 8158 h 8158"/>
              <a:gd name="connsiteX4" fmla="*/ 6585 w 7289"/>
              <a:gd name="connsiteY4" fmla="*/ 6109 h 8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 h="8158">
                <a:moveTo>
                  <a:pt x="6523" y="6109"/>
                </a:moveTo>
                <a:cubicBezTo>
                  <a:pt x="8138" y="3997"/>
                  <a:pt x="7082" y="1513"/>
                  <a:pt x="4474" y="333"/>
                </a:cubicBezTo>
                <a:cubicBezTo>
                  <a:pt x="2673" y="-474"/>
                  <a:pt x="1182" y="209"/>
                  <a:pt x="437" y="2134"/>
                </a:cubicBezTo>
                <a:cubicBezTo>
                  <a:pt x="-619" y="4805"/>
                  <a:pt x="313" y="7289"/>
                  <a:pt x="2424" y="8158"/>
                </a:cubicBezTo>
                <a:cubicBezTo>
                  <a:pt x="3853" y="7475"/>
                  <a:pt x="5716" y="7227"/>
                  <a:pt x="6585" y="6109"/>
                </a:cubicBezTo>
                <a:close/>
              </a:path>
            </a:pathLst>
          </a:custGeom>
          <a:solidFill>
            <a:schemeClr val="accent6"/>
          </a:solidFill>
          <a:ln w="0" cap="flat">
            <a:noFill/>
            <a:prstDash val="solid"/>
            <a:miter/>
          </a:ln>
        </p:spPr>
        <p:txBody>
          <a:bodyPr rtlCol="0" anchor="ctr"/>
          <a:lstStyle/>
          <a:p>
            <a:endParaRPr lang="en-IN"/>
          </a:p>
        </p:txBody>
      </p:sp>
      <p:sp>
        <p:nvSpPr>
          <p:cNvPr id="242" name="Freeform: Shape 241">
            <a:extLst>
              <a:ext uri="{FF2B5EF4-FFF2-40B4-BE49-F238E27FC236}">
                <a16:creationId xmlns:a16="http://schemas.microsoft.com/office/drawing/2014/main" id="{C1D409E6-2D8C-00F6-79D8-537F8EEE89CF}"/>
              </a:ext>
            </a:extLst>
          </p:cNvPr>
          <p:cNvSpPr/>
          <p:nvPr/>
        </p:nvSpPr>
        <p:spPr>
          <a:xfrm>
            <a:off x="11067799" y="4672430"/>
            <a:ext cx="10215" cy="9393"/>
          </a:xfrm>
          <a:custGeom>
            <a:avLst/>
            <a:gdLst>
              <a:gd name="connsiteX0" fmla="*/ 5471 w 10215"/>
              <a:gd name="connsiteY0" fmla="*/ 9129 h 9393"/>
              <a:gd name="connsiteX1" fmla="*/ 9570 w 10215"/>
              <a:gd name="connsiteY1" fmla="*/ 8446 h 9393"/>
              <a:gd name="connsiteX2" fmla="*/ 9818 w 10215"/>
              <a:gd name="connsiteY2" fmla="*/ 4347 h 9393"/>
              <a:gd name="connsiteX3" fmla="*/ 6 w 10215"/>
              <a:gd name="connsiteY3" fmla="*/ 0 h 9393"/>
              <a:gd name="connsiteX4" fmla="*/ 5471 w 10215"/>
              <a:gd name="connsiteY4" fmla="*/ 9129 h 9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5" h="9393">
                <a:moveTo>
                  <a:pt x="5471" y="9129"/>
                </a:moveTo>
                <a:cubicBezTo>
                  <a:pt x="6527" y="9688"/>
                  <a:pt x="8763" y="9316"/>
                  <a:pt x="9570" y="8446"/>
                </a:cubicBezTo>
                <a:cubicBezTo>
                  <a:pt x="10315" y="7701"/>
                  <a:pt x="10440" y="5465"/>
                  <a:pt x="9818" y="4347"/>
                </a:cubicBezTo>
                <a:cubicBezTo>
                  <a:pt x="7707" y="497"/>
                  <a:pt x="3918" y="0"/>
                  <a:pt x="6" y="0"/>
                </a:cubicBezTo>
                <a:cubicBezTo>
                  <a:pt x="-118" y="4099"/>
                  <a:pt x="1745" y="7266"/>
                  <a:pt x="5471" y="9129"/>
                </a:cubicBezTo>
                <a:close/>
              </a:path>
            </a:pathLst>
          </a:custGeom>
          <a:solidFill>
            <a:schemeClr val="accent6"/>
          </a:solidFill>
          <a:ln w="0" cap="flat">
            <a:noFill/>
            <a:prstDash val="solid"/>
            <a:miter/>
          </a:ln>
        </p:spPr>
        <p:txBody>
          <a:bodyPr rtlCol="0" anchor="ctr"/>
          <a:lstStyle/>
          <a:p>
            <a:endParaRPr lang="en-IN"/>
          </a:p>
        </p:txBody>
      </p:sp>
      <p:sp>
        <p:nvSpPr>
          <p:cNvPr id="243" name="Freeform: Shape 242">
            <a:extLst>
              <a:ext uri="{FF2B5EF4-FFF2-40B4-BE49-F238E27FC236}">
                <a16:creationId xmlns:a16="http://schemas.microsoft.com/office/drawing/2014/main" id="{2742FE71-B652-C991-EAF3-B8DC09588BD1}"/>
              </a:ext>
            </a:extLst>
          </p:cNvPr>
          <p:cNvSpPr/>
          <p:nvPr/>
        </p:nvSpPr>
        <p:spPr>
          <a:xfrm>
            <a:off x="5192547" y="2992668"/>
            <a:ext cx="6047" cy="8494"/>
          </a:xfrm>
          <a:custGeom>
            <a:avLst/>
            <a:gdLst>
              <a:gd name="connsiteX0" fmla="*/ 6047 w 6047"/>
              <a:gd name="connsiteY0" fmla="*/ 4769 h 8494"/>
              <a:gd name="connsiteX1" fmla="*/ 1886 w 6047"/>
              <a:gd name="connsiteY1" fmla="*/ 111 h 8494"/>
              <a:gd name="connsiteX2" fmla="*/ 644 w 6047"/>
              <a:gd name="connsiteY2" fmla="*/ 6259 h 8494"/>
              <a:gd name="connsiteX3" fmla="*/ 4184 w 6047"/>
              <a:gd name="connsiteY3" fmla="*/ 8495 h 8494"/>
              <a:gd name="connsiteX4" fmla="*/ 6047 w 6047"/>
              <a:gd name="connsiteY4" fmla="*/ 4769 h 8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7" h="8494">
                <a:moveTo>
                  <a:pt x="6047" y="4769"/>
                </a:moveTo>
                <a:cubicBezTo>
                  <a:pt x="5488" y="1539"/>
                  <a:pt x="3625" y="-510"/>
                  <a:pt x="1886" y="111"/>
                </a:cubicBezTo>
                <a:cubicBezTo>
                  <a:pt x="148" y="732"/>
                  <a:pt x="-660" y="3713"/>
                  <a:pt x="644" y="6259"/>
                </a:cubicBezTo>
                <a:cubicBezTo>
                  <a:pt x="1203" y="7315"/>
                  <a:pt x="2942" y="7812"/>
                  <a:pt x="4184" y="8495"/>
                </a:cubicBezTo>
                <a:cubicBezTo>
                  <a:pt x="4805" y="7253"/>
                  <a:pt x="5426" y="6011"/>
                  <a:pt x="6047" y="4769"/>
                </a:cubicBezTo>
                <a:close/>
              </a:path>
            </a:pathLst>
          </a:custGeom>
          <a:solidFill>
            <a:schemeClr val="accent4"/>
          </a:solidFill>
          <a:ln w="0" cap="flat">
            <a:noFill/>
            <a:prstDash val="solid"/>
            <a:miter/>
          </a:ln>
        </p:spPr>
        <p:txBody>
          <a:bodyPr rtlCol="0" anchor="ctr"/>
          <a:lstStyle/>
          <a:p>
            <a:endParaRPr lang="en-IN"/>
          </a:p>
        </p:txBody>
      </p:sp>
      <p:sp>
        <p:nvSpPr>
          <p:cNvPr id="244" name="Freeform: Shape 243">
            <a:extLst>
              <a:ext uri="{FF2B5EF4-FFF2-40B4-BE49-F238E27FC236}">
                <a16:creationId xmlns:a16="http://schemas.microsoft.com/office/drawing/2014/main" id="{CB2143FA-0ABE-3E56-0474-CE4524E36F13}"/>
              </a:ext>
            </a:extLst>
          </p:cNvPr>
          <p:cNvSpPr/>
          <p:nvPr/>
        </p:nvSpPr>
        <p:spPr>
          <a:xfrm>
            <a:off x="9799032" y="2114314"/>
            <a:ext cx="11985" cy="6859"/>
          </a:xfrm>
          <a:custGeom>
            <a:avLst/>
            <a:gdLst>
              <a:gd name="connsiteX0" fmla="*/ 0 w 11985"/>
              <a:gd name="connsiteY0" fmla="*/ 695 h 6859"/>
              <a:gd name="connsiteX1" fmla="*/ 10992 w 11985"/>
              <a:gd name="connsiteY1" fmla="*/ 6719 h 6859"/>
              <a:gd name="connsiteX2" fmla="*/ 11986 w 11985"/>
              <a:gd name="connsiteY2" fmla="*/ 4732 h 6859"/>
              <a:gd name="connsiteX3" fmla="*/ 11054 w 11985"/>
              <a:gd name="connsiteY3" fmla="*/ 2558 h 6859"/>
              <a:gd name="connsiteX4" fmla="*/ 62 w 11985"/>
              <a:gd name="connsiteY4" fmla="*/ 695 h 6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85" h="6859">
                <a:moveTo>
                  <a:pt x="0" y="695"/>
                </a:moveTo>
                <a:cubicBezTo>
                  <a:pt x="1553" y="6346"/>
                  <a:pt x="5900" y="7278"/>
                  <a:pt x="10992" y="6719"/>
                </a:cubicBezTo>
                <a:cubicBezTo>
                  <a:pt x="11427" y="6719"/>
                  <a:pt x="11986" y="5415"/>
                  <a:pt x="11986" y="4732"/>
                </a:cubicBezTo>
                <a:cubicBezTo>
                  <a:pt x="11986" y="3986"/>
                  <a:pt x="11551" y="3055"/>
                  <a:pt x="11054" y="2558"/>
                </a:cubicBezTo>
                <a:cubicBezTo>
                  <a:pt x="7825" y="-547"/>
                  <a:pt x="3975" y="-361"/>
                  <a:pt x="62" y="695"/>
                </a:cubicBezTo>
                <a:close/>
              </a:path>
            </a:pathLst>
          </a:custGeom>
          <a:solidFill>
            <a:schemeClr val="accent6"/>
          </a:solidFill>
          <a:ln w="0" cap="flat">
            <a:noFill/>
            <a:prstDash val="solid"/>
            <a:miter/>
          </a:ln>
        </p:spPr>
        <p:txBody>
          <a:bodyPr rtlCol="0" anchor="ctr"/>
          <a:lstStyle/>
          <a:p>
            <a:endParaRPr lang="en-IN"/>
          </a:p>
        </p:txBody>
      </p:sp>
      <p:sp>
        <p:nvSpPr>
          <p:cNvPr id="245" name="Freeform: Shape 244">
            <a:extLst>
              <a:ext uri="{FF2B5EF4-FFF2-40B4-BE49-F238E27FC236}">
                <a16:creationId xmlns:a16="http://schemas.microsoft.com/office/drawing/2014/main" id="{26B6CB1A-5BFB-35FF-3E84-00BB8E70273E}"/>
              </a:ext>
            </a:extLst>
          </p:cNvPr>
          <p:cNvSpPr/>
          <p:nvPr/>
        </p:nvSpPr>
        <p:spPr>
          <a:xfrm>
            <a:off x="10612957" y="4514700"/>
            <a:ext cx="8572" cy="7539"/>
          </a:xfrm>
          <a:custGeom>
            <a:avLst/>
            <a:gdLst>
              <a:gd name="connsiteX0" fmla="*/ 7331 w 8572"/>
              <a:gd name="connsiteY0" fmla="*/ 7128 h 7539"/>
              <a:gd name="connsiteX1" fmla="*/ 8573 w 8572"/>
              <a:gd name="connsiteY1" fmla="*/ 5327 h 7539"/>
              <a:gd name="connsiteX2" fmla="*/ 1741 w 8572"/>
              <a:gd name="connsiteY2" fmla="*/ 49 h 7539"/>
              <a:gd name="connsiteX3" fmla="*/ 2 w 8572"/>
              <a:gd name="connsiteY3" fmla="*/ 1415 h 7539"/>
              <a:gd name="connsiteX4" fmla="*/ 3108 w 8572"/>
              <a:gd name="connsiteY4" fmla="*/ 7128 h 7539"/>
              <a:gd name="connsiteX5" fmla="*/ 7331 w 8572"/>
              <a:gd name="connsiteY5" fmla="*/ 7128 h 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2" h="7539">
                <a:moveTo>
                  <a:pt x="7331" y="7128"/>
                </a:moveTo>
                <a:cubicBezTo>
                  <a:pt x="7827" y="7066"/>
                  <a:pt x="8138" y="5948"/>
                  <a:pt x="8573" y="5327"/>
                </a:cubicBezTo>
                <a:cubicBezTo>
                  <a:pt x="8200" y="2160"/>
                  <a:pt x="5033" y="-386"/>
                  <a:pt x="1741" y="49"/>
                </a:cubicBezTo>
                <a:cubicBezTo>
                  <a:pt x="1120" y="110"/>
                  <a:pt x="-60" y="1228"/>
                  <a:pt x="2" y="1415"/>
                </a:cubicBezTo>
                <a:cubicBezTo>
                  <a:pt x="872" y="3464"/>
                  <a:pt x="1679" y="5638"/>
                  <a:pt x="3108" y="7128"/>
                </a:cubicBezTo>
                <a:cubicBezTo>
                  <a:pt x="3791" y="7873"/>
                  <a:pt x="5902" y="7439"/>
                  <a:pt x="7331" y="7128"/>
                </a:cubicBezTo>
                <a:close/>
              </a:path>
            </a:pathLst>
          </a:custGeom>
          <a:solidFill>
            <a:schemeClr val="accent6"/>
          </a:solidFill>
          <a:ln w="0" cap="flat">
            <a:noFill/>
            <a:prstDash val="solid"/>
            <a:miter/>
          </a:ln>
        </p:spPr>
        <p:txBody>
          <a:bodyPr rtlCol="0" anchor="ctr"/>
          <a:lstStyle/>
          <a:p>
            <a:endParaRPr lang="en-IN"/>
          </a:p>
        </p:txBody>
      </p:sp>
      <p:sp>
        <p:nvSpPr>
          <p:cNvPr id="246" name="Freeform: Shape 245">
            <a:extLst>
              <a:ext uri="{FF2B5EF4-FFF2-40B4-BE49-F238E27FC236}">
                <a16:creationId xmlns:a16="http://schemas.microsoft.com/office/drawing/2014/main" id="{75D76910-11AB-734E-9BC2-A0BA811721A8}"/>
              </a:ext>
            </a:extLst>
          </p:cNvPr>
          <p:cNvSpPr/>
          <p:nvPr/>
        </p:nvSpPr>
        <p:spPr>
          <a:xfrm>
            <a:off x="6542451" y="2253127"/>
            <a:ext cx="496" cy="683"/>
          </a:xfrm>
          <a:custGeom>
            <a:avLst/>
            <a:gdLst>
              <a:gd name="connsiteX0" fmla="*/ 0 w 496"/>
              <a:gd name="connsiteY0" fmla="*/ 683 h 683"/>
              <a:gd name="connsiteX1" fmla="*/ 497 w 496"/>
              <a:gd name="connsiteY1" fmla="*/ 683 h 683"/>
              <a:gd name="connsiteX2" fmla="*/ 497 w 496"/>
              <a:gd name="connsiteY2" fmla="*/ 0 h 683"/>
              <a:gd name="connsiteX3" fmla="*/ 62 w 496"/>
              <a:gd name="connsiteY3" fmla="*/ 186 h 683"/>
              <a:gd name="connsiteX4" fmla="*/ 62 w 496"/>
              <a:gd name="connsiteY4" fmla="*/ 621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 h="683">
                <a:moveTo>
                  <a:pt x="0" y="683"/>
                </a:moveTo>
                <a:cubicBezTo>
                  <a:pt x="0" y="683"/>
                  <a:pt x="310" y="683"/>
                  <a:pt x="497" y="683"/>
                </a:cubicBezTo>
                <a:cubicBezTo>
                  <a:pt x="373" y="435"/>
                  <a:pt x="497" y="248"/>
                  <a:pt x="497" y="0"/>
                </a:cubicBezTo>
                <a:cubicBezTo>
                  <a:pt x="373" y="62"/>
                  <a:pt x="186" y="124"/>
                  <a:pt x="62" y="186"/>
                </a:cubicBezTo>
                <a:cubicBezTo>
                  <a:pt x="62" y="310"/>
                  <a:pt x="62" y="497"/>
                  <a:pt x="62" y="621"/>
                </a:cubicBezTo>
                <a:close/>
              </a:path>
            </a:pathLst>
          </a:custGeom>
          <a:solidFill>
            <a:schemeClr val="accent4"/>
          </a:solidFill>
          <a:ln w="0" cap="flat">
            <a:noFill/>
            <a:prstDash val="solid"/>
            <a:miter/>
          </a:ln>
        </p:spPr>
        <p:txBody>
          <a:bodyPr rtlCol="0" anchor="ctr"/>
          <a:lstStyle/>
          <a:p>
            <a:endParaRPr lang="en-IN"/>
          </a:p>
        </p:txBody>
      </p:sp>
      <p:sp>
        <p:nvSpPr>
          <p:cNvPr id="247" name="Freeform: Shape 246">
            <a:extLst>
              <a:ext uri="{FF2B5EF4-FFF2-40B4-BE49-F238E27FC236}">
                <a16:creationId xmlns:a16="http://schemas.microsoft.com/office/drawing/2014/main" id="{C4AF3088-3EF6-5CE7-8D9E-EB928379D75F}"/>
              </a:ext>
            </a:extLst>
          </p:cNvPr>
          <p:cNvSpPr/>
          <p:nvPr/>
        </p:nvSpPr>
        <p:spPr>
          <a:xfrm>
            <a:off x="6535049" y="2253621"/>
            <a:ext cx="7401" cy="8276"/>
          </a:xfrm>
          <a:custGeom>
            <a:avLst/>
            <a:gdLst>
              <a:gd name="connsiteX0" fmla="*/ 1999 w 7401"/>
              <a:gd name="connsiteY0" fmla="*/ 8263 h 8276"/>
              <a:gd name="connsiteX1" fmla="*/ 6159 w 7401"/>
              <a:gd name="connsiteY1" fmla="*/ 6648 h 8276"/>
              <a:gd name="connsiteX2" fmla="*/ 7402 w 7401"/>
              <a:gd name="connsiteY2" fmla="*/ 189 h 8276"/>
              <a:gd name="connsiteX3" fmla="*/ 1315 w 7401"/>
              <a:gd name="connsiteY3" fmla="*/ 2177 h 8276"/>
              <a:gd name="connsiteX4" fmla="*/ 1936 w 7401"/>
              <a:gd name="connsiteY4" fmla="*/ 8263 h 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1" h="8276">
                <a:moveTo>
                  <a:pt x="1999" y="8263"/>
                </a:moveTo>
                <a:cubicBezTo>
                  <a:pt x="3427" y="8387"/>
                  <a:pt x="5725" y="7642"/>
                  <a:pt x="6159" y="6648"/>
                </a:cubicBezTo>
                <a:cubicBezTo>
                  <a:pt x="7029" y="4661"/>
                  <a:pt x="7091" y="2363"/>
                  <a:pt x="7402" y="189"/>
                </a:cubicBezTo>
                <a:cubicBezTo>
                  <a:pt x="4979" y="-370"/>
                  <a:pt x="2992" y="314"/>
                  <a:pt x="1315" y="2177"/>
                </a:cubicBezTo>
                <a:cubicBezTo>
                  <a:pt x="-672" y="4412"/>
                  <a:pt x="-361" y="8139"/>
                  <a:pt x="1936" y="8263"/>
                </a:cubicBezTo>
                <a:close/>
              </a:path>
            </a:pathLst>
          </a:custGeom>
          <a:solidFill>
            <a:schemeClr val="accent4"/>
          </a:solidFill>
          <a:ln w="0" cap="flat">
            <a:noFill/>
            <a:prstDash val="solid"/>
            <a:miter/>
          </a:ln>
        </p:spPr>
        <p:txBody>
          <a:bodyPr rtlCol="0" anchor="ctr"/>
          <a:lstStyle/>
          <a:p>
            <a:endParaRPr lang="en-IN"/>
          </a:p>
        </p:txBody>
      </p:sp>
      <p:sp>
        <p:nvSpPr>
          <p:cNvPr id="248" name="Freeform: Shape 247">
            <a:extLst>
              <a:ext uri="{FF2B5EF4-FFF2-40B4-BE49-F238E27FC236}">
                <a16:creationId xmlns:a16="http://schemas.microsoft.com/office/drawing/2014/main" id="{18616247-B88B-B7CF-7474-004910EF81A2}"/>
              </a:ext>
            </a:extLst>
          </p:cNvPr>
          <p:cNvSpPr/>
          <p:nvPr/>
        </p:nvSpPr>
        <p:spPr>
          <a:xfrm>
            <a:off x="10848642" y="4538839"/>
            <a:ext cx="8734" cy="6928"/>
          </a:xfrm>
          <a:custGeom>
            <a:avLst/>
            <a:gdLst>
              <a:gd name="connsiteX0" fmla="*/ 8695 w 8734"/>
              <a:gd name="connsiteY0" fmla="*/ 4105 h 6928"/>
              <a:gd name="connsiteX1" fmla="*/ 8446 w 8734"/>
              <a:gd name="connsiteY1" fmla="*/ 1931 h 6928"/>
              <a:gd name="connsiteX2" fmla="*/ 1926 w 8734"/>
              <a:gd name="connsiteY2" fmla="*/ 316 h 6928"/>
              <a:gd name="connsiteX3" fmla="*/ 0 w 8734"/>
              <a:gd name="connsiteY3" fmla="*/ 1558 h 6928"/>
              <a:gd name="connsiteX4" fmla="*/ 932 w 8734"/>
              <a:gd name="connsiteY4" fmla="*/ 5347 h 6928"/>
              <a:gd name="connsiteX5" fmla="*/ 8695 w 8734"/>
              <a:gd name="connsiteY5" fmla="*/ 4043 h 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4" h="6928">
                <a:moveTo>
                  <a:pt x="8695" y="4105"/>
                </a:moveTo>
                <a:cubicBezTo>
                  <a:pt x="8695" y="3359"/>
                  <a:pt x="8881" y="2366"/>
                  <a:pt x="8446" y="1931"/>
                </a:cubicBezTo>
                <a:cubicBezTo>
                  <a:pt x="6645" y="6"/>
                  <a:pt x="4348" y="-367"/>
                  <a:pt x="1926" y="316"/>
                </a:cubicBezTo>
                <a:cubicBezTo>
                  <a:pt x="1180" y="503"/>
                  <a:pt x="0" y="1186"/>
                  <a:pt x="0" y="1558"/>
                </a:cubicBezTo>
                <a:cubicBezTo>
                  <a:pt x="0" y="2863"/>
                  <a:pt x="124" y="4664"/>
                  <a:pt x="932" y="5347"/>
                </a:cubicBezTo>
                <a:cubicBezTo>
                  <a:pt x="3975" y="7955"/>
                  <a:pt x="7329" y="7210"/>
                  <a:pt x="8695" y="4043"/>
                </a:cubicBezTo>
                <a:close/>
              </a:path>
            </a:pathLst>
          </a:custGeom>
          <a:solidFill>
            <a:schemeClr val="accent6"/>
          </a:solidFill>
          <a:ln w="0" cap="flat">
            <a:noFill/>
            <a:prstDash val="solid"/>
            <a:miter/>
          </a:ln>
        </p:spPr>
        <p:txBody>
          <a:bodyPr rtlCol="0" anchor="ctr"/>
          <a:lstStyle/>
          <a:p>
            <a:endParaRPr lang="en-IN"/>
          </a:p>
        </p:txBody>
      </p:sp>
      <p:sp>
        <p:nvSpPr>
          <p:cNvPr id="249" name="Freeform: Shape 248">
            <a:extLst>
              <a:ext uri="{FF2B5EF4-FFF2-40B4-BE49-F238E27FC236}">
                <a16:creationId xmlns:a16="http://schemas.microsoft.com/office/drawing/2014/main" id="{072781D4-6873-E4BB-BDDA-2E1C7B67FF9C}"/>
              </a:ext>
            </a:extLst>
          </p:cNvPr>
          <p:cNvSpPr/>
          <p:nvPr/>
        </p:nvSpPr>
        <p:spPr>
          <a:xfrm>
            <a:off x="11247279" y="4984778"/>
            <a:ext cx="5634" cy="8052"/>
          </a:xfrm>
          <a:custGeom>
            <a:avLst/>
            <a:gdLst>
              <a:gd name="connsiteX0" fmla="*/ 5533 w 5634"/>
              <a:gd name="connsiteY0" fmla="*/ 6304 h 8052"/>
              <a:gd name="connsiteX1" fmla="*/ 4725 w 5634"/>
              <a:gd name="connsiteY1" fmla="*/ 1646 h 8052"/>
              <a:gd name="connsiteX2" fmla="*/ 999 w 5634"/>
              <a:gd name="connsiteY2" fmla="*/ 652 h 8052"/>
              <a:gd name="connsiteX3" fmla="*/ 5 w 5634"/>
              <a:gd name="connsiteY3" fmla="*/ 2764 h 8052"/>
              <a:gd name="connsiteX4" fmla="*/ 1682 w 5634"/>
              <a:gd name="connsiteY4" fmla="*/ 7111 h 8052"/>
              <a:gd name="connsiteX5" fmla="*/ 5533 w 5634"/>
              <a:gd name="connsiteY5" fmla="*/ 6304 h 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4" h="8052">
                <a:moveTo>
                  <a:pt x="5533" y="6304"/>
                </a:moveTo>
                <a:cubicBezTo>
                  <a:pt x="5843" y="4875"/>
                  <a:pt x="5408" y="3012"/>
                  <a:pt x="4725" y="1646"/>
                </a:cubicBezTo>
                <a:cubicBezTo>
                  <a:pt x="3856" y="-155"/>
                  <a:pt x="2303" y="-465"/>
                  <a:pt x="999" y="652"/>
                </a:cubicBezTo>
                <a:cubicBezTo>
                  <a:pt x="440" y="1149"/>
                  <a:pt x="-57" y="2143"/>
                  <a:pt x="5" y="2764"/>
                </a:cubicBezTo>
                <a:cubicBezTo>
                  <a:pt x="315" y="4255"/>
                  <a:pt x="688" y="6055"/>
                  <a:pt x="1682" y="7111"/>
                </a:cubicBezTo>
                <a:cubicBezTo>
                  <a:pt x="3048" y="8664"/>
                  <a:pt x="5035" y="8229"/>
                  <a:pt x="5533" y="6304"/>
                </a:cubicBezTo>
                <a:close/>
              </a:path>
            </a:pathLst>
          </a:custGeom>
          <a:solidFill>
            <a:schemeClr val="accent6"/>
          </a:solidFill>
          <a:ln w="0" cap="flat">
            <a:noFill/>
            <a:prstDash val="solid"/>
            <a:miter/>
          </a:ln>
        </p:spPr>
        <p:txBody>
          <a:bodyPr rtlCol="0" anchor="ctr"/>
          <a:lstStyle/>
          <a:p>
            <a:endParaRPr lang="en-IN"/>
          </a:p>
        </p:txBody>
      </p:sp>
      <p:sp>
        <p:nvSpPr>
          <p:cNvPr id="250" name="Freeform: Shape 249">
            <a:extLst>
              <a:ext uri="{FF2B5EF4-FFF2-40B4-BE49-F238E27FC236}">
                <a16:creationId xmlns:a16="http://schemas.microsoft.com/office/drawing/2014/main" id="{AEBEF404-BB37-0E29-2BD5-6C8E34FEE69A}"/>
              </a:ext>
            </a:extLst>
          </p:cNvPr>
          <p:cNvSpPr/>
          <p:nvPr/>
        </p:nvSpPr>
        <p:spPr>
          <a:xfrm>
            <a:off x="6874899" y="2624498"/>
            <a:ext cx="6388" cy="8640"/>
          </a:xfrm>
          <a:custGeom>
            <a:avLst/>
            <a:gdLst>
              <a:gd name="connsiteX0" fmla="*/ 5643 w 6388"/>
              <a:gd name="connsiteY0" fmla="*/ 2368 h 8640"/>
              <a:gd name="connsiteX1" fmla="*/ 1855 w 6388"/>
              <a:gd name="connsiteY1" fmla="*/ 318 h 8640"/>
              <a:gd name="connsiteX2" fmla="*/ 116 w 6388"/>
              <a:gd name="connsiteY2" fmla="*/ 1809 h 8640"/>
              <a:gd name="connsiteX3" fmla="*/ 550 w 6388"/>
              <a:gd name="connsiteY3" fmla="*/ 5908 h 8640"/>
              <a:gd name="connsiteX4" fmla="*/ 6388 w 6388"/>
              <a:gd name="connsiteY4" fmla="*/ 8640 h 8640"/>
              <a:gd name="connsiteX5" fmla="*/ 6264 w 6388"/>
              <a:gd name="connsiteY5" fmla="*/ 4665 h 8640"/>
              <a:gd name="connsiteX6" fmla="*/ 5705 w 6388"/>
              <a:gd name="connsiteY6" fmla="*/ 2306 h 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8" h="8640">
                <a:moveTo>
                  <a:pt x="5643" y="2368"/>
                </a:moveTo>
                <a:cubicBezTo>
                  <a:pt x="5146" y="256"/>
                  <a:pt x="3842" y="-489"/>
                  <a:pt x="1855" y="318"/>
                </a:cubicBezTo>
                <a:cubicBezTo>
                  <a:pt x="1172" y="629"/>
                  <a:pt x="178" y="1250"/>
                  <a:pt x="116" y="1809"/>
                </a:cubicBezTo>
                <a:cubicBezTo>
                  <a:pt x="-8" y="3237"/>
                  <a:pt x="-195" y="5349"/>
                  <a:pt x="550" y="5908"/>
                </a:cubicBezTo>
                <a:cubicBezTo>
                  <a:pt x="2289" y="7150"/>
                  <a:pt x="4401" y="7833"/>
                  <a:pt x="6388" y="8640"/>
                </a:cubicBezTo>
                <a:cubicBezTo>
                  <a:pt x="6388" y="7336"/>
                  <a:pt x="6388" y="5970"/>
                  <a:pt x="6264" y="4665"/>
                </a:cubicBezTo>
                <a:cubicBezTo>
                  <a:pt x="6202" y="3858"/>
                  <a:pt x="5891" y="3113"/>
                  <a:pt x="5705" y="2306"/>
                </a:cubicBezTo>
                <a:close/>
              </a:path>
            </a:pathLst>
          </a:custGeom>
          <a:solidFill>
            <a:schemeClr val="accent4"/>
          </a:solidFill>
          <a:ln w="0" cap="flat">
            <a:noFill/>
            <a:prstDash val="solid"/>
            <a:miter/>
          </a:ln>
        </p:spPr>
        <p:txBody>
          <a:bodyPr rtlCol="0" anchor="ctr"/>
          <a:lstStyle/>
          <a:p>
            <a:endParaRPr lang="en-IN"/>
          </a:p>
        </p:txBody>
      </p:sp>
      <p:sp>
        <p:nvSpPr>
          <p:cNvPr id="251" name="Freeform: Shape 250">
            <a:extLst>
              <a:ext uri="{FF2B5EF4-FFF2-40B4-BE49-F238E27FC236}">
                <a16:creationId xmlns:a16="http://schemas.microsoft.com/office/drawing/2014/main" id="{798C25C2-D80C-7241-1965-A79F92D1D3FD}"/>
              </a:ext>
            </a:extLst>
          </p:cNvPr>
          <p:cNvSpPr/>
          <p:nvPr/>
        </p:nvSpPr>
        <p:spPr>
          <a:xfrm>
            <a:off x="6268721" y="5563737"/>
            <a:ext cx="7089" cy="12174"/>
          </a:xfrm>
          <a:custGeom>
            <a:avLst/>
            <a:gdLst>
              <a:gd name="connsiteX0" fmla="*/ 6436 w 7089"/>
              <a:gd name="connsiteY0" fmla="*/ 2486 h 12174"/>
              <a:gd name="connsiteX1" fmla="*/ 2462 w 7089"/>
              <a:gd name="connsiteY1" fmla="*/ 2 h 12174"/>
              <a:gd name="connsiteX2" fmla="*/ 102 w 7089"/>
              <a:gd name="connsiteY2" fmla="*/ 3479 h 12174"/>
              <a:gd name="connsiteX3" fmla="*/ 2337 w 7089"/>
              <a:gd name="connsiteY3" fmla="*/ 12174 h 12174"/>
              <a:gd name="connsiteX4" fmla="*/ 6685 w 7089"/>
              <a:gd name="connsiteY4" fmla="*/ 7144 h 12174"/>
              <a:gd name="connsiteX5" fmla="*/ 6436 w 7089"/>
              <a:gd name="connsiteY5" fmla="*/ 2486 h 12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89" h="12174">
                <a:moveTo>
                  <a:pt x="6436" y="2486"/>
                </a:moveTo>
                <a:cubicBezTo>
                  <a:pt x="5691" y="1244"/>
                  <a:pt x="3890" y="64"/>
                  <a:pt x="2462" y="2"/>
                </a:cubicBezTo>
                <a:cubicBezTo>
                  <a:pt x="660" y="-60"/>
                  <a:pt x="-333" y="1616"/>
                  <a:pt x="102" y="3479"/>
                </a:cubicBezTo>
                <a:cubicBezTo>
                  <a:pt x="785" y="6399"/>
                  <a:pt x="1592" y="9317"/>
                  <a:pt x="2337" y="12174"/>
                </a:cubicBezTo>
                <a:cubicBezTo>
                  <a:pt x="3890" y="10559"/>
                  <a:pt x="5629" y="9007"/>
                  <a:pt x="6685" y="7144"/>
                </a:cubicBezTo>
                <a:cubicBezTo>
                  <a:pt x="7368" y="5964"/>
                  <a:pt x="7119" y="3728"/>
                  <a:pt x="6436" y="2486"/>
                </a:cubicBezTo>
                <a:close/>
              </a:path>
            </a:pathLst>
          </a:custGeom>
          <a:solidFill>
            <a:schemeClr val="accent6"/>
          </a:solidFill>
          <a:ln w="0" cap="flat">
            <a:noFill/>
            <a:prstDash val="solid"/>
            <a:miter/>
          </a:ln>
        </p:spPr>
        <p:txBody>
          <a:bodyPr rtlCol="0" anchor="ctr"/>
          <a:lstStyle/>
          <a:p>
            <a:endParaRPr lang="en-IN"/>
          </a:p>
        </p:txBody>
      </p:sp>
      <p:sp>
        <p:nvSpPr>
          <p:cNvPr id="252" name="Freeform: Shape 251">
            <a:extLst>
              <a:ext uri="{FF2B5EF4-FFF2-40B4-BE49-F238E27FC236}">
                <a16:creationId xmlns:a16="http://schemas.microsoft.com/office/drawing/2014/main" id="{9B4D6E55-FC34-1070-F977-947253EC5F22}"/>
              </a:ext>
            </a:extLst>
          </p:cNvPr>
          <p:cNvSpPr/>
          <p:nvPr/>
        </p:nvSpPr>
        <p:spPr>
          <a:xfrm>
            <a:off x="6270624" y="5575849"/>
            <a:ext cx="683" cy="993"/>
          </a:xfrm>
          <a:custGeom>
            <a:avLst/>
            <a:gdLst>
              <a:gd name="connsiteX0" fmla="*/ 435 w 683"/>
              <a:gd name="connsiteY0" fmla="*/ 0 h 993"/>
              <a:gd name="connsiteX1" fmla="*/ 0 w 683"/>
              <a:gd name="connsiteY1" fmla="*/ 435 h 993"/>
              <a:gd name="connsiteX2" fmla="*/ 186 w 683"/>
              <a:gd name="connsiteY2" fmla="*/ 993 h 993"/>
              <a:gd name="connsiteX3" fmla="*/ 683 w 683"/>
              <a:gd name="connsiteY3" fmla="*/ 993 h 993"/>
              <a:gd name="connsiteX4" fmla="*/ 435 w 683"/>
              <a:gd name="connsiteY4" fmla="*/ 0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993">
                <a:moveTo>
                  <a:pt x="435" y="0"/>
                </a:moveTo>
                <a:cubicBezTo>
                  <a:pt x="435" y="0"/>
                  <a:pt x="124" y="310"/>
                  <a:pt x="0" y="435"/>
                </a:cubicBezTo>
                <a:cubicBezTo>
                  <a:pt x="62" y="621"/>
                  <a:pt x="124" y="807"/>
                  <a:pt x="186" y="993"/>
                </a:cubicBezTo>
                <a:cubicBezTo>
                  <a:pt x="373" y="993"/>
                  <a:pt x="497" y="932"/>
                  <a:pt x="683" y="993"/>
                </a:cubicBezTo>
                <a:cubicBezTo>
                  <a:pt x="621" y="683"/>
                  <a:pt x="497" y="310"/>
                  <a:pt x="435" y="0"/>
                </a:cubicBezTo>
                <a:close/>
              </a:path>
            </a:pathLst>
          </a:custGeom>
          <a:solidFill>
            <a:schemeClr val="accent6"/>
          </a:solidFill>
          <a:ln w="0" cap="flat">
            <a:noFill/>
            <a:prstDash val="solid"/>
            <a:miter/>
          </a:ln>
        </p:spPr>
        <p:txBody>
          <a:bodyPr rtlCol="0" anchor="ctr"/>
          <a:lstStyle/>
          <a:p>
            <a:endParaRPr lang="en-IN"/>
          </a:p>
        </p:txBody>
      </p:sp>
      <p:sp>
        <p:nvSpPr>
          <p:cNvPr id="253" name="Freeform: Shape 252">
            <a:extLst>
              <a:ext uri="{FF2B5EF4-FFF2-40B4-BE49-F238E27FC236}">
                <a16:creationId xmlns:a16="http://schemas.microsoft.com/office/drawing/2014/main" id="{10D4ED26-E35C-AD15-EAFE-D12AAE4F1B78}"/>
              </a:ext>
            </a:extLst>
          </p:cNvPr>
          <p:cNvSpPr/>
          <p:nvPr/>
        </p:nvSpPr>
        <p:spPr>
          <a:xfrm>
            <a:off x="9253997" y="2066907"/>
            <a:ext cx="7274" cy="8541"/>
          </a:xfrm>
          <a:custGeom>
            <a:avLst/>
            <a:gdLst>
              <a:gd name="connsiteX0" fmla="*/ 6535 w 7274"/>
              <a:gd name="connsiteY0" fmla="*/ 6616 h 8541"/>
              <a:gd name="connsiteX1" fmla="*/ 4486 w 7274"/>
              <a:gd name="connsiteY1" fmla="*/ 468 h 8541"/>
              <a:gd name="connsiteX2" fmla="*/ 449 w 7274"/>
              <a:gd name="connsiteY2" fmla="*/ 2021 h 8541"/>
              <a:gd name="connsiteX3" fmla="*/ 2375 w 7274"/>
              <a:gd name="connsiteY3" fmla="*/ 8542 h 8541"/>
              <a:gd name="connsiteX4" fmla="*/ 6598 w 7274"/>
              <a:gd name="connsiteY4" fmla="*/ 6616 h 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4" h="8541">
                <a:moveTo>
                  <a:pt x="6535" y="6616"/>
                </a:moveTo>
                <a:cubicBezTo>
                  <a:pt x="8088" y="4505"/>
                  <a:pt x="7095" y="1896"/>
                  <a:pt x="4486" y="468"/>
                </a:cubicBezTo>
                <a:cubicBezTo>
                  <a:pt x="2747" y="-526"/>
                  <a:pt x="1195" y="95"/>
                  <a:pt x="449" y="2021"/>
                </a:cubicBezTo>
                <a:cubicBezTo>
                  <a:pt x="-606" y="4691"/>
                  <a:pt x="263" y="7486"/>
                  <a:pt x="2375" y="8542"/>
                </a:cubicBezTo>
                <a:cubicBezTo>
                  <a:pt x="3803" y="7920"/>
                  <a:pt x="5790" y="7734"/>
                  <a:pt x="6598" y="6616"/>
                </a:cubicBezTo>
                <a:close/>
              </a:path>
            </a:pathLst>
          </a:custGeom>
          <a:solidFill>
            <a:schemeClr val="accent6"/>
          </a:solidFill>
          <a:ln w="0" cap="flat">
            <a:noFill/>
            <a:prstDash val="solid"/>
            <a:miter/>
          </a:ln>
        </p:spPr>
        <p:txBody>
          <a:bodyPr rtlCol="0" anchor="ctr"/>
          <a:lstStyle/>
          <a:p>
            <a:endParaRPr lang="en-IN"/>
          </a:p>
        </p:txBody>
      </p:sp>
      <p:sp>
        <p:nvSpPr>
          <p:cNvPr id="254" name="Freeform: Shape 253">
            <a:extLst>
              <a:ext uri="{FF2B5EF4-FFF2-40B4-BE49-F238E27FC236}">
                <a16:creationId xmlns:a16="http://schemas.microsoft.com/office/drawing/2014/main" id="{86FAD93C-62DF-32C4-967F-8566BF37425F}"/>
              </a:ext>
            </a:extLst>
          </p:cNvPr>
          <p:cNvSpPr/>
          <p:nvPr/>
        </p:nvSpPr>
        <p:spPr>
          <a:xfrm>
            <a:off x="7141897" y="1905469"/>
            <a:ext cx="7176" cy="6958"/>
          </a:xfrm>
          <a:custGeom>
            <a:avLst/>
            <a:gdLst>
              <a:gd name="connsiteX0" fmla="*/ 4944 w 7176"/>
              <a:gd name="connsiteY0" fmla="*/ 6896 h 6958"/>
              <a:gd name="connsiteX1" fmla="*/ 7056 w 7176"/>
              <a:gd name="connsiteY1" fmla="*/ 3543 h 6958"/>
              <a:gd name="connsiteX2" fmla="*/ 3826 w 7176"/>
              <a:gd name="connsiteY2" fmla="*/ 127 h 6958"/>
              <a:gd name="connsiteX3" fmla="*/ 1467 w 7176"/>
              <a:gd name="connsiteY3" fmla="*/ 500 h 6958"/>
              <a:gd name="connsiteX4" fmla="*/ 908 w 7176"/>
              <a:gd name="connsiteY4" fmla="*/ 4661 h 6958"/>
              <a:gd name="connsiteX5" fmla="*/ 4944 w 7176"/>
              <a:gd name="connsiteY5" fmla="*/ 6958 h 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76" h="6958">
                <a:moveTo>
                  <a:pt x="4944" y="6896"/>
                </a:moveTo>
                <a:cubicBezTo>
                  <a:pt x="6745" y="7021"/>
                  <a:pt x="7491" y="5468"/>
                  <a:pt x="7056" y="3543"/>
                </a:cubicBezTo>
                <a:cubicBezTo>
                  <a:pt x="6000" y="2363"/>
                  <a:pt x="5069" y="1059"/>
                  <a:pt x="3826" y="127"/>
                </a:cubicBezTo>
                <a:cubicBezTo>
                  <a:pt x="3392" y="-183"/>
                  <a:pt x="2150" y="127"/>
                  <a:pt x="1467" y="500"/>
                </a:cubicBezTo>
                <a:cubicBezTo>
                  <a:pt x="-210" y="1493"/>
                  <a:pt x="-521" y="3170"/>
                  <a:pt x="908" y="4661"/>
                </a:cubicBezTo>
                <a:cubicBezTo>
                  <a:pt x="1963" y="5716"/>
                  <a:pt x="3516" y="6834"/>
                  <a:pt x="4944" y="6958"/>
                </a:cubicBezTo>
                <a:close/>
              </a:path>
            </a:pathLst>
          </a:custGeom>
          <a:solidFill>
            <a:schemeClr val="accent4"/>
          </a:solidFill>
          <a:ln w="0" cap="flat">
            <a:noFill/>
            <a:prstDash val="solid"/>
            <a:miter/>
          </a:ln>
        </p:spPr>
        <p:txBody>
          <a:bodyPr rtlCol="0" anchor="ctr"/>
          <a:lstStyle/>
          <a:p>
            <a:endParaRPr lang="en-IN"/>
          </a:p>
        </p:txBody>
      </p:sp>
      <p:sp>
        <p:nvSpPr>
          <p:cNvPr id="255" name="Freeform: Shape 254">
            <a:extLst>
              <a:ext uri="{FF2B5EF4-FFF2-40B4-BE49-F238E27FC236}">
                <a16:creationId xmlns:a16="http://schemas.microsoft.com/office/drawing/2014/main" id="{D7E5AF20-2ED1-9D32-272E-A91A36537C7D}"/>
              </a:ext>
            </a:extLst>
          </p:cNvPr>
          <p:cNvSpPr/>
          <p:nvPr/>
        </p:nvSpPr>
        <p:spPr>
          <a:xfrm>
            <a:off x="8363448" y="2024941"/>
            <a:ext cx="5455" cy="5525"/>
          </a:xfrm>
          <a:custGeom>
            <a:avLst/>
            <a:gdLst>
              <a:gd name="connsiteX0" fmla="*/ 3726 w 5455"/>
              <a:gd name="connsiteY0" fmla="*/ 5421 h 5525"/>
              <a:gd name="connsiteX1" fmla="*/ 5341 w 5455"/>
              <a:gd name="connsiteY1" fmla="*/ 3620 h 5525"/>
              <a:gd name="connsiteX2" fmla="*/ 3043 w 5455"/>
              <a:gd name="connsiteY2" fmla="*/ 18 h 5525"/>
              <a:gd name="connsiteX3" fmla="*/ 0 w 5455"/>
              <a:gd name="connsiteY3" fmla="*/ 2999 h 5525"/>
              <a:gd name="connsiteX4" fmla="*/ 3664 w 5455"/>
              <a:gd name="connsiteY4" fmla="*/ 5421 h 5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5" h="5525">
                <a:moveTo>
                  <a:pt x="3726" y="5421"/>
                </a:moveTo>
                <a:cubicBezTo>
                  <a:pt x="4409" y="5234"/>
                  <a:pt x="5217" y="4365"/>
                  <a:pt x="5341" y="3620"/>
                </a:cubicBezTo>
                <a:cubicBezTo>
                  <a:pt x="5776" y="1694"/>
                  <a:pt x="4969" y="204"/>
                  <a:pt x="3043" y="18"/>
                </a:cubicBezTo>
                <a:cubicBezTo>
                  <a:pt x="1118" y="-169"/>
                  <a:pt x="124" y="1136"/>
                  <a:pt x="0" y="2999"/>
                </a:cubicBezTo>
                <a:cubicBezTo>
                  <a:pt x="435" y="4924"/>
                  <a:pt x="1677" y="5855"/>
                  <a:pt x="3664" y="5421"/>
                </a:cubicBezTo>
                <a:close/>
              </a:path>
            </a:pathLst>
          </a:custGeom>
          <a:solidFill>
            <a:schemeClr val="accent6"/>
          </a:solidFill>
          <a:ln w="0" cap="flat">
            <a:noFill/>
            <a:prstDash val="solid"/>
            <a:miter/>
          </a:ln>
        </p:spPr>
        <p:txBody>
          <a:bodyPr rtlCol="0" anchor="ctr"/>
          <a:lstStyle/>
          <a:p>
            <a:endParaRPr lang="en-IN"/>
          </a:p>
        </p:txBody>
      </p:sp>
      <p:sp>
        <p:nvSpPr>
          <p:cNvPr id="256" name="Freeform: Shape 255">
            <a:extLst>
              <a:ext uri="{FF2B5EF4-FFF2-40B4-BE49-F238E27FC236}">
                <a16:creationId xmlns:a16="http://schemas.microsoft.com/office/drawing/2014/main" id="{6CCB4480-3A46-62CB-A95B-CFA216EA88A2}"/>
              </a:ext>
            </a:extLst>
          </p:cNvPr>
          <p:cNvSpPr/>
          <p:nvPr/>
        </p:nvSpPr>
        <p:spPr>
          <a:xfrm>
            <a:off x="10730273" y="5521149"/>
            <a:ext cx="7293" cy="8653"/>
          </a:xfrm>
          <a:custGeom>
            <a:avLst/>
            <a:gdLst>
              <a:gd name="connsiteX0" fmla="*/ 2422 w 7293"/>
              <a:gd name="connsiteY0" fmla="*/ 545 h 8653"/>
              <a:gd name="connsiteX1" fmla="*/ 0 w 7293"/>
              <a:gd name="connsiteY1" fmla="*/ 4520 h 8653"/>
              <a:gd name="connsiteX2" fmla="*/ 2981 w 7293"/>
              <a:gd name="connsiteY2" fmla="*/ 8060 h 8653"/>
              <a:gd name="connsiteX3" fmla="*/ 7142 w 7293"/>
              <a:gd name="connsiteY3" fmla="*/ 6569 h 8653"/>
              <a:gd name="connsiteX4" fmla="*/ 6645 w 7293"/>
              <a:gd name="connsiteY4" fmla="*/ 2036 h 8653"/>
              <a:gd name="connsiteX5" fmla="*/ 2422 w 7293"/>
              <a:gd name="connsiteY5" fmla="*/ 483 h 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3" h="8653">
                <a:moveTo>
                  <a:pt x="2422" y="545"/>
                </a:moveTo>
                <a:cubicBezTo>
                  <a:pt x="1242" y="1291"/>
                  <a:pt x="745" y="3154"/>
                  <a:pt x="0" y="4520"/>
                </a:cubicBezTo>
                <a:cubicBezTo>
                  <a:pt x="993" y="5700"/>
                  <a:pt x="1739" y="7190"/>
                  <a:pt x="2981" y="8060"/>
                </a:cubicBezTo>
                <a:cubicBezTo>
                  <a:pt x="4720" y="9240"/>
                  <a:pt x="6645" y="8619"/>
                  <a:pt x="7142" y="6569"/>
                </a:cubicBezTo>
                <a:cubicBezTo>
                  <a:pt x="7514" y="5203"/>
                  <a:pt x="7142" y="3464"/>
                  <a:pt x="6645" y="2036"/>
                </a:cubicBezTo>
                <a:cubicBezTo>
                  <a:pt x="5962" y="172"/>
                  <a:pt x="4036" y="-573"/>
                  <a:pt x="2422" y="483"/>
                </a:cubicBezTo>
                <a:close/>
              </a:path>
            </a:pathLst>
          </a:custGeom>
          <a:solidFill>
            <a:schemeClr val="accent6"/>
          </a:solidFill>
          <a:ln w="0" cap="flat">
            <a:noFill/>
            <a:prstDash val="solid"/>
            <a:miter/>
          </a:ln>
        </p:spPr>
        <p:txBody>
          <a:bodyPr rtlCol="0" anchor="ctr"/>
          <a:lstStyle/>
          <a:p>
            <a:endParaRPr lang="en-IN"/>
          </a:p>
        </p:txBody>
      </p:sp>
      <p:sp>
        <p:nvSpPr>
          <p:cNvPr id="257" name="Freeform: Shape 256">
            <a:extLst>
              <a:ext uri="{FF2B5EF4-FFF2-40B4-BE49-F238E27FC236}">
                <a16:creationId xmlns:a16="http://schemas.microsoft.com/office/drawing/2014/main" id="{9E09FAE4-02B8-5079-39D6-CF0567F0E6B6}"/>
              </a:ext>
            </a:extLst>
          </p:cNvPr>
          <p:cNvSpPr/>
          <p:nvPr/>
        </p:nvSpPr>
        <p:spPr>
          <a:xfrm>
            <a:off x="6277517" y="5709930"/>
            <a:ext cx="8259" cy="9625"/>
          </a:xfrm>
          <a:custGeom>
            <a:avLst/>
            <a:gdLst>
              <a:gd name="connsiteX0" fmla="*/ 1863 w 8259"/>
              <a:gd name="connsiteY0" fmla="*/ 1739 h 9625"/>
              <a:gd name="connsiteX1" fmla="*/ 1863 w 8259"/>
              <a:gd name="connsiteY1" fmla="*/ 7887 h 9625"/>
              <a:gd name="connsiteX2" fmla="*/ 8136 w 8259"/>
              <a:gd name="connsiteY2" fmla="*/ 9626 h 9625"/>
              <a:gd name="connsiteX3" fmla="*/ 8260 w 8259"/>
              <a:gd name="connsiteY3" fmla="*/ 0 h 9625"/>
              <a:gd name="connsiteX4" fmla="*/ 1863 w 8259"/>
              <a:gd name="connsiteY4" fmla="*/ 1739 h 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9" h="9625">
                <a:moveTo>
                  <a:pt x="1863" y="1739"/>
                </a:moveTo>
                <a:cubicBezTo>
                  <a:pt x="-621" y="2794"/>
                  <a:pt x="-621" y="6707"/>
                  <a:pt x="1863" y="7887"/>
                </a:cubicBezTo>
                <a:cubicBezTo>
                  <a:pt x="3788" y="8819"/>
                  <a:pt x="5962" y="9129"/>
                  <a:pt x="8136" y="9626"/>
                </a:cubicBezTo>
                <a:cubicBezTo>
                  <a:pt x="8136" y="6396"/>
                  <a:pt x="8136" y="3229"/>
                  <a:pt x="8260" y="0"/>
                </a:cubicBezTo>
                <a:cubicBezTo>
                  <a:pt x="6086" y="497"/>
                  <a:pt x="3850" y="869"/>
                  <a:pt x="1863" y="1739"/>
                </a:cubicBezTo>
                <a:close/>
              </a:path>
            </a:pathLst>
          </a:custGeom>
          <a:solidFill>
            <a:schemeClr val="accent6"/>
          </a:solidFill>
          <a:ln w="0" cap="flat">
            <a:noFill/>
            <a:prstDash val="solid"/>
            <a:miter/>
          </a:ln>
        </p:spPr>
        <p:txBody>
          <a:bodyPr rtlCol="0" anchor="ctr"/>
          <a:lstStyle/>
          <a:p>
            <a:endParaRPr lang="en-IN"/>
          </a:p>
        </p:txBody>
      </p:sp>
      <p:sp>
        <p:nvSpPr>
          <p:cNvPr id="258" name="Freeform: Shape 257">
            <a:extLst>
              <a:ext uri="{FF2B5EF4-FFF2-40B4-BE49-F238E27FC236}">
                <a16:creationId xmlns:a16="http://schemas.microsoft.com/office/drawing/2014/main" id="{957964F9-2C29-2D87-9FD3-7DAA1419ABF9}"/>
              </a:ext>
            </a:extLst>
          </p:cNvPr>
          <p:cNvSpPr/>
          <p:nvPr/>
        </p:nvSpPr>
        <p:spPr>
          <a:xfrm>
            <a:off x="10912981" y="4704748"/>
            <a:ext cx="14346" cy="7986"/>
          </a:xfrm>
          <a:custGeom>
            <a:avLst/>
            <a:gdLst>
              <a:gd name="connsiteX0" fmla="*/ 14222 w 14346"/>
              <a:gd name="connsiteY0" fmla="*/ 6806 h 7986"/>
              <a:gd name="connsiteX1" fmla="*/ 3602 w 14346"/>
              <a:gd name="connsiteY1" fmla="*/ 844 h 7986"/>
              <a:gd name="connsiteX2" fmla="*/ 0 w 14346"/>
              <a:gd name="connsiteY2" fmla="*/ 2645 h 7986"/>
              <a:gd name="connsiteX3" fmla="*/ 14346 w 14346"/>
              <a:gd name="connsiteY3" fmla="*/ 7986 h 7986"/>
              <a:gd name="connsiteX4" fmla="*/ 14222 w 14346"/>
              <a:gd name="connsiteY4" fmla="*/ 6806 h 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6" h="7986">
                <a:moveTo>
                  <a:pt x="14222" y="6806"/>
                </a:moveTo>
                <a:cubicBezTo>
                  <a:pt x="11800" y="37"/>
                  <a:pt x="9813" y="-1081"/>
                  <a:pt x="3602" y="844"/>
                </a:cubicBezTo>
                <a:cubicBezTo>
                  <a:pt x="2360" y="1217"/>
                  <a:pt x="1180" y="1962"/>
                  <a:pt x="0" y="2645"/>
                </a:cubicBezTo>
                <a:cubicBezTo>
                  <a:pt x="5342" y="2956"/>
                  <a:pt x="9999" y="5067"/>
                  <a:pt x="14346" y="7986"/>
                </a:cubicBezTo>
                <a:cubicBezTo>
                  <a:pt x="14346" y="7613"/>
                  <a:pt x="14346" y="7179"/>
                  <a:pt x="14222" y="6806"/>
                </a:cubicBezTo>
                <a:close/>
              </a:path>
            </a:pathLst>
          </a:custGeom>
          <a:solidFill>
            <a:schemeClr val="accent6"/>
          </a:solidFill>
          <a:ln w="0" cap="flat">
            <a:noFill/>
            <a:prstDash val="solid"/>
            <a:miter/>
          </a:ln>
        </p:spPr>
        <p:txBody>
          <a:bodyPr rtlCol="0" anchor="ctr"/>
          <a:lstStyle/>
          <a:p>
            <a:endParaRPr lang="en-IN"/>
          </a:p>
        </p:txBody>
      </p:sp>
      <p:sp>
        <p:nvSpPr>
          <p:cNvPr id="259" name="Freeform: Shape 258">
            <a:extLst>
              <a:ext uri="{FF2B5EF4-FFF2-40B4-BE49-F238E27FC236}">
                <a16:creationId xmlns:a16="http://schemas.microsoft.com/office/drawing/2014/main" id="{C7F107FC-CCA4-C8A2-5845-19CDBA588FA7}"/>
              </a:ext>
            </a:extLst>
          </p:cNvPr>
          <p:cNvSpPr/>
          <p:nvPr/>
        </p:nvSpPr>
        <p:spPr>
          <a:xfrm>
            <a:off x="10911553" y="4707332"/>
            <a:ext cx="1366" cy="558"/>
          </a:xfrm>
          <a:custGeom>
            <a:avLst/>
            <a:gdLst>
              <a:gd name="connsiteX0" fmla="*/ 1367 w 1366"/>
              <a:gd name="connsiteY0" fmla="*/ 124 h 558"/>
              <a:gd name="connsiteX1" fmla="*/ 62 w 1366"/>
              <a:gd name="connsiteY1" fmla="*/ 0 h 558"/>
              <a:gd name="connsiteX2" fmla="*/ 0 w 1366"/>
              <a:gd name="connsiteY2" fmla="*/ 559 h 558"/>
              <a:gd name="connsiteX3" fmla="*/ 621 w 1366"/>
              <a:gd name="connsiteY3" fmla="*/ 559 h 558"/>
              <a:gd name="connsiteX4" fmla="*/ 1367 w 1366"/>
              <a:gd name="connsiteY4" fmla="*/ 124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558">
                <a:moveTo>
                  <a:pt x="1367" y="124"/>
                </a:moveTo>
                <a:cubicBezTo>
                  <a:pt x="932" y="124"/>
                  <a:pt x="559" y="0"/>
                  <a:pt x="62" y="0"/>
                </a:cubicBezTo>
                <a:cubicBezTo>
                  <a:pt x="62" y="124"/>
                  <a:pt x="62" y="373"/>
                  <a:pt x="0" y="559"/>
                </a:cubicBezTo>
                <a:lnTo>
                  <a:pt x="621" y="559"/>
                </a:lnTo>
                <a:cubicBezTo>
                  <a:pt x="621" y="559"/>
                  <a:pt x="1118" y="248"/>
                  <a:pt x="1367" y="124"/>
                </a:cubicBezTo>
                <a:close/>
              </a:path>
            </a:pathLst>
          </a:custGeom>
          <a:solidFill>
            <a:schemeClr val="accent6"/>
          </a:solidFill>
          <a:ln w="0" cap="flat">
            <a:noFill/>
            <a:prstDash val="solid"/>
            <a:miter/>
          </a:ln>
        </p:spPr>
        <p:txBody>
          <a:bodyPr rtlCol="0" anchor="ctr"/>
          <a:lstStyle/>
          <a:p>
            <a:endParaRPr lang="en-IN"/>
          </a:p>
        </p:txBody>
      </p:sp>
      <p:sp>
        <p:nvSpPr>
          <p:cNvPr id="260" name="Freeform: Shape 259">
            <a:extLst>
              <a:ext uri="{FF2B5EF4-FFF2-40B4-BE49-F238E27FC236}">
                <a16:creationId xmlns:a16="http://schemas.microsoft.com/office/drawing/2014/main" id="{05977320-3E05-A393-E87F-B8FDEDF77DC5}"/>
              </a:ext>
            </a:extLst>
          </p:cNvPr>
          <p:cNvSpPr/>
          <p:nvPr/>
        </p:nvSpPr>
        <p:spPr>
          <a:xfrm>
            <a:off x="5996528" y="2536978"/>
            <a:ext cx="5692" cy="5220"/>
          </a:xfrm>
          <a:custGeom>
            <a:avLst/>
            <a:gdLst>
              <a:gd name="connsiteX0" fmla="*/ 344 w 5692"/>
              <a:gd name="connsiteY0" fmla="*/ 3625 h 5220"/>
              <a:gd name="connsiteX1" fmla="*/ 2269 w 5692"/>
              <a:gd name="connsiteY1" fmla="*/ 5116 h 5220"/>
              <a:gd name="connsiteX2" fmla="*/ 5685 w 5692"/>
              <a:gd name="connsiteY2" fmla="*/ 2632 h 5220"/>
              <a:gd name="connsiteX3" fmla="*/ 2455 w 5692"/>
              <a:gd name="connsiteY3" fmla="*/ 23 h 5220"/>
              <a:gd name="connsiteX4" fmla="*/ 344 w 5692"/>
              <a:gd name="connsiteY4" fmla="*/ 3625 h 5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2" h="5220">
                <a:moveTo>
                  <a:pt x="344" y="3625"/>
                </a:moveTo>
                <a:cubicBezTo>
                  <a:pt x="654" y="4309"/>
                  <a:pt x="1524" y="4930"/>
                  <a:pt x="2269" y="5116"/>
                </a:cubicBezTo>
                <a:cubicBezTo>
                  <a:pt x="4132" y="5551"/>
                  <a:pt x="5560" y="4619"/>
                  <a:pt x="5685" y="2632"/>
                </a:cubicBezTo>
                <a:cubicBezTo>
                  <a:pt x="5809" y="769"/>
                  <a:pt x="4443" y="-163"/>
                  <a:pt x="2455" y="23"/>
                </a:cubicBezTo>
                <a:cubicBezTo>
                  <a:pt x="282" y="458"/>
                  <a:pt x="-526" y="1700"/>
                  <a:pt x="344" y="3625"/>
                </a:cubicBezTo>
                <a:close/>
              </a:path>
            </a:pathLst>
          </a:custGeom>
          <a:solidFill>
            <a:schemeClr val="accent4"/>
          </a:solidFill>
          <a:ln w="0" cap="flat">
            <a:noFill/>
            <a:prstDash val="solid"/>
            <a:miter/>
          </a:ln>
        </p:spPr>
        <p:txBody>
          <a:bodyPr rtlCol="0" anchor="ctr"/>
          <a:lstStyle/>
          <a:p>
            <a:endParaRPr lang="en-IN"/>
          </a:p>
        </p:txBody>
      </p:sp>
      <p:sp>
        <p:nvSpPr>
          <p:cNvPr id="261" name="Freeform: Shape 260">
            <a:extLst>
              <a:ext uri="{FF2B5EF4-FFF2-40B4-BE49-F238E27FC236}">
                <a16:creationId xmlns:a16="http://schemas.microsoft.com/office/drawing/2014/main" id="{C4D6A85E-8605-C251-6EA0-681AEC970A54}"/>
              </a:ext>
            </a:extLst>
          </p:cNvPr>
          <p:cNvSpPr/>
          <p:nvPr/>
        </p:nvSpPr>
        <p:spPr>
          <a:xfrm>
            <a:off x="7433573" y="3872599"/>
            <a:ext cx="6832" cy="7050"/>
          </a:xfrm>
          <a:custGeom>
            <a:avLst/>
            <a:gdLst>
              <a:gd name="connsiteX0" fmla="*/ 1677 w 6832"/>
              <a:gd name="connsiteY0" fmla="*/ 6769 h 7050"/>
              <a:gd name="connsiteX1" fmla="*/ 3913 w 6832"/>
              <a:gd name="connsiteY1" fmla="*/ 6769 h 7050"/>
              <a:gd name="connsiteX2" fmla="*/ 6832 w 6832"/>
              <a:gd name="connsiteY2" fmla="*/ 3354 h 7050"/>
              <a:gd name="connsiteX3" fmla="*/ 4658 w 6832"/>
              <a:gd name="connsiteY3" fmla="*/ 0 h 7050"/>
              <a:gd name="connsiteX4" fmla="*/ 870 w 6832"/>
              <a:gd name="connsiteY4" fmla="*/ 2733 h 7050"/>
              <a:gd name="connsiteX5" fmla="*/ 1677 w 6832"/>
              <a:gd name="connsiteY5" fmla="*/ 6707 h 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2" h="7050">
                <a:moveTo>
                  <a:pt x="1677" y="6769"/>
                </a:moveTo>
                <a:cubicBezTo>
                  <a:pt x="2298" y="7080"/>
                  <a:pt x="3478" y="7204"/>
                  <a:pt x="3913" y="6769"/>
                </a:cubicBezTo>
                <a:cubicBezTo>
                  <a:pt x="5031" y="5776"/>
                  <a:pt x="5901" y="4471"/>
                  <a:pt x="6832" y="3354"/>
                </a:cubicBezTo>
                <a:cubicBezTo>
                  <a:pt x="6087" y="2236"/>
                  <a:pt x="5404" y="1118"/>
                  <a:pt x="4658" y="0"/>
                </a:cubicBezTo>
                <a:cubicBezTo>
                  <a:pt x="3416" y="870"/>
                  <a:pt x="1926" y="1677"/>
                  <a:pt x="870" y="2733"/>
                </a:cubicBezTo>
                <a:cubicBezTo>
                  <a:pt x="-558" y="4347"/>
                  <a:pt x="-186" y="5900"/>
                  <a:pt x="1677" y="6707"/>
                </a:cubicBezTo>
                <a:close/>
              </a:path>
            </a:pathLst>
          </a:custGeom>
          <a:solidFill>
            <a:schemeClr val="accent6"/>
          </a:solidFill>
          <a:ln w="0" cap="flat">
            <a:noFill/>
            <a:prstDash val="solid"/>
            <a:miter/>
          </a:ln>
        </p:spPr>
        <p:txBody>
          <a:bodyPr rtlCol="0" anchor="ctr"/>
          <a:lstStyle/>
          <a:p>
            <a:endParaRPr lang="en-IN"/>
          </a:p>
        </p:txBody>
      </p:sp>
      <p:sp>
        <p:nvSpPr>
          <p:cNvPr id="262" name="Freeform: Shape 261">
            <a:extLst>
              <a:ext uri="{FF2B5EF4-FFF2-40B4-BE49-F238E27FC236}">
                <a16:creationId xmlns:a16="http://schemas.microsoft.com/office/drawing/2014/main" id="{BED252CD-4FCE-DD56-CFA0-51111D6E00B8}"/>
              </a:ext>
            </a:extLst>
          </p:cNvPr>
          <p:cNvSpPr/>
          <p:nvPr/>
        </p:nvSpPr>
        <p:spPr>
          <a:xfrm>
            <a:off x="10395697" y="3873259"/>
            <a:ext cx="5614" cy="6357"/>
          </a:xfrm>
          <a:custGeom>
            <a:avLst/>
            <a:gdLst>
              <a:gd name="connsiteX0" fmla="*/ 5552 w 5614"/>
              <a:gd name="connsiteY0" fmla="*/ 1513 h 6357"/>
              <a:gd name="connsiteX1" fmla="*/ 3937 w 5614"/>
              <a:gd name="connsiteY1" fmla="*/ 23 h 6357"/>
              <a:gd name="connsiteX2" fmla="*/ 25 w 5614"/>
              <a:gd name="connsiteY2" fmla="*/ 4494 h 6357"/>
              <a:gd name="connsiteX3" fmla="*/ 1391 w 5614"/>
              <a:gd name="connsiteY3" fmla="*/ 6357 h 6357"/>
              <a:gd name="connsiteX4" fmla="*/ 3565 w 5614"/>
              <a:gd name="connsiteY4" fmla="*/ 5612 h 6357"/>
              <a:gd name="connsiteX5" fmla="*/ 5614 w 5614"/>
              <a:gd name="connsiteY5" fmla="*/ 1513 h 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14" h="6357">
                <a:moveTo>
                  <a:pt x="5552" y="1513"/>
                </a:moveTo>
                <a:cubicBezTo>
                  <a:pt x="5552" y="1513"/>
                  <a:pt x="4559" y="85"/>
                  <a:pt x="3937" y="23"/>
                </a:cubicBezTo>
                <a:cubicBezTo>
                  <a:pt x="1391" y="-226"/>
                  <a:pt x="-223" y="1575"/>
                  <a:pt x="25" y="4494"/>
                </a:cubicBezTo>
                <a:cubicBezTo>
                  <a:pt x="25" y="5177"/>
                  <a:pt x="894" y="5736"/>
                  <a:pt x="1391" y="6357"/>
                </a:cubicBezTo>
                <a:cubicBezTo>
                  <a:pt x="2136" y="6109"/>
                  <a:pt x="3192" y="6047"/>
                  <a:pt x="3565" y="5612"/>
                </a:cubicBezTo>
                <a:cubicBezTo>
                  <a:pt x="4434" y="4370"/>
                  <a:pt x="5117" y="3004"/>
                  <a:pt x="5614" y="1513"/>
                </a:cubicBezTo>
                <a:close/>
              </a:path>
            </a:pathLst>
          </a:custGeom>
          <a:solidFill>
            <a:schemeClr val="accent6"/>
          </a:solidFill>
          <a:ln w="0" cap="flat">
            <a:noFill/>
            <a:prstDash val="solid"/>
            <a:miter/>
          </a:ln>
        </p:spPr>
        <p:txBody>
          <a:bodyPr rtlCol="0" anchor="ctr"/>
          <a:lstStyle/>
          <a:p>
            <a:endParaRPr lang="en-IN"/>
          </a:p>
        </p:txBody>
      </p:sp>
      <p:sp>
        <p:nvSpPr>
          <p:cNvPr id="263" name="Freeform: Shape 262">
            <a:extLst>
              <a:ext uri="{FF2B5EF4-FFF2-40B4-BE49-F238E27FC236}">
                <a16:creationId xmlns:a16="http://schemas.microsoft.com/office/drawing/2014/main" id="{4205E9AA-35DD-DCC1-3E2F-696BC80FC7BD}"/>
              </a:ext>
            </a:extLst>
          </p:cNvPr>
          <p:cNvSpPr/>
          <p:nvPr/>
        </p:nvSpPr>
        <p:spPr>
          <a:xfrm>
            <a:off x="6164303" y="3956749"/>
            <a:ext cx="4409" cy="5564"/>
          </a:xfrm>
          <a:custGeom>
            <a:avLst/>
            <a:gdLst>
              <a:gd name="connsiteX0" fmla="*/ 4409 w 4409"/>
              <a:gd name="connsiteY0" fmla="*/ 2919 h 5564"/>
              <a:gd name="connsiteX1" fmla="*/ 1180 w 4409"/>
              <a:gd name="connsiteY1" fmla="*/ 0 h 5564"/>
              <a:gd name="connsiteX2" fmla="*/ 0 w 4409"/>
              <a:gd name="connsiteY2" fmla="*/ 4037 h 5564"/>
              <a:gd name="connsiteX3" fmla="*/ 1553 w 4409"/>
              <a:gd name="connsiteY3" fmla="*/ 5527 h 5564"/>
              <a:gd name="connsiteX4" fmla="*/ 4409 w 4409"/>
              <a:gd name="connsiteY4" fmla="*/ 2981 h 5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09" h="5564">
                <a:moveTo>
                  <a:pt x="4409" y="2919"/>
                </a:moveTo>
                <a:cubicBezTo>
                  <a:pt x="3354" y="1925"/>
                  <a:pt x="2236" y="932"/>
                  <a:pt x="1180" y="0"/>
                </a:cubicBezTo>
                <a:cubicBezTo>
                  <a:pt x="745" y="1366"/>
                  <a:pt x="186" y="2670"/>
                  <a:pt x="0" y="4037"/>
                </a:cubicBezTo>
                <a:cubicBezTo>
                  <a:pt x="0" y="4533"/>
                  <a:pt x="932" y="5465"/>
                  <a:pt x="1553" y="5527"/>
                </a:cubicBezTo>
                <a:cubicBezTo>
                  <a:pt x="3416" y="5776"/>
                  <a:pt x="4409" y="4782"/>
                  <a:pt x="4409" y="2981"/>
                </a:cubicBezTo>
                <a:close/>
              </a:path>
            </a:pathLst>
          </a:custGeom>
          <a:solidFill>
            <a:schemeClr val="accent4"/>
          </a:solidFill>
          <a:ln w="0" cap="flat">
            <a:noFill/>
            <a:prstDash val="solid"/>
            <a:miter/>
          </a:ln>
        </p:spPr>
        <p:txBody>
          <a:bodyPr rtlCol="0" anchor="ctr"/>
          <a:lstStyle/>
          <a:p>
            <a:endParaRPr lang="en-IN"/>
          </a:p>
        </p:txBody>
      </p:sp>
      <p:sp>
        <p:nvSpPr>
          <p:cNvPr id="264" name="Freeform: Shape 263">
            <a:extLst>
              <a:ext uri="{FF2B5EF4-FFF2-40B4-BE49-F238E27FC236}">
                <a16:creationId xmlns:a16="http://schemas.microsoft.com/office/drawing/2014/main" id="{50D0F78B-B8AA-3BD5-FF9D-969D10326FD1}"/>
              </a:ext>
            </a:extLst>
          </p:cNvPr>
          <p:cNvSpPr/>
          <p:nvPr/>
        </p:nvSpPr>
        <p:spPr>
          <a:xfrm>
            <a:off x="6116059" y="3962401"/>
            <a:ext cx="5765" cy="7253"/>
          </a:xfrm>
          <a:custGeom>
            <a:avLst/>
            <a:gdLst>
              <a:gd name="connsiteX0" fmla="*/ 3654 w 5765"/>
              <a:gd name="connsiteY0" fmla="*/ 6956 h 7253"/>
              <a:gd name="connsiteX1" fmla="*/ 5765 w 5765"/>
              <a:gd name="connsiteY1" fmla="*/ 3416 h 7253"/>
              <a:gd name="connsiteX2" fmla="*/ 3033 w 5765"/>
              <a:gd name="connsiteY2" fmla="*/ 0 h 7253"/>
              <a:gd name="connsiteX3" fmla="*/ 114 w 5765"/>
              <a:gd name="connsiteY3" fmla="*/ 3105 h 7253"/>
              <a:gd name="connsiteX4" fmla="*/ 3654 w 5765"/>
              <a:gd name="connsiteY4" fmla="*/ 6956 h 7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5" h="7253">
                <a:moveTo>
                  <a:pt x="3654" y="6956"/>
                </a:moveTo>
                <a:cubicBezTo>
                  <a:pt x="4647" y="6272"/>
                  <a:pt x="5082" y="4596"/>
                  <a:pt x="5765" y="3416"/>
                </a:cubicBezTo>
                <a:cubicBezTo>
                  <a:pt x="4834" y="2236"/>
                  <a:pt x="3902" y="1118"/>
                  <a:pt x="3033" y="0"/>
                </a:cubicBezTo>
                <a:cubicBezTo>
                  <a:pt x="2039" y="1056"/>
                  <a:pt x="424" y="1925"/>
                  <a:pt x="114" y="3105"/>
                </a:cubicBezTo>
                <a:cubicBezTo>
                  <a:pt x="-569" y="5589"/>
                  <a:pt x="1977" y="8136"/>
                  <a:pt x="3654" y="6956"/>
                </a:cubicBezTo>
                <a:close/>
              </a:path>
            </a:pathLst>
          </a:custGeom>
          <a:solidFill>
            <a:schemeClr val="accent4"/>
          </a:solidFill>
          <a:ln w="0" cap="flat">
            <a:noFill/>
            <a:prstDash val="solid"/>
            <a:miter/>
          </a:ln>
        </p:spPr>
        <p:txBody>
          <a:bodyPr rtlCol="0" anchor="ctr"/>
          <a:lstStyle/>
          <a:p>
            <a:endParaRPr lang="en-IN"/>
          </a:p>
        </p:txBody>
      </p:sp>
      <p:sp>
        <p:nvSpPr>
          <p:cNvPr id="265" name="Freeform: Shape 264">
            <a:extLst>
              <a:ext uri="{FF2B5EF4-FFF2-40B4-BE49-F238E27FC236}">
                <a16:creationId xmlns:a16="http://schemas.microsoft.com/office/drawing/2014/main" id="{90565798-75F8-3246-1107-2EAA67670C1B}"/>
              </a:ext>
            </a:extLst>
          </p:cNvPr>
          <p:cNvSpPr/>
          <p:nvPr/>
        </p:nvSpPr>
        <p:spPr>
          <a:xfrm>
            <a:off x="6187778" y="3994011"/>
            <a:ext cx="993" cy="1117"/>
          </a:xfrm>
          <a:custGeom>
            <a:avLst/>
            <a:gdLst>
              <a:gd name="connsiteX0" fmla="*/ 994 w 993"/>
              <a:gd name="connsiteY0" fmla="*/ 1118 h 1117"/>
              <a:gd name="connsiteX1" fmla="*/ 870 w 993"/>
              <a:gd name="connsiteY1" fmla="*/ 497 h 1117"/>
              <a:gd name="connsiteX2" fmla="*/ 0 w 993"/>
              <a:gd name="connsiteY2" fmla="*/ 0 h 1117"/>
              <a:gd name="connsiteX3" fmla="*/ 186 w 993"/>
              <a:gd name="connsiteY3" fmla="*/ 1118 h 1117"/>
              <a:gd name="connsiteX4" fmla="*/ 932 w 993"/>
              <a:gd name="connsiteY4" fmla="*/ 1118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 h="1117">
                <a:moveTo>
                  <a:pt x="994" y="1118"/>
                </a:moveTo>
                <a:cubicBezTo>
                  <a:pt x="994" y="1118"/>
                  <a:pt x="994" y="683"/>
                  <a:pt x="870" y="497"/>
                </a:cubicBezTo>
                <a:cubicBezTo>
                  <a:pt x="621" y="373"/>
                  <a:pt x="311" y="186"/>
                  <a:pt x="0" y="0"/>
                </a:cubicBezTo>
                <a:cubicBezTo>
                  <a:pt x="62" y="373"/>
                  <a:pt x="186" y="497"/>
                  <a:pt x="186" y="1118"/>
                </a:cubicBezTo>
                <a:cubicBezTo>
                  <a:pt x="435" y="1118"/>
                  <a:pt x="683" y="1118"/>
                  <a:pt x="932" y="1118"/>
                </a:cubicBezTo>
                <a:close/>
              </a:path>
            </a:pathLst>
          </a:custGeom>
          <a:solidFill>
            <a:schemeClr val="accent4"/>
          </a:solidFill>
          <a:ln w="0" cap="flat">
            <a:noFill/>
            <a:prstDash val="solid"/>
            <a:miter/>
          </a:ln>
        </p:spPr>
        <p:txBody>
          <a:bodyPr rtlCol="0" anchor="ctr"/>
          <a:lstStyle/>
          <a:p>
            <a:endParaRPr lang="en-IN"/>
          </a:p>
        </p:txBody>
      </p:sp>
      <p:sp>
        <p:nvSpPr>
          <p:cNvPr id="266" name="Freeform: Shape 265">
            <a:extLst>
              <a:ext uri="{FF2B5EF4-FFF2-40B4-BE49-F238E27FC236}">
                <a16:creationId xmlns:a16="http://schemas.microsoft.com/office/drawing/2014/main" id="{13BCC60D-324D-AF80-682E-CDB9B8346103}"/>
              </a:ext>
            </a:extLst>
          </p:cNvPr>
          <p:cNvSpPr/>
          <p:nvPr/>
        </p:nvSpPr>
        <p:spPr>
          <a:xfrm>
            <a:off x="6188771" y="3994893"/>
            <a:ext cx="6471" cy="5890"/>
          </a:xfrm>
          <a:custGeom>
            <a:avLst/>
            <a:gdLst>
              <a:gd name="connsiteX0" fmla="*/ 4906 w 6471"/>
              <a:gd name="connsiteY0" fmla="*/ 5018 h 5890"/>
              <a:gd name="connsiteX1" fmla="*/ 6335 w 6471"/>
              <a:gd name="connsiteY1" fmla="*/ 3217 h 5890"/>
              <a:gd name="connsiteX2" fmla="*/ 3975 w 6471"/>
              <a:gd name="connsiteY2" fmla="*/ 50 h 5890"/>
              <a:gd name="connsiteX3" fmla="*/ 0 w 6471"/>
              <a:gd name="connsiteY3" fmla="*/ 236 h 5890"/>
              <a:gd name="connsiteX4" fmla="*/ 932 w 6471"/>
              <a:gd name="connsiteY4" fmla="*/ 4335 h 5890"/>
              <a:gd name="connsiteX5" fmla="*/ 4906 w 6471"/>
              <a:gd name="connsiteY5" fmla="*/ 5018 h 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1" h="5890">
                <a:moveTo>
                  <a:pt x="4906" y="5018"/>
                </a:moveTo>
                <a:cubicBezTo>
                  <a:pt x="5465" y="4584"/>
                  <a:pt x="6148" y="3963"/>
                  <a:pt x="6335" y="3217"/>
                </a:cubicBezTo>
                <a:cubicBezTo>
                  <a:pt x="6831" y="1478"/>
                  <a:pt x="5962" y="298"/>
                  <a:pt x="3975" y="50"/>
                </a:cubicBezTo>
                <a:cubicBezTo>
                  <a:pt x="2670" y="-74"/>
                  <a:pt x="1304" y="50"/>
                  <a:pt x="0" y="236"/>
                </a:cubicBezTo>
                <a:cubicBezTo>
                  <a:pt x="248" y="1603"/>
                  <a:pt x="373" y="3031"/>
                  <a:pt x="932" y="4335"/>
                </a:cubicBezTo>
                <a:cubicBezTo>
                  <a:pt x="1739" y="6136"/>
                  <a:pt x="3354" y="6384"/>
                  <a:pt x="4906" y="5018"/>
                </a:cubicBezTo>
                <a:close/>
              </a:path>
            </a:pathLst>
          </a:custGeom>
          <a:solidFill>
            <a:schemeClr val="accent4"/>
          </a:solidFill>
          <a:ln w="0" cap="flat">
            <a:noFill/>
            <a:prstDash val="solid"/>
            <a:miter/>
          </a:ln>
        </p:spPr>
        <p:txBody>
          <a:bodyPr rtlCol="0" anchor="ctr"/>
          <a:lstStyle/>
          <a:p>
            <a:endParaRPr lang="en-IN"/>
          </a:p>
        </p:txBody>
      </p:sp>
      <p:sp>
        <p:nvSpPr>
          <p:cNvPr id="267" name="Freeform: Shape 266">
            <a:extLst>
              <a:ext uri="{FF2B5EF4-FFF2-40B4-BE49-F238E27FC236}">
                <a16:creationId xmlns:a16="http://schemas.microsoft.com/office/drawing/2014/main" id="{DA22C2E2-46A7-AE07-1661-E5F7A41B2743}"/>
              </a:ext>
            </a:extLst>
          </p:cNvPr>
          <p:cNvSpPr/>
          <p:nvPr/>
        </p:nvSpPr>
        <p:spPr>
          <a:xfrm>
            <a:off x="6849238" y="2558676"/>
            <a:ext cx="5447" cy="6358"/>
          </a:xfrm>
          <a:custGeom>
            <a:avLst/>
            <a:gdLst>
              <a:gd name="connsiteX0" fmla="*/ 5406 w 5447"/>
              <a:gd name="connsiteY0" fmla="*/ 4347 h 6358"/>
              <a:gd name="connsiteX1" fmla="*/ 4351 w 5447"/>
              <a:gd name="connsiteY1" fmla="*/ 0 h 6358"/>
              <a:gd name="connsiteX2" fmla="*/ 624 w 5447"/>
              <a:gd name="connsiteY2" fmla="*/ 2049 h 6358"/>
              <a:gd name="connsiteX3" fmla="*/ 1742 w 5447"/>
              <a:gd name="connsiteY3" fmla="*/ 6024 h 6358"/>
              <a:gd name="connsiteX4" fmla="*/ 5406 w 5447"/>
              <a:gd name="connsiteY4" fmla="*/ 4285 h 6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7" h="6358">
                <a:moveTo>
                  <a:pt x="5406" y="4347"/>
                </a:moveTo>
                <a:cubicBezTo>
                  <a:pt x="5655" y="2981"/>
                  <a:pt x="4723" y="1491"/>
                  <a:pt x="4351" y="0"/>
                </a:cubicBezTo>
                <a:cubicBezTo>
                  <a:pt x="3108" y="683"/>
                  <a:pt x="1432" y="1056"/>
                  <a:pt x="624" y="2049"/>
                </a:cubicBezTo>
                <a:cubicBezTo>
                  <a:pt x="-556" y="3478"/>
                  <a:pt x="3" y="5217"/>
                  <a:pt x="1742" y="6024"/>
                </a:cubicBezTo>
                <a:cubicBezTo>
                  <a:pt x="3419" y="6831"/>
                  <a:pt x="5096" y="6148"/>
                  <a:pt x="5406" y="4285"/>
                </a:cubicBezTo>
                <a:close/>
              </a:path>
            </a:pathLst>
          </a:custGeom>
          <a:solidFill>
            <a:schemeClr val="accent4"/>
          </a:solidFill>
          <a:ln w="0" cap="flat">
            <a:noFill/>
            <a:prstDash val="solid"/>
            <a:miter/>
          </a:ln>
        </p:spPr>
        <p:txBody>
          <a:bodyPr rtlCol="0" anchor="ctr"/>
          <a:lstStyle/>
          <a:p>
            <a:endParaRPr lang="en-IN"/>
          </a:p>
        </p:txBody>
      </p:sp>
      <p:sp>
        <p:nvSpPr>
          <p:cNvPr id="268" name="Freeform: Shape 267">
            <a:extLst>
              <a:ext uri="{FF2B5EF4-FFF2-40B4-BE49-F238E27FC236}">
                <a16:creationId xmlns:a16="http://schemas.microsoft.com/office/drawing/2014/main" id="{DD320208-DAA9-4502-08AF-34015C3DE551}"/>
              </a:ext>
            </a:extLst>
          </p:cNvPr>
          <p:cNvSpPr/>
          <p:nvPr/>
        </p:nvSpPr>
        <p:spPr>
          <a:xfrm>
            <a:off x="6002277" y="4013290"/>
            <a:ext cx="6208" cy="6830"/>
          </a:xfrm>
          <a:custGeom>
            <a:avLst/>
            <a:gdLst>
              <a:gd name="connsiteX0" fmla="*/ 309 w 6208"/>
              <a:gd name="connsiteY0" fmla="*/ 2209 h 6830"/>
              <a:gd name="connsiteX1" fmla="*/ 1986 w 6208"/>
              <a:gd name="connsiteY1" fmla="*/ 6432 h 6830"/>
              <a:gd name="connsiteX2" fmla="*/ 6209 w 6208"/>
              <a:gd name="connsiteY2" fmla="*/ 4817 h 6830"/>
              <a:gd name="connsiteX3" fmla="*/ 4408 w 6208"/>
              <a:gd name="connsiteY3" fmla="*/ 470 h 6830"/>
              <a:gd name="connsiteX4" fmla="*/ 309 w 6208"/>
              <a:gd name="connsiteY4" fmla="*/ 2209 h 6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8" h="6830">
                <a:moveTo>
                  <a:pt x="309" y="2209"/>
                </a:moveTo>
                <a:cubicBezTo>
                  <a:pt x="-436" y="4072"/>
                  <a:pt x="185" y="5625"/>
                  <a:pt x="1986" y="6432"/>
                </a:cubicBezTo>
                <a:cubicBezTo>
                  <a:pt x="3849" y="7301"/>
                  <a:pt x="5277" y="6743"/>
                  <a:pt x="6209" y="4817"/>
                </a:cubicBezTo>
                <a:cubicBezTo>
                  <a:pt x="5650" y="3327"/>
                  <a:pt x="5463" y="1277"/>
                  <a:pt x="4408" y="470"/>
                </a:cubicBezTo>
                <a:cubicBezTo>
                  <a:pt x="2855" y="-648"/>
                  <a:pt x="1054" y="346"/>
                  <a:pt x="309" y="2209"/>
                </a:cubicBezTo>
                <a:close/>
              </a:path>
            </a:pathLst>
          </a:custGeom>
          <a:solidFill>
            <a:schemeClr val="accent4"/>
          </a:solidFill>
          <a:ln w="0" cap="flat">
            <a:noFill/>
            <a:prstDash val="solid"/>
            <a:miter/>
          </a:ln>
        </p:spPr>
        <p:txBody>
          <a:bodyPr rtlCol="0" anchor="ctr"/>
          <a:lstStyle/>
          <a:p>
            <a:endParaRPr lang="en-IN"/>
          </a:p>
        </p:txBody>
      </p:sp>
      <p:sp>
        <p:nvSpPr>
          <p:cNvPr id="269" name="Freeform: Shape 268">
            <a:extLst>
              <a:ext uri="{FF2B5EF4-FFF2-40B4-BE49-F238E27FC236}">
                <a16:creationId xmlns:a16="http://schemas.microsoft.com/office/drawing/2014/main" id="{42DB64A7-A971-E041-4628-99003DCE3D88}"/>
              </a:ext>
            </a:extLst>
          </p:cNvPr>
          <p:cNvSpPr/>
          <p:nvPr/>
        </p:nvSpPr>
        <p:spPr>
          <a:xfrm>
            <a:off x="6485129" y="4206651"/>
            <a:ext cx="4598" cy="4535"/>
          </a:xfrm>
          <a:custGeom>
            <a:avLst/>
            <a:gdLst>
              <a:gd name="connsiteX0" fmla="*/ 62 w 4598"/>
              <a:gd name="connsiteY0" fmla="*/ 1182 h 4535"/>
              <a:gd name="connsiteX1" fmla="*/ 2733 w 4598"/>
              <a:gd name="connsiteY1" fmla="*/ 4536 h 4535"/>
              <a:gd name="connsiteX2" fmla="*/ 4534 w 4598"/>
              <a:gd name="connsiteY2" fmla="*/ 3170 h 4535"/>
              <a:gd name="connsiteX3" fmla="*/ 2050 w 4598"/>
              <a:gd name="connsiteY3" fmla="*/ 2 h 4535"/>
              <a:gd name="connsiteX4" fmla="*/ 0 w 4598"/>
              <a:gd name="connsiteY4" fmla="*/ 1120 h 4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8" h="4535">
                <a:moveTo>
                  <a:pt x="62" y="1182"/>
                </a:moveTo>
                <a:cubicBezTo>
                  <a:pt x="-186" y="3045"/>
                  <a:pt x="807" y="4350"/>
                  <a:pt x="2733" y="4536"/>
                </a:cubicBezTo>
                <a:cubicBezTo>
                  <a:pt x="3291" y="4536"/>
                  <a:pt x="3913" y="3666"/>
                  <a:pt x="4534" y="3170"/>
                </a:cubicBezTo>
                <a:cubicBezTo>
                  <a:pt x="4844" y="1182"/>
                  <a:pt x="4037" y="-60"/>
                  <a:pt x="2050" y="2"/>
                </a:cubicBezTo>
                <a:cubicBezTo>
                  <a:pt x="1304" y="2"/>
                  <a:pt x="62" y="685"/>
                  <a:pt x="0" y="1120"/>
                </a:cubicBezTo>
                <a:close/>
              </a:path>
            </a:pathLst>
          </a:custGeom>
          <a:solidFill>
            <a:schemeClr val="accent4"/>
          </a:solidFill>
          <a:ln w="0" cap="flat">
            <a:noFill/>
            <a:prstDash val="solid"/>
            <a:miter/>
          </a:ln>
        </p:spPr>
        <p:txBody>
          <a:bodyPr rtlCol="0" anchor="ctr"/>
          <a:lstStyle/>
          <a:p>
            <a:endParaRPr lang="en-IN"/>
          </a:p>
        </p:txBody>
      </p:sp>
      <p:sp>
        <p:nvSpPr>
          <p:cNvPr id="270" name="Freeform: Shape 269">
            <a:extLst>
              <a:ext uri="{FF2B5EF4-FFF2-40B4-BE49-F238E27FC236}">
                <a16:creationId xmlns:a16="http://schemas.microsoft.com/office/drawing/2014/main" id="{F5851C6A-561C-614C-A972-788F674A7AE1}"/>
              </a:ext>
            </a:extLst>
          </p:cNvPr>
          <p:cNvSpPr/>
          <p:nvPr/>
        </p:nvSpPr>
        <p:spPr>
          <a:xfrm>
            <a:off x="6422467" y="2571275"/>
            <a:ext cx="5519" cy="4355"/>
          </a:xfrm>
          <a:custGeom>
            <a:avLst/>
            <a:gdLst>
              <a:gd name="connsiteX0" fmla="*/ 5093 w 5519"/>
              <a:gd name="connsiteY0" fmla="*/ 1064 h 4355"/>
              <a:gd name="connsiteX1" fmla="*/ 1304 w 5519"/>
              <a:gd name="connsiteY1" fmla="*/ 939 h 4355"/>
              <a:gd name="connsiteX2" fmla="*/ 0 w 5519"/>
              <a:gd name="connsiteY2" fmla="*/ 2678 h 4355"/>
              <a:gd name="connsiteX3" fmla="*/ 3354 w 5519"/>
              <a:gd name="connsiteY3" fmla="*/ 4355 h 4355"/>
              <a:gd name="connsiteX4" fmla="*/ 5093 w 5519"/>
              <a:gd name="connsiteY4" fmla="*/ 1002 h 4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 h="4355">
                <a:moveTo>
                  <a:pt x="5093" y="1064"/>
                </a:moveTo>
                <a:cubicBezTo>
                  <a:pt x="4223" y="-365"/>
                  <a:pt x="2670" y="-303"/>
                  <a:pt x="1304" y="939"/>
                </a:cubicBezTo>
                <a:cubicBezTo>
                  <a:pt x="745" y="1436"/>
                  <a:pt x="435" y="2119"/>
                  <a:pt x="0" y="2678"/>
                </a:cubicBezTo>
                <a:cubicBezTo>
                  <a:pt x="1118" y="3237"/>
                  <a:pt x="2236" y="3796"/>
                  <a:pt x="3354" y="4355"/>
                </a:cubicBezTo>
                <a:cubicBezTo>
                  <a:pt x="5279" y="3858"/>
                  <a:pt x="6086" y="2616"/>
                  <a:pt x="5093" y="1002"/>
                </a:cubicBezTo>
                <a:close/>
              </a:path>
            </a:pathLst>
          </a:custGeom>
          <a:solidFill>
            <a:schemeClr val="accent4"/>
          </a:solidFill>
          <a:ln w="0" cap="flat">
            <a:noFill/>
            <a:prstDash val="solid"/>
            <a:miter/>
          </a:ln>
        </p:spPr>
        <p:txBody>
          <a:bodyPr rtlCol="0" anchor="ctr"/>
          <a:lstStyle/>
          <a:p>
            <a:endParaRPr lang="en-IN"/>
          </a:p>
        </p:txBody>
      </p:sp>
      <p:sp>
        <p:nvSpPr>
          <p:cNvPr id="271" name="Freeform: Shape 270">
            <a:extLst>
              <a:ext uri="{FF2B5EF4-FFF2-40B4-BE49-F238E27FC236}">
                <a16:creationId xmlns:a16="http://schemas.microsoft.com/office/drawing/2014/main" id="{80463419-D116-2936-BE0A-8F206FE5B2C5}"/>
              </a:ext>
            </a:extLst>
          </p:cNvPr>
          <p:cNvSpPr/>
          <p:nvPr/>
        </p:nvSpPr>
        <p:spPr>
          <a:xfrm>
            <a:off x="10311137" y="4219323"/>
            <a:ext cx="4908" cy="5094"/>
          </a:xfrm>
          <a:custGeom>
            <a:avLst/>
            <a:gdLst>
              <a:gd name="connsiteX0" fmla="*/ 4844 w 4908"/>
              <a:gd name="connsiteY0" fmla="*/ 3416 h 5094"/>
              <a:gd name="connsiteX1" fmla="*/ 2857 w 4908"/>
              <a:gd name="connsiteY1" fmla="*/ 0 h 5094"/>
              <a:gd name="connsiteX2" fmla="*/ 0 w 4908"/>
              <a:gd name="connsiteY2" fmla="*/ 3105 h 5094"/>
              <a:gd name="connsiteX3" fmla="*/ 3602 w 4908"/>
              <a:gd name="connsiteY3" fmla="*/ 5093 h 5094"/>
              <a:gd name="connsiteX4" fmla="*/ 4906 w 4908"/>
              <a:gd name="connsiteY4" fmla="*/ 3416 h 5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 h="5094">
                <a:moveTo>
                  <a:pt x="4844" y="3416"/>
                </a:moveTo>
                <a:cubicBezTo>
                  <a:pt x="4409" y="2174"/>
                  <a:pt x="3540" y="1118"/>
                  <a:pt x="2857" y="0"/>
                </a:cubicBezTo>
                <a:cubicBezTo>
                  <a:pt x="1925" y="1056"/>
                  <a:pt x="994" y="2049"/>
                  <a:pt x="0" y="3105"/>
                </a:cubicBezTo>
                <a:cubicBezTo>
                  <a:pt x="1180" y="3788"/>
                  <a:pt x="2298" y="4596"/>
                  <a:pt x="3602" y="5093"/>
                </a:cubicBezTo>
                <a:cubicBezTo>
                  <a:pt x="3789" y="5155"/>
                  <a:pt x="4969" y="3788"/>
                  <a:pt x="4906" y="3416"/>
                </a:cubicBezTo>
                <a:close/>
              </a:path>
            </a:pathLst>
          </a:custGeom>
          <a:solidFill>
            <a:schemeClr val="accent6"/>
          </a:solidFill>
          <a:ln w="0" cap="flat">
            <a:noFill/>
            <a:prstDash val="solid"/>
            <a:miter/>
          </a:ln>
        </p:spPr>
        <p:txBody>
          <a:bodyPr rtlCol="0" anchor="ctr"/>
          <a:lstStyle/>
          <a:p>
            <a:endParaRPr lang="en-IN"/>
          </a:p>
        </p:txBody>
      </p:sp>
      <p:sp>
        <p:nvSpPr>
          <p:cNvPr id="272" name="Freeform: Shape 271">
            <a:extLst>
              <a:ext uri="{FF2B5EF4-FFF2-40B4-BE49-F238E27FC236}">
                <a16:creationId xmlns:a16="http://schemas.microsoft.com/office/drawing/2014/main" id="{A6FD73B7-E21F-FA17-40FE-74B822147A12}"/>
              </a:ext>
            </a:extLst>
          </p:cNvPr>
          <p:cNvSpPr/>
          <p:nvPr/>
        </p:nvSpPr>
        <p:spPr>
          <a:xfrm>
            <a:off x="9686415" y="4235520"/>
            <a:ext cx="3562" cy="5891"/>
          </a:xfrm>
          <a:custGeom>
            <a:avLst/>
            <a:gdLst>
              <a:gd name="connsiteX0" fmla="*/ 954 w 3562"/>
              <a:gd name="connsiteY0" fmla="*/ 323 h 5891"/>
              <a:gd name="connsiteX1" fmla="*/ 2010 w 3562"/>
              <a:gd name="connsiteY1" fmla="*/ 5850 h 5891"/>
              <a:gd name="connsiteX2" fmla="*/ 3563 w 3562"/>
              <a:gd name="connsiteY2" fmla="*/ 4297 h 5891"/>
              <a:gd name="connsiteX3" fmla="*/ 2693 w 3562"/>
              <a:gd name="connsiteY3" fmla="*/ 74 h 5891"/>
              <a:gd name="connsiteX4" fmla="*/ 954 w 3562"/>
              <a:gd name="connsiteY4" fmla="*/ 323 h 5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2" h="5891">
                <a:moveTo>
                  <a:pt x="954" y="323"/>
                </a:moveTo>
                <a:cubicBezTo>
                  <a:pt x="-785" y="2248"/>
                  <a:pt x="23" y="6347"/>
                  <a:pt x="2010" y="5850"/>
                </a:cubicBezTo>
                <a:cubicBezTo>
                  <a:pt x="2631" y="5726"/>
                  <a:pt x="3563" y="4794"/>
                  <a:pt x="3563" y="4297"/>
                </a:cubicBezTo>
                <a:cubicBezTo>
                  <a:pt x="3563" y="2869"/>
                  <a:pt x="3128" y="1441"/>
                  <a:pt x="2693" y="74"/>
                </a:cubicBezTo>
                <a:cubicBezTo>
                  <a:pt x="2693" y="-50"/>
                  <a:pt x="1265" y="-50"/>
                  <a:pt x="954" y="323"/>
                </a:cubicBezTo>
                <a:close/>
              </a:path>
            </a:pathLst>
          </a:custGeom>
          <a:solidFill>
            <a:schemeClr val="accent6"/>
          </a:solidFill>
          <a:ln w="0" cap="flat">
            <a:noFill/>
            <a:prstDash val="solid"/>
            <a:miter/>
          </a:ln>
        </p:spPr>
        <p:txBody>
          <a:bodyPr rtlCol="0" anchor="ctr"/>
          <a:lstStyle/>
          <a:p>
            <a:endParaRPr lang="en-IN"/>
          </a:p>
        </p:txBody>
      </p:sp>
      <p:sp>
        <p:nvSpPr>
          <p:cNvPr id="273" name="Freeform: Shape 272">
            <a:extLst>
              <a:ext uri="{FF2B5EF4-FFF2-40B4-BE49-F238E27FC236}">
                <a16:creationId xmlns:a16="http://schemas.microsoft.com/office/drawing/2014/main" id="{31087286-199D-E6BE-F5F0-E8F419098AD9}"/>
              </a:ext>
            </a:extLst>
          </p:cNvPr>
          <p:cNvSpPr/>
          <p:nvPr/>
        </p:nvSpPr>
        <p:spPr>
          <a:xfrm>
            <a:off x="10315496" y="4349709"/>
            <a:ext cx="5920" cy="6303"/>
          </a:xfrm>
          <a:custGeom>
            <a:avLst/>
            <a:gdLst>
              <a:gd name="connsiteX0" fmla="*/ 5888 w 5920"/>
              <a:gd name="connsiteY0" fmla="*/ 2080 h 6303"/>
              <a:gd name="connsiteX1" fmla="*/ 2099 w 5920"/>
              <a:gd name="connsiteY1" fmla="*/ 279 h 6303"/>
              <a:gd name="connsiteX2" fmla="*/ 485 w 5920"/>
              <a:gd name="connsiteY2" fmla="*/ 4192 h 6303"/>
              <a:gd name="connsiteX3" fmla="*/ 4335 w 5920"/>
              <a:gd name="connsiteY3" fmla="*/ 6303 h 6303"/>
              <a:gd name="connsiteX4" fmla="*/ 5888 w 5920"/>
              <a:gd name="connsiteY4" fmla="*/ 2018 h 6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0" h="6303">
                <a:moveTo>
                  <a:pt x="5888" y="2080"/>
                </a:moveTo>
                <a:cubicBezTo>
                  <a:pt x="5639" y="155"/>
                  <a:pt x="3900" y="-404"/>
                  <a:pt x="2099" y="279"/>
                </a:cubicBezTo>
                <a:cubicBezTo>
                  <a:pt x="298" y="1087"/>
                  <a:pt x="-633" y="2639"/>
                  <a:pt x="485" y="4192"/>
                </a:cubicBezTo>
                <a:cubicBezTo>
                  <a:pt x="1230" y="5248"/>
                  <a:pt x="2969" y="5682"/>
                  <a:pt x="4335" y="6303"/>
                </a:cubicBezTo>
                <a:cubicBezTo>
                  <a:pt x="4894" y="4875"/>
                  <a:pt x="6136" y="3384"/>
                  <a:pt x="5888" y="2018"/>
                </a:cubicBezTo>
                <a:close/>
              </a:path>
            </a:pathLst>
          </a:custGeom>
          <a:solidFill>
            <a:schemeClr val="accent6"/>
          </a:solidFill>
          <a:ln w="0" cap="flat">
            <a:noFill/>
            <a:prstDash val="solid"/>
            <a:miter/>
          </a:ln>
        </p:spPr>
        <p:txBody>
          <a:bodyPr rtlCol="0" anchor="ctr"/>
          <a:lstStyle/>
          <a:p>
            <a:endParaRPr lang="en-IN"/>
          </a:p>
        </p:txBody>
      </p:sp>
      <p:sp>
        <p:nvSpPr>
          <p:cNvPr id="274" name="Freeform: Shape 273">
            <a:extLst>
              <a:ext uri="{FF2B5EF4-FFF2-40B4-BE49-F238E27FC236}">
                <a16:creationId xmlns:a16="http://schemas.microsoft.com/office/drawing/2014/main" id="{64C719AF-65CB-D2ED-950F-D4F346ABAA8F}"/>
              </a:ext>
            </a:extLst>
          </p:cNvPr>
          <p:cNvSpPr/>
          <p:nvPr/>
        </p:nvSpPr>
        <p:spPr>
          <a:xfrm>
            <a:off x="10488761" y="4537603"/>
            <a:ext cx="7036" cy="5903"/>
          </a:xfrm>
          <a:custGeom>
            <a:avLst/>
            <a:gdLst>
              <a:gd name="connsiteX0" fmla="*/ 3842 w 7036"/>
              <a:gd name="connsiteY0" fmla="*/ 0 h 5903"/>
              <a:gd name="connsiteX1" fmla="*/ 364 w 7036"/>
              <a:gd name="connsiteY1" fmla="*/ 2422 h 5903"/>
              <a:gd name="connsiteX2" fmla="*/ 2290 w 7036"/>
              <a:gd name="connsiteY2" fmla="*/ 5776 h 5903"/>
              <a:gd name="connsiteX3" fmla="*/ 6885 w 7036"/>
              <a:gd name="connsiteY3" fmla="*/ 2608 h 5903"/>
              <a:gd name="connsiteX4" fmla="*/ 3842 w 7036"/>
              <a:gd name="connsiteY4" fmla="*/ 0 h 5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6" h="5903">
                <a:moveTo>
                  <a:pt x="3842" y="0"/>
                </a:moveTo>
                <a:cubicBezTo>
                  <a:pt x="2662" y="807"/>
                  <a:pt x="1047" y="1366"/>
                  <a:pt x="364" y="2422"/>
                </a:cubicBezTo>
                <a:cubicBezTo>
                  <a:pt x="-567" y="3913"/>
                  <a:pt x="364" y="5341"/>
                  <a:pt x="2290" y="5776"/>
                </a:cubicBezTo>
                <a:cubicBezTo>
                  <a:pt x="5146" y="6397"/>
                  <a:pt x="7692" y="4658"/>
                  <a:pt x="6885" y="2608"/>
                </a:cubicBezTo>
                <a:cubicBezTo>
                  <a:pt x="6450" y="1553"/>
                  <a:pt x="4898" y="869"/>
                  <a:pt x="3842" y="0"/>
                </a:cubicBezTo>
                <a:close/>
              </a:path>
            </a:pathLst>
          </a:custGeom>
          <a:solidFill>
            <a:schemeClr val="accent6"/>
          </a:solidFill>
          <a:ln w="0" cap="flat">
            <a:noFill/>
            <a:prstDash val="solid"/>
            <a:miter/>
          </a:ln>
        </p:spPr>
        <p:txBody>
          <a:bodyPr rtlCol="0" anchor="ctr"/>
          <a:lstStyle/>
          <a:p>
            <a:endParaRPr lang="en-IN"/>
          </a:p>
        </p:txBody>
      </p:sp>
      <p:sp>
        <p:nvSpPr>
          <p:cNvPr id="275" name="Freeform: Shape 274">
            <a:extLst>
              <a:ext uri="{FF2B5EF4-FFF2-40B4-BE49-F238E27FC236}">
                <a16:creationId xmlns:a16="http://schemas.microsoft.com/office/drawing/2014/main" id="{D25DCA57-27A6-306F-9406-0D25F6B860E6}"/>
              </a:ext>
            </a:extLst>
          </p:cNvPr>
          <p:cNvSpPr/>
          <p:nvPr/>
        </p:nvSpPr>
        <p:spPr>
          <a:xfrm>
            <a:off x="7461055" y="2287967"/>
            <a:ext cx="3723" cy="4285"/>
          </a:xfrm>
          <a:custGeom>
            <a:avLst/>
            <a:gdLst>
              <a:gd name="connsiteX0" fmla="*/ 899 w 3723"/>
              <a:gd name="connsiteY0" fmla="*/ 4285 h 4285"/>
              <a:gd name="connsiteX1" fmla="*/ 3694 w 3723"/>
              <a:gd name="connsiteY1" fmla="*/ 1739 h 4285"/>
              <a:gd name="connsiteX2" fmla="*/ 2824 w 3723"/>
              <a:gd name="connsiteY2" fmla="*/ 0 h 4285"/>
              <a:gd name="connsiteX3" fmla="*/ 29 w 3723"/>
              <a:gd name="connsiteY3" fmla="*/ 2608 h 4285"/>
              <a:gd name="connsiteX4" fmla="*/ 899 w 3723"/>
              <a:gd name="connsiteY4" fmla="*/ 4285 h 4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3" h="4285">
                <a:moveTo>
                  <a:pt x="899" y="4285"/>
                </a:moveTo>
                <a:cubicBezTo>
                  <a:pt x="1831" y="3478"/>
                  <a:pt x="2886" y="2733"/>
                  <a:pt x="3694" y="1739"/>
                </a:cubicBezTo>
                <a:cubicBezTo>
                  <a:pt x="3880" y="1553"/>
                  <a:pt x="3135" y="621"/>
                  <a:pt x="2824" y="0"/>
                </a:cubicBezTo>
                <a:cubicBezTo>
                  <a:pt x="1893" y="869"/>
                  <a:pt x="837" y="1615"/>
                  <a:pt x="29" y="2608"/>
                </a:cubicBezTo>
                <a:cubicBezTo>
                  <a:pt x="-157" y="2795"/>
                  <a:pt x="588" y="3726"/>
                  <a:pt x="899" y="4285"/>
                </a:cubicBezTo>
                <a:close/>
              </a:path>
            </a:pathLst>
          </a:custGeom>
          <a:solidFill>
            <a:schemeClr val="accent4"/>
          </a:solidFill>
          <a:ln w="0" cap="flat">
            <a:noFill/>
            <a:prstDash val="solid"/>
            <a:miter/>
          </a:ln>
        </p:spPr>
        <p:txBody>
          <a:bodyPr rtlCol="0" anchor="ctr"/>
          <a:lstStyle/>
          <a:p>
            <a:endParaRPr lang="en-IN"/>
          </a:p>
        </p:txBody>
      </p:sp>
      <p:sp>
        <p:nvSpPr>
          <p:cNvPr id="276" name="Freeform: Shape 275">
            <a:extLst>
              <a:ext uri="{FF2B5EF4-FFF2-40B4-BE49-F238E27FC236}">
                <a16:creationId xmlns:a16="http://schemas.microsoft.com/office/drawing/2014/main" id="{4627295D-EA83-E3CD-2025-74CF7245E771}"/>
              </a:ext>
            </a:extLst>
          </p:cNvPr>
          <p:cNvSpPr/>
          <p:nvPr/>
        </p:nvSpPr>
        <p:spPr>
          <a:xfrm>
            <a:off x="10370073" y="4678662"/>
            <a:ext cx="6825" cy="5825"/>
          </a:xfrm>
          <a:custGeom>
            <a:avLst/>
            <a:gdLst>
              <a:gd name="connsiteX0" fmla="*/ 6707 w 6825"/>
              <a:gd name="connsiteY0" fmla="*/ 1655 h 5825"/>
              <a:gd name="connsiteX1" fmla="*/ 5092 w 6825"/>
              <a:gd name="connsiteY1" fmla="*/ 288 h 5825"/>
              <a:gd name="connsiteX2" fmla="*/ 0 w 6825"/>
              <a:gd name="connsiteY2" fmla="*/ 2524 h 5825"/>
              <a:gd name="connsiteX3" fmla="*/ 2173 w 6825"/>
              <a:gd name="connsiteY3" fmla="*/ 5816 h 5825"/>
              <a:gd name="connsiteX4" fmla="*/ 6707 w 6825"/>
              <a:gd name="connsiteY4" fmla="*/ 1655 h 5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5" h="5825">
                <a:moveTo>
                  <a:pt x="6707" y="1655"/>
                </a:moveTo>
                <a:cubicBezTo>
                  <a:pt x="6459" y="1096"/>
                  <a:pt x="5713" y="475"/>
                  <a:pt x="5092" y="288"/>
                </a:cubicBezTo>
                <a:cubicBezTo>
                  <a:pt x="2422" y="-519"/>
                  <a:pt x="62" y="413"/>
                  <a:pt x="0" y="2524"/>
                </a:cubicBezTo>
                <a:cubicBezTo>
                  <a:pt x="0" y="3580"/>
                  <a:pt x="1428" y="4698"/>
                  <a:pt x="2173" y="5816"/>
                </a:cubicBezTo>
                <a:cubicBezTo>
                  <a:pt x="4533" y="6002"/>
                  <a:pt x="7452" y="3394"/>
                  <a:pt x="6707" y="1655"/>
                </a:cubicBezTo>
                <a:close/>
              </a:path>
            </a:pathLst>
          </a:custGeom>
          <a:solidFill>
            <a:schemeClr val="accent6"/>
          </a:solidFill>
          <a:ln w="0" cap="flat">
            <a:noFill/>
            <a:prstDash val="solid"/>
            <a:miter/>
          </a:ln>
        </p:spPr>
        <p:txBody>
          <a:bodyPr rtlCol="0" anchor="ctr"/>
          <a:lstStyle/>
          <a:p>
            <a:endParaRPr lang="en-IN"/>
          </a:p>
        </p:txBody>
      </p:sp>
      <p:sp>
        <p:nvSpPr>
          <p:cNvPr id="277" name="Freeform: Shape 276">
            <a:extLst>
              <a:ext uri="{FF2B5EF4-FFF2-40B4-BE49-F238E27FC236}">
                <a16:creationId xmlns:a16="http://schemas.microsoft.com/office/drawing/2014/main" id="{9FDFBEB0-8680-397D-269F-1BD6CF42E397}"/>
              </a:ext>
            </a:extLst>
          </p:cNvPr>
          <p:cNvSpPr/>
          <p:nvPr/>
        </p:nvSpPr>
        <p:spPr>
          <a:xfrm>
            <a:off x="10928880" y="4714349"/>
            <a:ext cx="6644" cy="5269"/>
          </a:xfrm>
          <a:custGeom>
            <a:avLst/>
            <a:gdLst>
              <a:gd name="connsiteX0" fmla="*/ 6645 w 6644"/>
              <a:gd name="connsiteY0" fmla="*/ 3105 h 5269"/>
              <a:gd name="connsiteX1" fmla="*/ 5403 w 6644"/>
              <a:gd name="connsiteY1" fmla="*/ 1304 h 5269"/>
              <a:gd name="connsiteX2" fmla="*/ 0 w 6644"/>
              <a:gd name="connsiteY2" fmla="*/ 0 h 5269"/>
              <a:gd name="connsiteX3" fmla="*/ 3602 w 6644"/>
              <a:gd name="connsiteY3" fmla="*/ 4534 h 5269"/>
              <a:gd name="connsiteX4" fmla="*/ 6645 w 6644"/>
              <a:gd name="connsiteY4" fmla="*/ 3105 h 5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44" h="5269">
                <a:moveTo>
                  <a:pt x="6645" y="3105"/>
                </a:moveTo>
                <a:cubicBezTo>
                  <a:pt x="6645" y="2484"/>
                  <a:pt x="5962" y="1428"/>
                  <a:pt x="5403" y="1304"/>
                </a:cubicBezTo>
                <a:cubicBezTo>
                  <a:pt x="3602" y="745"/>
                  <a:pt x="1801" y="435"/>
                  <a:pt x="0" y="0"/>
                </a:cubicBezTo>
                <a:cubicBezTo>
                  <a:pt x="1118" y="1615"/>
                  <a:pt x="2173" y="3291"/>
                  <a:pt x="3602" y="4534"/>
                </a:cubicBezTo>
                <a:cubicBezTo>
                  <a:pt x="5154" y="5962"/>
                  <a:pt x="6583" y="5217"/>
                  <a:pt x="6645" y="3105"/>
                </a:cubicBezTo>
                <a:close/>
              </a:path>
            </a:pathLst>
          </a:custGeom>
          <a:solidFill>
            <a:schemeClr val="accent6"/>
          </a:solidFill>
          <a:ln w="0" cap="flat">
            <a:noFill/>
            <a:prstDash val="solid"/>
            <a:miter/>
          </a:ln>
        </p:spPr>
        <p:txBody>
          <a:bodyPr rtlCol="0" anchor="ctr"/>
          <a:lstStyle/>
          <a:p>
            <a:endParaRPr lang="en-IN"/>
          </a:p>
        </p:txBody>
      </p:sp>
      <p:sp>
        <p:nvSpPr>
          <p:cNvPr id="278" name="Freeform: Shape 277">
            <a:extLst>
              <a:ext uri="{FF2B5EF4-FFF2-40B4-BE49-F238E27FC236}">
                <a16:creationId xmlns:a16="http://schemas.microsoft.com/office/drawing/2014/main" id="{7D97A58D-1749-661C-BF00-EF8F09A9C646}"/>
              </a:ext>
            </a:extLst>
          </p:cNvPr>
          <p:cNvSpPr/>
          <p:nvPr/>
        </p:nvSpPr>
        <p:spPr>
          <a:xfrm>
            <a:off x="10927265" y="4712797"/>
            <a:ext cx="1552" cy="1552"/>
          </a:xfrm>
          <a:custGeom>
            <a:avLst/>
            <a:gdLst>
              <a:gd name="connsiteX0" fmla="*/ 1553 w 1552"/>
              <a:gd name="connsiteY0" fmla="*/ 1553 h 1552"/>
              <a:gd name="connsiteX1" fmla="*/ 807 w 1552"/>
              <a:gd name="connsiteY1" fmla="*/ 559 h 1552"/>
              <a:gd name="connsiteX2" fmla="*/ 0 w 1552"/>
              <a:gd name="connsiteY2" fmla="*/ 0 h 1552"/>
              <a:gd name="connsiteX3" fmla="*/ 124 w 1552"/>
              <a:gd name="connsiteY3" fmla="*/ 1242 h 1552"/>
              <a:gd name="connsiteX4" fmla="*/ 1553 w 1552"/>
              <a:gd name="connsiteY4" fmla="*/ 1553 h 1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2" h="1552">
                <a:moveTo>
                  <a:pt x="1553" y="1553"/>
                </a:moveTo>
                <a:cubicBezTo>
                  <a:pt x="1304" y="1242"/>
                  <a:pt x="1056" y="870"/>
                  <a:pt x="807" y="559"/>
                </a:cubicBezTo>
                <a:cubicBezTo>
                  <a:pt x="559" y="373"/>
                  <a:pt x="311" y="186"/>
                  <a:pt x="0" y="0"/>
                </a:cubicBezTo>
                <a:cubicBezTo>
                  <a:pt x="0" y="435"/>
                  <a:pt x="62" y="870"/>
                  <a:pt x="124" y="1242"/>
                </a:cubicBezTo>
                <a:cubicBezTo>
                  <a:pt x="621" y="1366"/>
                  <a:pt x="1056" y="1490"/>
                  <a:pt x="1553" y="1553"/>
                </a:cubicBezTo>
                <a:close/>
              </a:path>
            </a:pathLst>
          </a:custGeom>
          <a:solidFill>
            <a:schemeClr val="accent6"/>
          </a:solidFill>
          <a:ln w="0" cap="flat">
            <a:noFill/>
            <a:prstDash val="solid"/>
            <a:miter/>
          </a:ln>
        </p:spPr>
        <p:txBody>
          <a:bodyPr rtlCol="0" anchor="ctr"/>
          <a:lstStyle/>
          <a:p>
            <a:endParaRPr lang="en-IN"/>
          </a:p>
        </p:txBody>
      </p:sp>
      <p:sp>
        <p:nvSpPr>
          <p:cNvPr id="279" name="Freeform: Shape 278">
            <a:extLst>
              <a:ext uri="{FF2B5EF4-FFF2-40B4-BE49-F238E27FC236}">
                <a16:creationId xmlns:a16="http://schemas.microsoft.com/office/drawing/2014/main" id="{77E9DC5A-7498-6E30-9888-2FB4216AD350}"/>
              </a:ext>
            </a:extLst>
          </p:cNvPr>
          <p:cNvSpPr/>
          <p:nvPr/>
        </p:nvSpPr>
        <p:spPr>
          <a:xfrm>
            <a:off x="10665623" y="4876936"/>
            <a:ext cx="1490" cy="1055"/>
          </a:xfrm>
          <a:custGeom>
            <a:avLst/>
            <a:gdLst>
              <a:gd name="connsiteX0" fmla="*/ 1490 w 1490"/>
              <a:gd name="connsiteY0" fmla="*/ 0 h 1055"/>
              <a:gd name="connsiteX1" fmla="*/ 0 w 1490"/>
              <a:gd name="connsiteY1" fmla="*/ 373 h 1055"/>
              <a:gd name="connsiteX2" fmla="*/ 249 w 1490"/>
              <a:gd name="connsiteY2" fmla="*/ 1056 h 1055"/>
              <a:gd name="connsiteX3" fmla="*/ 683 w 1490"/>
              <a:gd name="connsiteY3" fmla="*/ 1056 h 1055"/>
              <a:gd name="connsiteX4" fmla="*/ 1490 w 1490"/>
              <a:gd name="connsiteY4" fmla="*/ 0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 h="1055">
                <a:moveTo>
                  <a:pt x="1490" y="0"/>
                </a:moveTo>
                <a:cubicBezTo>
                  <a:pt x="994" y="124"/>
                  <a:pt x="497" y="248"/>
                  <a:pt x="0" y="373"/>
                </a:cubicBezTo>
                <a:cubicBezTo>
                  <a:pt x="0" y="621"/>
                  <a:pt x="186" y="807"/>
                  <a:pt x="249" y="1056"/>
                </a:cubicBezTo>
                <a:cubicBezTo>
                  <a:pt x="373" y="1056"/>
                  <a:pt x="559" y="1056"/>
                  <a:pt x="683" y="1056"/>
                </a:cubicBezTo>
                <a:cubicBezTo>
                  <a:pt x="932" y="683"/>
                  <a:pt x="1242" y="373"/>
                  <a:pt x="1490" y="0"/>
                </a:cubicBezTo>
                <a:close/>
              </a:path>
            </a:pathLst>
          </a:custGeom>
          <a:solidFill>
            <a:schemeClr val="accent6"/>
          </a:solidFill>
          <a:ln w="0" cap="flat">
            <a:noFill/>
            <a:prstDash val="solid"/>
            <a:miter/>
          </a:ln>
        </p:spPr>
        <p:txBody>
          <a:bodyPr rtlCol="0" anchor="ctr"/>
          <a:lstStyle/>
          <a:p>
            <a:endParaRPr lang="en-IN"/>
          </a:p>
        </p:txBody>
      </p:sp>
      <p:sp>
        <p:nvSpPr>
          <p:cNvPr id="280" name="Freeform: Shape 279">
            <a:extLst>
              <a:ext uri="{FF2B5EF4-FFF2-40B4-BE49-F238E27FC236}">
                <a16:creationId xmlns:a16="http://schemas.microsoft.com/office/drawing/2014/main" id="{C40015A2-A5BC-C924-4A50-3E65691738F1}"/>
              </a:ext>
            </a:extLst>
          </p:cNvPr>
          <p:cNvSpPr/>
          <p:nvPr/>
        </p:nvSpPr>
        <p:spPr>
          <a:xfrm>
            <a:off x="10667114" y="4871517"/>
            <a:ext cx="6833" cy="5419"/>
          </a:xfrm>
          <a:custGeom>
            <a:avLst/>
            <a:gdLst>
              <a:gd name="connsiteX0" fmla="*/ 5652 w 6833"/>
              <a:gd name="connsiteY0" fmla="*/ 78 h 5419"/>
              <a:gd name="connsiteX1" fmla="*/ 3540 w 6833"/>
              <a:gd name="connsiteY1" fmla="*/ 762 h 5419"/>
              <a:gd name="connsiteX2" fmla="*/ 0 w 6833"/>
              <a:gd name="connsiteY2" fmla="*/ 5419 h 5419"/>
              <a:gd name="connsiteX3" fmla="*/ 5403 w 6833"/>
              <a:gd name="connsiteY3" fmla="*/ 3805 h 5419"/>
              <a:gd name="connsiteX4" fmla="*/ 5652 w 6833"/>
              <a:gd name="connsiteY4" fmla="*/ 78 h 5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 h="5419">
                <a:moveTo>
                  <a:pt x="5652" y="78"/>
                </a:moveTo>
                <a:cubicBezTo>
                  <a:pt x="5279" y="-170"/>
                  <a:pt x="3913" y="203"/>
                  <a:pt x="3540" y="762"/>
                </a:cubicBezTo>
                <a:cubicBezTo>
                  <a:pt x="2298" y="2190"/>
                  <a:pt x="1180" y="3805"/>
                  <a:pt x="0" y="5419"/>
                </a:cubicBezTo>
                <a:cubicBezTo>
                  <a:pt x="1863" y="4985"/>
                  <a:pt x="3726" y="4550"/>
                  <a:pt x="5403" y="3805"/>
                </a:cubicBezTo>
                <a:cubicBezTo>
                  <a:pt x="7266" y="2935"/>
                  <a:pt x="7266" y="1196"/>
                  <a:pt x="5652" y="78"/>
                </a:cubicBezTo>
                <a:close/>
              </a:path>
            </a:pathLst>
          </a:custGeom>
          <a:solidFill>
            <a:schemeClr val="accent6"/>
          </a:solidFill>
          <a:ln w="0" cap="flat">
            <a:noFill/>
            <a:prstDash val="solid"/>
            <a:miter/>
          </a:ln>
        </p:spPr>
        <p:txBody>
          <a:bodyPr rtlCol="0" anchor="ctr"/>
          <a:lstStyle/>
          <a:p>
            <a:endParaRPr lang="en-IN"/>
          </a:p>
        </p:txBody>
      </p:sp>
      <p:sp>
        <p:nvSpPr>
          <p:cNvPr id="281" name="Freeform: Shape 280">
            <a:extLst>
              <a:ext uri="{FF2B5EF4-FFF2-40B4-BE49-F238E27FC236}">
                <a16:creationId xmlns:a16="http://schemas.microsoft.com/office/drawing/2014/main" id="{7B968084-EEBD-DB54-4CB8-3775F1C4FB45}"/>
              </a:ext>
            </a:extLst>
          </p:cNvPr>
          <p:cNvSpPr/>
          <p:nvPr/>
        </p:nvSpPr>
        <p:spPr>
          <a:xfrm>
            <a:off x="10089934" y="5098770"/>
            <a:ext cx="6262" cy="9874"/>
          </a:xfrm>
          <a:custGeom>
            <a:avLst/>
            <a:gdLst>
              <a:gd name="connsiteX0" fmla="*/ 4399 w 6262"/>
              <a:gd name="connsiteY0" fmla="*/ 186 h 9874"/>
              <a:gd name="connsiteX1" fmla="*/ 2412 w 6262"/>
              <a:gd name="connsiteY1" fmla="*/ 8446 h 9874"/>
              <a:gd name="connsiteX2" fmla="*/ 6262 w 6262"/>
              <a:gd name="connsiteY2" fmla="*/ 9875 h 9874"/>
              <a:gd name="connsiteX3" fmla="*/ 6200 w 6262"/>
              <a:gd name="connsiteY3" fmla="*/ 0 h 9874"/>
              <a:gd name="connsiteX4" fmla="*/ 4399 w 6262"/>
              <a:gd name="connsiteY4" fmla="*/ 186 h 9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 h="9874">
                <a:moveTo>
                  <a:pt x="4399" y="186"/>
                </a:moveTo>
                <a:cubicBezTo>
                  <a:pt x="-693" y="1863"/>
                  <a:pt x="-1376" y="4720"/>
                  <a:pt x="2412" y="8446"/>
                </a:cubicBezTo>
                <a:cubicBezTo>
                  <a:pt x="3344" y="9316"/>
                  <a:pt x="4958" y="9502"/>
                  <a:pt x="6262" y="9875"/>
                </a:cubicBezTo>
                <a:cubicBezTo>
                  <a:pt x="6262" y="6583"/>
                  <a:pt x="6262" y="3353"/>
                  <a:pt x="6200" y="0"/>
                </a:cubicBezTo>
                <a:cubicBezTo>
                  <a:pt x="5579" y="0"/>
                  <a:pt x="4958" y="0"/>
                  <a:pt x="4399" y="186"/>
                </a:cubicBezTo>
                <a:close/>
              </a:path>
            </a:pathLst>
          </a:custGeom>
          <a:solidFill>
            <a:schemeClr val="accent6"/>
          </a:solidFill>
          <a:ln w="0" cap="flat">
            <a:noFill/>
            <a:prstDash val="solid"/>
            <a:miter/>
          </a:ln>
        </p:spPr>
        <p:txBody>
          <a:bodyPr rtlCol="0" anchor="ctr"/>
          <a:lstStyle/>
          <a:p>
            <a:endParaRPr lang="en-IN"/>
          </a:p>
        </p:txBody>
      </p:sp>
      <p:sp>
        <p:nvSpPr>
          <p:cNvPr id="282" name="Freeform: Shape 281">
            <a:extLst>
              <a:ext uri="{FF2B5EF4-FFF2-40B4-BE49-F238E27FC236}">
                <a16:creationId xmlns:a16="http://schemas.microsoft.com/office/drawing/2014/main" id="{B5C97262-78B0-7FD7-C991-42160D3FDFEE}"/>
              </a:ext>
            </a:extLst>
          </p:cNvPr>
          <p:cNvSpPr/>
          <p:nvPr/>
        </p:nvSpPr>
        <p:spPr>
          <a:xfrm>
            <a:off x="7498471" y="2016513"/>
            <a:ext cx="3601" cy="7638"/>
          </a:xfrm>
          <a:custGeom>
            <a:avLst/>
            <a:gdLst>
              <a:gd name="connsiteX0" fmla="*/ 3602 w 3601"/>
              <a:gd name="connsiteY0" fmla="*/ 3726 h 7638"/>
              <a:gd name="connsiteX1" fmla="*/ 1739 w 3601"/>
              <a:gd name="connsiteY1" fmla="*/ 0 h 7638"/>
              <a:gd name="connsiteX2" fmla="*/ 0 w 3601"/>
              <a:gd name="connsiteY2" fmla="*/ 3850 h 7638"/>
              <a:gd name="connsiteX3" fmla="*/ 1863 w 3601"/>
              <a:gd name="connsiteY3" fmla="*/ 7639 h 7638"/>
              <a:gd name="connsiteX4" fmla="*/ 3540 w 3601"/>
              <a:gd name="connsiteY4" fmla="*/ 3726 h 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1" h="7638">
                <a:moveTo>
                  <a:pt x="3602" y="3726"/>
                </a:moveTo>
                <a:cubicBezTo>
                  <a:pt x="3602" y="2484"/>
                  <a:pt x="2422" y="1242"/>
                  <a:pt x="1739" y="0"/>
                </a:cubicBezTo>
                <a:cubicBezTo>
                  <a:pt x="1118" y="1304"/>
                  <a:pt x="0" y="2608"/>
                  <a:pt x="0" y="3850"/>
                </a:cubicBezTo>
                <a:cubicBezTo>
                  <a:pt x="0" y="5092"/>
                  <a:pt x="1180" y="6335"/>
                  <a:pt x="1863" y="7639"/>
                </a:cubicBezTo>
                <a:cubicBezTo>
                  <a:pt x="2484" y="6335"/>
                  <a:pt x="3540" y="5030"/>
                  <a:pt x="3540" y="3726"/>
                </a:cubicBezTo>
                <a:close/>
              </a:path>
            </a:pathLst>
          </a:custGeom>
          <a:solidFill>
            <a:schemeClr val="accent4"/>
          </a:solidFill>
          <a:ln w="0" cap="flat">
            <a:noFill/>
            <a:prstDash val="solid"/>
            <a:miter/>
          </a:ln>
        </p:spPr>
        <p:txBody>
          <a:bodyPr rtlCol="0" anchor="ctr"/>
          <a:lstStyle/>
          <a:p>
            <a:endParaRPr lang="en-IN"/>
          </a:p>
        </p:txBody>
      </p:sp>
      <p:sp>
        <p:nvSpPr>
          <p:cNvPr id="283" name="Freeform: Shape 282">
            <a:extLst>
              <a:ext uri="{FF2B5EF4-FFF2-40B4-BE49-F238E27FC236}">
                <a16:creationId xmlns:a16="http://schemas.microsoft.com/office/drawing/2014/main" id="{4E4ACA67-22CA-752B-9942-F6D73653B7A6}"/>
              </a:ext>
            </a:extLst>
          </p:cNvPr>
          <p:cNvSpPr/>
          <p:nvPr/>
        </p:nvSpPr>
        <p:spPr>
          <a:xfrm>
            <a:off x="8459635" y="2013017"/>
            <a:ext cx="8768" cy="9271"/>
          </a:xfrm>
          <a:custGeom>
            <a:avLst/>
            <a:gdLst>
              <a:gd name="connsiteX0" fmla="*/ 6595 w 8768"/>
              <a:gd name="connsiteY0" fmla="*/ 825 h 9271"/>
              <a:gd name="connsiteX1" fmla="*/ 2310 w 8768"/>
              <a:gd name="connsiteY1" fmla="*/ 18 h 9271"/>
              <a:gd name="connsiteX2" fmla="*/ 446 w 8768"/>
              <a:gd name="connsiteY2" fmla="*/ 3558 h 9271"/>
              <a:gd name="connsiteX3" fmla="*/ 3800 w 8768"/>
              <a:gd name="connsiteY3" fmla="*/ 9271 h 9271"/>
              <a:gd name="connsiteX4" fmla="*/ 8769 w 8768"/>
              <a:gd name="connsiteY4" fmla="*/ 9147 h 9271"/>
              <a:gd name="connsiteX5" fmla="*/ 6595 w 8768"/>
              <a:gd name="connsiteY5" fmla="*/ 763 h 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8" h="9271">
                <a:moveTo>
                  <a:pt x="6595" y="825"/>
                </a:moveTo>
                <a:cubicBezTo>
                  <a:pt x="5601" y="18"/>
                  <a:pt x="3738" y="-44"/>
                  <a:pt x="2310" y="18"/>
                </a:cubicBezTo>
                <a:cubicBezTo>
                  <a:pt x="136" y="204"/>
                  <a:pt x="-547" y="1633"/>
                  <a:pt x="446" y="3558"/>
                </a:cubicBezTo>
                <a:cubicBezTo>
                  <a:pt x="1503" y="5483"/>
                  <a:pt x="2683" y="7346"/>
                  <a:pt x="3800" y="9271"/>
                </a:cubicBezTo>
                <a:cubicBezTo>
                  <a:pt x="5477" y="9271"/>
                  <a:pt x="7092" y="9209"/>
                  <a:pt x="8769" y="9147"/>
                </a:cubicBezTo>
                <a:cubicBezTo>
                  <a:pt x="8458" y="6228"/>
                  <a:pt x="9203" y="2937"/>
                  <a:pt x="6595" y="763"/>
                </a:cubicBezTo>
                <a:close/>
              </a:path>
            </a:pathLst>
          </a:custGeom>
          <a:solidFill>
            <a:schemeClr val="accent6"/>
          </a:solidFill>
          <a:ln w="0" cap="flat">
            <a:noFill/>
            <a:prstDash val="solid"/>
            <a:miter/>
          </a:ln>
        </p:spPr>
        <p:txBody>
          <a:bodyPr rtlCol="0" anchor="ctr"/>
          <a:lstStyle/>
          <a:p>
            <a:endParaRPr lang="en-IN"/>
          </a:p>
        </p:txBody>
      </p:sp>
      <p:sp>
        <p:nvSpPr>
          <p:cNvPr id="284" name="Freeform: Shape 283">
            <a:extLst>
              <a:ext uri="{FF2B5EF4-FFF2-40B4-BE49-F238E27FC236}">
                <a16:creationId xmlns:a16="http://schemas.microsoft.com/office/drawing/2014/main" id="{40E0BD69-014A-CF6C-EC48-EBB148FBFA91}"/>
              </a:ext>
            </a:extLst>
          </p:cNvPr>
          <p:cNvSpPr/>
          <p:nvPr/>
        </p:nvSpPr>
        <p:spPr>
          <a:xfrm>
            <a:off x="6193871" y="2341314"/>
            <a:ext cx="5982" cy="7064"/>
          </a:xfrm>
          <a:custGeom>
            <a:avLst/>
            <a:gdLst>
              <a:gd name="connsiteX0" fmla="*/ 3346 w 5982"/>
              <a:gd name="connsiteY0" fmla="*/ 62 h 7064"/>
              <a:gd name="connsiteX1" fmla="*/ 55 w 5982"/>
              <a:gd name="connsiteY1" fmla="*/ 2422 h 7064"/>
              <a:gd name="connsiteX2" fmla="*/ 1359 w 5982"/>
              <a:gd name="connsiteY2" fmla="*/ 6645 h 7064"/>
              <a:gd name="connsiteX3" fmla="*/ 5955 w 5982"/>
              <a:gd name="connsiteY3" fmla="*/ 3167 h 7064"/>
              <a:gd name="connsiteX4" fmla="*/ 3346 w 5982"/>
              <a:gd name="connsiteY4" fmla="*/ 0 h 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2" h="7064">
                <a:moveTo>
                  <a:pt x="3346" y="62"/>
                </a:moveTo>
                <a:cubicBezTo>
                  <a:pt x="2166" y="869"/>
                  <a:pt x="241" y="1428"/>
                  <a:pt x="55" y="2422"/>
                </a:cubicBezTo>
                <a:cubicBezTo>
                  <a:pt x="-193" y="3726"/>
                  <a:pt x="428" y="5714"/>
                  <a:pt x="1359" y="6645"/>
                </a:cubicBezTo>
                <a:cubicBezTo>
                  <a:pt x="2788" y="8073"/>
                  <a:pt x="6327" y="5589"/>
                  <a:pt x="5955" y="3167"/>
                </a:cubicBezTo>
                <a:cubicBezTo>
                  <a:pt x="5831" y="1987"/>
                  <a:pt x="4278" y="1056"/>
                  <a:pt x="3346" y="0"/>
                </a:cubicBezTo>
                <a:close/>
              </a:path>
            </a:pathLst>
          </a:custGeom>
          <a:solidFill>
            <a:schemeClr val="accent4"/>
          </a:solidFill>
          <a:ln w="0" cap="flat">
            <a:noFill/>
            <a:prstDash val="solid"/>
            <a:miter/>
          </a:ln>
        </p:spPr>
        <p:txBody>
          <a:bodyPr rtlCol="0" anchor="ctr"/>
          <a:lstStyle/>
          <a:p>
            <a:endParaRPr lang="en-IN"/>
          </a:p>
        </p:txBody>
      </p:sp>
      <p:sp>
        <p:nvSpPr>
          <p:cNvPr id="285" name="Freeform: Shape 284">
            <a:extLst>
              <a:ext uri="{FF2B5EF4-FFF2-40B4-BE49-F238E27FC236}">
                <a16:creationId xmlns:a16="http://schemas.microsoft.com/office/drawing/2014/main" id="{59E40183-2ED9-6EC1-6AC5-78F09DD66DB9}"/>
              </a:ext>
            </a:extLst>
          </p:cNvPr>
          <p:cNvSpPr/>
          <p:nvPr/>
        </p:nvSpPr>
        <p:spPr>
          <a:xfrm>
            <a:off x="8888135" y="2398626"/>
            <a:ext cx="5940" cy="6102"/>
          </a:xfrm>
          <a:custGeom>
            <a:avLst/>
            <a:gdLst>
              <a:gd name="connsiteX0" fmla="*/ 5677 w 5940"/>
              <a:gd name="connsiteY0" fmla="*/ 3859 h 6102"/>
              <a:gd name="connsiteX1" fmla="*/ 5925 w 5940"/>
              <a:gd name="connsiteY1" fmla="*/ 1624 h 6102"/>
              <a:gd name="connsiteX2" fmla="*/ 4373 w 5940"/>
              <a:gd name="connsiteY2" fmla="*/ 9 h 6102"/>
              <a:gd name="connsiteX3" fmla="*/ 584 w 5940"/>
              <a:gd name="connsiteY3" fmla="*/ 2369 h 6102"/>
              <a:gd name="connsiteX4" fmla="*/ 1951 w 5940"/>
              <a:gd name="connsiteY4" fmla="*/ 6095 h 6102"/>
              <a:gd name="connsiteX5" fmla="*/ 5677 w 5940"/>
              <a:gd name="connsiteY5" fmla="*/ 3797 h 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0" h="6102">
                <a:moveTo>
                  <a:pt x="5677" y="3859"/>
                </a:moveTo>
                <a:cubicBezTo>
                  <a:pt x="6112" y="3487"/>
                  <a:pt x="5863" y="2431"/>
                  <a:pt x="5925" y="1624"/>
                </a:cubicBezTo>
                <a:cubicBezTo>
                  <a:pt x="5366" y="1065"/>
                  <a:pt x="4621" y="-115"/>
                  <a:pt x="4373" y="9"/>
                </a:cubicBezTo>
                <a:cubicBezTo>
                  <a:pt x="3006" y="630"/>
                  <a:pt x="1392" y="1251"/>
                  <a:pt x="584" y="2369"/>
                </a:cubicBezTo>
                <a:cubicBezTo>
                  <a:pt x="-596" y="3984"/>
                  <a:pt x="87" y="5971"/>
                  <a:pt x="1951" y="6095"/>
                </a:cubicBezTo>
                <a:cubicBezTo>
                  <a:pt x="3131" y="6219"/>
                  <a:pt x="4559" y="4791"/>
                  <a:pt x="5677" y="3797"/>
                </a:cubicBezTo>
                <a:close/>
              </a:path>
            </a:pathLst>
          </a:custGeom>
          <a:solidFill>
            <a:schemeClr val="accent6"/>
          </a:solidFill>
          <a:ln w="0" cap="flat">
            <a:noFill/>
            <a:prstDash val="solid"/>
            <a:miter/>
          </a:ln>
        </p:spPr>
        <p:txBody>
          <a:bodyPr rtlCol="0" anchor="ctr"/>
          <a:lstStyle/>
          <a:p>
            <a:endParaRPr lang="en-IN"/>
          </a:p>
        </p:txBody>
      </p:sp>
      <p:sp>
        <p:nvSpPr>
          <p:cNvPr id="286" name="Freeform: Shape 285">
            <a:extLst>
              <a:ext uri="{FF2B5EF4-FFF2-40B4-BE49-F238E27FC236}">
                <a16:creationId xmlns:a16="http://schemas.microsoft.com/office/drawing/2014/main" id="{AA8D415F-98AA-8D3B-9F54-8738515D12FE}"/>
              </a:ext>
            </a:extLst>
          </p:cNvPr>
          <p:cNvSpPr/>
          <p:nvPr/>
        </p:nvSpPr>
        <p:spPr>
          <a:xfrm>
            <a:off x="5033858" y="2722375"/>
            <a:ext cx="5812" cy="6798"/>
          </a:xfrm>
          <a:custGeom>
            <a:avLst/>
            <a:gdLst>
              <a:gd name="connsiteX0" fmla="*/ 1590 w 5812"/>
              <a:gd name="connsiteY0" fmla="*/ 130 h 6798"/>
              <a:gd name="connsiteX1" fmla="*/ 100 w 5812"/>
              <a:gd name="connsiteY1" fmla="*/ 2055 h 6798"/>
              <a:gd name="connsiteX2" fmla="*/ 3950 w 5812"/>
              <a:gd name="connsiteY2" fmla="*/ 6651 h 6798"/>
              <a:gd name="connsiteX3" fmla="*/ 5751 w 5812"/>
              <a:gd name="connsiteY3" fmla="*/ 5036 h 6798"/>
              <a:gd name="connsiteX4" fmla="*/ 1590 w 5812"/>
              <a:gd name="connsiteY4" fmla="*/ 130 h 6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 h="6798">
                <a:moveTo>
                  <a:pt x="1590" y="130"/>
                </a:moveTo>
                <a:cubicBezTo>
                  <a:pt x="907" y="379"/>
                  <a:pt x="224" y="1310"/>
                  <a:pt x="100" y="2055"/>
                </a:cubicBezTo>
                <a:cubicBezTo>
                  <a:pt x="-459" y="5223"/>
                  <a:pt x="1404" y="7396"/>
                  <a:pt x="3950" y="6651"/>
                </a:cubicBezTo>
                <a:cubicBezTo>
                  <a:pt x="4633" y="6465"/>
                  <a:pt x="5130" y="5595"/>
                  <a:pt x="5751" y="5036"/>
                </a:cubicBezTo>
                <a:cubicBezTo>
                  <a:pt x="6248" y="2428"/>
                  <a:pt x="3639" y="-677"/>
                  <a:pt x="1590" y="130"/>
                </a:cubicBezTo>
                <a:close/>
              </a:path>
            </a:pathLst>
          </a:custGeom>
          <a:solidFill>
            <a:schemeClr val="accent4"/>
          </a:solidFill>
          <a:ln w="0" cap="flat">
            <a:noFill/>
            <a:prstDash val="solid"/>
            <a:miter/>
          </a:ln>
        </p:spPr>
        <p:txBody>
          <a:bodyPr rtlCol="0" anchor="ctr"/>
          <a:lstStyle/>
          <a:p>
            <a:endParaRPr lang="en-IN"/>
          </a:p>
        </p:txBody>
      </p:sp>
      <p:sp>
        <p:nvSpPr>
          <p:cNvPr id="287" name="Freeform: Shape 286">
            <a:extLst>
              <a:ext uri="{FF2B5EF4-FFF2-40B4-BE49-F238E27FC236}">
                <a16:creationId xmlns:a16="http://schemas.microsoft.com/office/drawing/2014/main" id="{EBD8A8FF-4D23-DE0F-1B4B-2EC4051B817D}"/>
              </a:ext>
            </a:extLst>
          </p:cNvPr>
          <p:cNvSpPr/>
          <p:nvPr/>
        </p:nvSpPr>
        <p:spPr>
          <a:xfrm>
            <a:off x="7946839" y="2731758"/>
            <a:ext cx="7223" cy="5650"/>
          </a:xfrm>
          <a:custGeom>
            <a:avLst/>
            <a:gdLst>
              <a:gd name="connsiteX0" fmla="*/ 1199 w 7223"/>
              <a:gd name="connsiteY0" fmla="*/ 5589 h 5650"/>
              <a:gd name="connsiteX1" fmla="*/ 3248 w 7223"/>
              <a:gd name="connsiteY1" fmla="*/ 4782 h 5650"/>
              <a:gd name="connsiteX2" fmla="*/ 7223 w 7223"/>
              <a:gd name="connsiteY2" fmla="*/ 0 h 5650"/>
              <a:gd name="connsiteX3" fmla="*/ 1510 w 7223"/>
              <a:gd name="connsiteY3" fmla="*/ 1801 h 5650"/>
              <a:gd name="connsiteX4" fmla="*/ 1199 w 7223"/>
              <a:gd name="connsiteY4" fmla="*/ 5589 h 5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3" h="5650">
                <a:moveTo>
                  <a:pt x="1199" y="5589"/>
                </a:moveTo>
                <a:cubicBezTo>
                  <a:pt x="1510" y="5838"/>
                  <a:pt x="2814" y="5279"/>
                  <a:pt x="3248" y="4782"/>
                </a:cubicBezTo>
                <a:cubicBezTo>
                  <a:pt x="4615" y="3229"/>
                  <a:pt x="5919" y="1615"/>
                  <a:pt x="7223" y="0"/>
                </a:cubicBezTo>
                <a:cubicBezTo>
                  <a:pt x="5298" y="497"/>
                  <a:pt x="3310" y="994"/>
                  <a:pt x="1510" y="1801"/>
                </a:cubicBezTo>
                <a:cubicBezTo>
                  <a:pt x="-416" y="2670"/>
                  <a:pt x="-478" y="4347"/>
                  <a:pt x="1199" y="5589"/>
                </a:cubicBezTo>
                <a:close/>
              </a:path>
            </a:pathLst>
          </a:custGeom>
          <a:solidFill>
            <a:schemeClr val="accent6"/>
          </a:solidFill>
          <a:ln w="0" cap="flat">
            <a:noFill/>
            <a:prstDash val="solid"/>
            <a:miter/>
          </a:ln>
        </p:spPr>
        <p:txBody>
          <a:bodyPr rtlCol="0" anchor="ctr"/>
          <a:lstStyle/>
          <a:p>
            <a:endParaRPr lang="en-IN"/>
          </a:p>
        </p:txBody>
      </p:sp>
      <p:sp>
        <p:nvSpPr>
          <p:cNvPr id="288" name="Freeform: Shape 287">
            <a:extLst>
              <a:ext uri="{FF2B5EF4-FFF2-40B4-BE49-F238E27FC236}">
                <a16:creationId xmlns:a16="http://schemas.microsoft.com/office/drawing/2014/main" id="{8BE53960-F883-5463-C704-E57393C5058D}"/>
              </a:ext>
            </a:extLst>
          </p:cNvPr>
          <p:cNvSpPr/>
          <p:nvPr/>
        </p:nvSpPr>
        <p:spPr>
          <a:xfrm>
            <a:off x="7954062" y="2730765"/>
            <a:ext cx="1800" cy="1055"/>
          </a:xfrm>
          <a:custGeom>
            <a:avLst/>
            <a:gdLst>
              <a:gd name="connsiteX0" fmla="*/ 0 w 1800"/>
              <a:gd name="connsiteY0" fmla="*/ 994 h 1055"/>
              <a:gd name="connsiteX1" fmla="*/ 1490 w 1800"/>
              <a:gd name="connsiteY1" fmla="*/ 621 h 1055"/>
              <a:gd name="connsiteX2" fmla="*/ 1801 w 1800"/>
              <a:gd name="connsiteY2" fmla="*/ 0 h 1055"/>
              <a:gd name="connsiteX3" fmla="*/ 932 w 1800"/>
              <a:gd name="connsiteY3" fmla="*/ 0 h 1055"/>
              <a:gd name="connsiteX4" fmla="*/ 62 w 1800"/>
              <a:gd name="connsiteY4" fmla="*/ 1056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 h="1055">
                <a:moveTo>
                  <a:pt x="0" y="994"/>
                </a:moveTo>
                <a:cubicBezTo>
                  <a:pt x="497" y="869"/>
                  <a:pt x="994" y="745"/>
                  <a:pt x="1490" y="621"/>
                </a:cubicBezTo>
                <a:cubicBezTo>
                  <a:pt x="1615" y="435"/>
                  <a:pt x="1739" y="186"/>
                  <a:pt x="1801" y="0"/>
                </a:cubicBezTo>
                <a:cubicBezTo>
                  <a:pt x="1490" y="0"/>
                  <a:pt x="1242" y="0"/>
                  <a:pt x="932" y="0"/>
                </a:cubicBezTo>
                <a:cubicBezTo>
                  <a:pt x="621" y="373"/>
                  <a:pt x="373" y="683"/>
                  <a:pt x="62" y="1056"/>
                </a:cubicBezTo>
                <a:close/>
              </a:path>
            </a:pathLst>
          </a:custGeom>
          <a:solidFill>
            <a:schemeClr val="accent6"/>
          </a:solidFill>
          <a:ln w="0" cap="flat">
            <a:noFill/>
            <a:prstDash val="solid"/>
            <a:miter/>
          </a:ln>
        </p:spPr>
        <p:txBody>
          <a:bodyPr rtlCol="0" anchor="ctr"/>
          <a:lstStyle/>
          <a:p>
            <a:endParaRPr lang="en-IN"/>
          </a:p>
        </p:txBody>
      </p:sp>
      <p:sp>
        <p:nvSpPr>
          <p:cNvPr id="289" name="Freeform: Shape 288">
            <a:extLst>
              <a:ext uri="{FF2B5EF4-FFF2-40B4-BE49-F238E27FC236}">
                <a16:creationId xmlns:a16="http://schemas.microsoft.com/office/drawing/2014/main" id="{5B0E6721-7777-CBAC-630E-8EA53BCBF550}"/>
              </a:ext>
            </a:extLst>
          </p:cNvPr>
          <p:cNvSpPr/>
          <p:nvPr/>
        </p:nvSpPr>
        <p:spPr>
          <a:xfrm>
            <a:off x="8332458" y="2835782"/>
            <a:ext cx="4927" cy="4285"/>
          </a:xfrm>
          <a:custGeom>
            <a:avLst/>
            <a:gdLst>
              <a:gd name="connsiteX0" fmla="*/ 0 w 4927"/>
              <a:gd name="connsiteY0" fmla="*/ 1056 h 4285"/>
              <a:gd name="connsiteX1" fmla="*/ 2981 w 4927"/>
              <a:gd name="connsiteY1" fmla="*/ 4285 h 4285"/>
              <a:gd name="connsiteX2" fmla="*/ 4906 w 4927"/>
              <a:gd name="connsiteY2" fmla="*/ 3167 h 4285"/>
              <a:gd name="connsiteX3" fmla="*/ 2112 w 4927"/>
              <a:gd name="connsiteY3" fmla="*/ 0 h 4285"/>
              <a:gd name="connsiteX4" fmla="*/ 0 w 4927"/>
              <a:gd name="connsiteY4" fmla="*/ 994 h 4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 h="4285">
                <a:moveTo>
                  <a:pt x="0" y="1056"/>
                </a:moveTo>
                <a:cubicBezTo>
                  <a:pt x="994" y="2112"/>
                  <a:pt x="1987" y="3229"/>
                  <a:pt x="2981" y="4285"/>
                </a:cubicBezTo>
                <a:cubicBezTo>
                  <a:pt x="3664" y="3913"/>
                  <a:pt x="4844" y="3602"/>
                  <a:pt x="4906" y="3167"/>
                </a:cubicBezTo>
                <a:cubicBezTo>
                  <a:pt x="5093" y="1304"/>
                  <a:pt x="4037" y="62"/>
                  <a:pt x="2112" y="0"/>
                </a:cubicBezTo>
                <a:cubicBezTo>
                  <a:pt x="1429" y="0"/>
                  <a:pt x="745" y="683"/>
                  <a:pt x="0" y="994"/>
                </a:cubicBezTo>
                <a:close/>
              </a:path>
            </a:pathLst>
          </a:custGeom>
          <a:solidFill>
            <a:schemeClr val="accent6"/>
          </a:solidFill>
          <a:ln w="0" cap="flat">
            <a:noFill/>
            <a:prstDash val="solid"/>
            <a:miter/>
          </a:ln>
        </p:spPr>
        <p:txBody>
          <a:bodyPr rtlCol="0" anchor="ctr"/>
          <a:lstStyle/>
          <a:p>
            <a:endParaRPr lang="en-IN"/>
          </a:p>
        </p:txBody>
      </p:sp>
      <p:sp>
        <p:nvSpPr>
          <p:cNvPr id="290" name="Freeform: Shape 289">
            <a:extLst>
              <a:ext uri="{FF2B5EF4-FFF2-40B4-BE49-F238E27FC236}">
                <a16:creationId xmlns:a16="http://schemas.microsoft.com/office/drawing/2014/main" id="{70CED01B-FF49-67C6-FE06-2B813686B39D}"/>
              </a:ext>
            </a:extLst>
          </p:cNvPr>
          <p:cNvSpPr/>
          <p:nvPr/>
        </p:nvSpPr>
        <p:spPr>
          <a:xfrm>
            <a:off x="6463393" y="2864577"/>
            <a:ext cx="7266" cy="6969"/>
          </a:xfrm>
          <a:custGeom>
            <a:avLst/>
            <a:gdLst>
              <a:gd name="connsiteX0" fmla="*/ 2981 w 7266"/>
              <a:gd name="connsiteY0" fmla="*/ 83 h 6969"/>
              <a:gd name="connsiteX1" fmla="*/ 0 w 7266"/>
              <a:gd name="connsiteY1" fmla="*/ 3002 h 6969"/>
              <a:gd name="connsiteX2" fmla="*/ 2670 w 7266"/>
              <a:gd name="connsiteY2" fmla="*/ 6542 h 6969"/>
              <a:gd name="connsiteX3" fmla="*/ 6583 w 7266"/>
              <a:gd name="connsiteY3" fmla="*/ 4865 h 6969"/>
              <a:gd name="connsiteX4" fmla="*/ 7266 w 7266"/>
              <a:gd name="connsiteY4" fmla="*/ 455 h 6969"/>
              <a:gd name="connsiteX5" fmla="*/ 2981 w 7266"/>
              <a:gd name="connsiteY5" fmla="*/ 145 h 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66" h="6969">
                <a:moveTo>
                  <a:pt x="2981" y="83"/>
                </a:moveTo>
                <a:cubicBezTo>
                  <a:pt x="1739" y="455"/>
                  <a:pt x="0" y="2008"/>
                  <a:pt x="0" y="3002"/>
                </a:cubicBezTo>
                <a:cubicBezTo>
                  <a:pt x="0" y="4244"/>
                  <a:pt x="1490" y="5796"/>
                  <a:pt x="2670" y="6542"/>
                </a:cubicBezTo>
                <a:cubicBezTo>
                  <a:pt x="4223" y="7535"/>
                  <a:pt x="5900" y="6728"/>
                  <a:pt x="6583" y="4865"/>
                </a:cubicBezTo>
                <a:cubicBezTo>
                  <a:pt x="7080" y="3499"/>
                  <a:pt x="7142" y="1946"/>
                  <a:pt x="7266" y="455"/>
                </a:cubicBezTo>
                <a:cubicBezTo>
                  <a:pt x="5776" y="207"/>
                  <a:pt x="4285" y="-228"/>
                  <a:pt x="2981" y="145"/>
                </a:cubicBezTo>
                <a:close/>
              </a:path>
            </a:pathLst>
          </a:custGeom>
          <a:solidFill>
            <a:schemeClr val="accent4"/>
          </a:solidFill>
          <a:ln w="0" cap="flat">
            <a:noFill/>
            <a:prstDash val="solid"/>
            <a:miter/>
          </a:ln>
        </p:spPr>
        <p:txBody>
          <a:bodyPr rtlCol="0" anchor="ctr"/>
          <a:lstStyle/>
          <a:p>
            <a:endParaRPr lang="en-IN"/>
          </a:p>
        </p:txBody>
      </p:sp>
      <p:sp>
        <p:nvSpPr>
          <p:cNvPr id="291" name="Freeform: Shape 290">
            <a:extLst>
              <a:ext uri="{FF2B5EF4-FFF2-40B4-BE49-F238E27FC236}">
                <a16:creationId xmlns:a16="http://schemas.microsoft.com/office/drawing/2014/main" id="{CBB72423-6ED6-E896-D9DD-DB572F173DD4}"/>
              </a:ext>
            </a:extLst>
          </p:cNvPr>
          <p:cNvSpPr/>
          <p:nvPr/>
        </p:nvSpPr>
        <p:spPr>
          <a:xfrm>
            <a:off x="9119640" y="2159925"/>
            <a:ext cx="5083" cy="5265"/>
          </a:xfrm>
          <a:custGeom>
            <a:avLst/>
            <a:gdLst>
              <a:gd name="connsiteX0" fmla="*/ 1657 w 5083"/>
              <a:gd name="connsiteY0" fmla="*/ 357 h 5265"/>
              <a:gd name="connsiteX1" fmla="*/ 167 w 5083"/>
              <a:gd name="connsiteY1" fmla="*/ 2158 h 5265"/>
              <a:gd name="connsiteX2" fmla="*/ 2464 w 5083"/>
              <a:gd name="connsiteY2" fmla="*/ 5264 h 5265"/>
              <a:gd name="connsiteX3" fmla="*/ 5073 w 5083"/>
              <a:gd name="connsiteY3" fmla="*/ 2283 h 5265"/>
              <a:gd name="connsiteX4" fmla="*/ 1657 w 5083"/>
              <a:gd name="connsiteY4" fmla="*/ 357 h 5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3" h="5265">
                <a:moveTo>
                  <a:pt x="1657" y="357"/>
                </a:moveTo>
                <a:cubicBezTo>
                  <a:pt x="974" y="668"/>
                  <a:pt x="353" y="1475"/>
                  <a:pt x="167" y="2158"/>
                </a:cubicBezTo>
                <a:cubicBezTo>
                  <a:pt x="-393" y="3897"/>
                  <a:pt x="477" y="5201"/>
                  <a:pt x="2464" y="5264"/>
                </a:cubicBezTo>
                <a:cubicBezTo>
                  <a:pt x="4265" y="5326"/>
                  <a:pt x="5197" y="4146"/>
                  <a:pt x="5073" y="2283"/>
                </a:cubicBezTo>
                <a:cubicBezTo>
                  <a:pt x="4576" y="233"/>
                  <a:pt x="3458" y="-512"/>
                  <a:pt x="1657" y="357"/>
                </a:cubicBezTo>
                <a:close/>
              </a:path>
            </a:pathLst>
          </a:custGeom>
          <a:solidFill>
            <a:schemeClr val="accent6"/>
          </a:solidFill>
          <a:ln w="0" cap="flat">
            <a:noFill/>
            <a:prstDash val="solid"/>
            <a:miter/>
          </a:ln>
        </p:spPr>
        <p:txBody>
          <a:bodyPr rtlCol="0" anchor="ctr"/>
          <a:lstStyle/>
          <a:p>
            <a:endParaRPr lang="en-IN"/>
          </a:p>
        </p:txBody>
      </p:sp>
      <p:sp>
        <p:nvSpPr>
          <p:cNvPr id="292" name="Freeform: Shape 291">
            <a:extLst>
              <a:ext uri="{FF2B5EF4-FFF2-40B4-BE49-F238E27FC236}">
                <a16:creationId xmlns:a16="http://schemas.microsoft.com/office/drawing/2014/main" id="{3663FAB4-ACF2-5E73-5931-A6DF45D52309}"/>
              </a:ext>
            </a:extLst>
          </p:cNvPr>
          <p:cNvSpPr/>
          <p:nvPr/>
        </p:nvSpPr>
        <p:spPr>
          <a:xfrm>
            <a:off x="10751388" y="3074462"/>
            <a:ext cx="3105" cy="3320"/>
          </a:xfrm>
          <a:custGeom>
            <a:avLst/>
            <a:gdLst>
              <a:gd name="connsiteX0" fmla="*/ 3105 w 3105"/>
              <a:gd name="connsiteY0" fmla="*/ 1598 h 3320"/>
              <a:gd name="connsiteX1" fmla="*/ 1863 w 3105"/>
              <a:gd name="connsiteY1" fmla="*/ 45 h 3320"/>
              <a:gd name="connsiteX2" fmla="*/ 0 w 3105"/>
              <a:gd name="connsiteY2" fmla="*/ 480 h 3320"/>
              <a:gd name="connsiteX3" fmla="*/ 310 w 3105"/>
              <a:gd name="connsiteY3" fmla="*/ 2405 h 3320"/>
              <a:gd name="connsiteX4" fmla="*/ 3105 w 3105"/>
              <a:gd name="connsiteY4" fmla="*/ 1598 h 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5" h="3320">
                <a:moveTo>
                  <a:pt x="3105" y="1598"/>
                </a:moveTo>
                <a:cubicBezTo>
                  <a:pt x="3105" y="1101"/>
                  <a:pt x="2422" y="294"/>
                  <a:pt x="1863" y="45"/>
                </a:cubicBezTo>
                <a:cubicBezTo>
                  <a:pt x="1366" y="-141"/>
                  <a:pt x="621" y="294"/>
                  <a:pt x="0" y="480"/>
                </a:cubicBezTo>
                <a:cubicBezTo>
                  <a:pt x="124" y="1101"/>
                  <a:pt x="0" y="2033"/>
                  <a:pt x="310" y="2405"/>
                </a:cubicBezTo>
                <a:cubicBezTo>
                  <a:pt x="1801" y="3896"/>
                  <a:pt x="2919" y="3523"/>
                  <a:pt x="3105" y="1598"/>
                </a:cubicBezTo>
                <a:close/>
              </a:path>
            </a:pathLst>
          </a:custGeom>
          <a:solidFill>
            <a:schemeClr val="accent6"/>
          </a:solidFill>
          <a:ln w="0" cap="flat">
            <a:noFill/>
            <a:prstDash val="solid"/>
            <a:miter/>
          </a:ln>
        </p:spPr>
        <p:txBody>
          <a:bodyPr rtlCol="0" anchor="ctr"/>
          <a:lstStyle/>
          <a:p>
            <a:endParaRPr lang="en-IN"/>
          </a:p>
        </p:txBody>
      </p:sp>
      <p:sp>
        <p:nvSpPr>
          <p:cNvPr id="293" name="Freeform: Shape 292">
            <a:extLst>
              <a:ext uri="{FF2B5EF4-FFF2-40B4-BE49-F238E27FC236}">
                <a16:creationId xmlns:a16="http://schemas.microsoft.com/office/drawing/2014/main" id="{4D2EFC6C-0DEE-35B2-0C50-6382B0611081}"/>
              </a:ext>
            </a:extLst>
          </p:cNvPr>
          <p:cNvSpPr/>
          <p:nvPr/>
        </p:nvSpPr>
        <p:spPr>
          <a:xfrm>
            <a:off x="10548621" y="3541712"/>
            <a:ext cx="5092" cy="7079"/>
          </a:xfrm>
          <a:custGeom>
            <a:avLst/>
            <a:gdLst>
              <a:gd name="connsiteX0" fmla="*/ 2298 w 5092"/>
              <a:gd name="connsiteY0" fmla="*/ 7080 h 7079"/>
              <a:gd name="connsiteX1" fmla="*/ 5092 w 5092"/>
              <a:gd name="connsiteY1" fmla="*/ 3664 h 7079"/>
              <a:gd name="connsiteX2" fmla="*/ 2546 w 5092"/>
              <a:gd name="connsiteY2" fmla="*/ 0 h 7079"/>
              <a:gd name="connsiteX3" fmla="*/ 0 w 5092"/>
              <a:gd name="connsiteY3" fmla="*/ 3416 h 7079"/>
              <a:gd name="connsiteX4" fmla="*/ 2360 w 5092"/>
              <a:gd name="connsiteY4" fmla="*/ 7080 h 7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 h="7079">
                <a:moveTo>
                  <a:pt x="2298" y="7080"/>
                </a:moveTo>
                <a:cubicBezTo>
                  <a:pt x="3167" y="5962"/>
                  <a:pt x="4161" y="4782"/>
                  <a:pt x="5092" y="3664"/>
                </a:cubicBezTo>
                <a:cubicBezTo>
                  <a:pt x="4223" y="2422"/>
                  <a:pt x="3416" y="1180"/>
                  <a:pt x="2546" y="0"/>
                </a:cubicBezTo>
                <a:cubicBezTo>
                  <a:pt x="1677" y="1118"/>
                  <a:pt x="62" y="2298"/>
                  <a:pt x="0" y="3416"/>
                </a:cubicBezTo>
                <a:cubicBezTo>
                  <a:pt x="0" y="4658"/>
                  <a:pt x="1490" y="5900"/>
                  <a:pt x="2360" y="7080"/>
                </a:cubicBezTo>
                <a:close/>
              </a:path>
            </a:pathLst>
          </a:custGeom>
          <a:solidFill>
            <a:schemeClr val="accent6"/>
          </a:solidFill>
          <a:ln w="0" cap="flat">
            <a:noFill/>
            <a:prstDash val="solid"/>
            <a:miter/>
          </a:ln>
        </p:spPr>
        <p:txBody>
          <a:bodyPr rtlCol="0" anchor="ctr"/>
          <a:lstStyle/>
          <a:p>
            <a:endParaRPr lang="en-IN"/>
          </a:p>
        </p:txBody>
      </p:sp>
      <p:sp>
        <p:nvSpPr>
          <p:cNvPr id="294" name="Freeform: Shape 293">
            <a:extLst>
              <a:ext uri="{FF2B5EF4-FFF2-40B4-BE49-F238E27FC236}">
                <a16:creationId xmlns:a16="http://schemas.microsoft.com/office/drawing/2014/main" id="{1AB45AAD-F13D-60C1-C141-5285FF010696}"/>
              </a:ext>
            </a:extLst>
          </p:cNvPr>
          <p:cNvSpPr/>
          <p:nvPr/>
        </p:nvSpPr>
        <p:spPr>
          <a:xfrm>
            <a:off x="7777047" y="3602511"/>
            <a:ext cx="7170" cy="6348"/>
          </a:xfrm>
          <a:custGeom>
            <a:avLst/>
            <a:gdLst>
              <a:gd name="connsiteX0" fmla="*/ 7163 w 7170"/>
              <a:gd name="connsiteY0" fmla="*/ 2795 h 6348"/>
              <a:gd name="connsiteX1" fmla="*/ 4057 w 7170"/>
              <a:gd name="connsiteY1" fmla="*/ 0 h 6348"/>
              <a:gd name="connsiteX2" fmla="*/ 455 w 7170"/>
              <a:gd name="connsiteY2" fmla="*/ 4906 h 6348"/>
              <a:gd name="connsiteX3" fmla="*/ 4865 w 7170"/>
              <a:gd name="connsiteY3" fmla="*/ 6273 h 6348"/>
              <a:gd name="connsiteX4" fmla="*/ 7163 w 7170"/>
              <a:gd name="connsiteY4" fmla="*/ 2795 h 6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0" h="6348">
                <a:moveTo>
                  <a:pt x="7163" y="2795"/>
                </a:moveTo>
                <a:cubicBezTo>
                  <a:pt x="7100" y="1801"/>
                  <a:pt x="5175" y="932"/>
                  <a:pt x="4057" y="0"/>
                </a:cubicBezTo>
                <a:cubicBezTo>
                  <a:pt x="1387" y="186"/>
                  <a:pt x="-1035" y="3291"/>
                  <a:pt x="455" y="4906"/>
                </a:cubicBezTo>
                <a:cubicBezTo>
                  <a:pt x="1387" y="5900"/>
                  <a:pt x="3560" y="6583"/>
                  <a:pt x="4865" y="6273"/>
                </a:cubicBezTo>
                <a:cubicBezTo>
                  <a:pt x="5920" y="6024"/>
                  <a:pt x="7287" y="3975"/>
                  <a:pt x="7163" y="2795"/>
                </a:cubicBezTo>
                <a:close/>
              </a:path>
            </a:pathLst>
          </a:custGeom>
          <a:solidFill>
            <a:schemeClr val="accent6"/>
          </a:solidFill>
          <a:ln w="0" cap="flat">
            <a:noFill/>
            <a:prstDash val="solid"/>
            <a:miter/>
          </a:ln>
        </p:spPr>
        <p:txBody>
          <a:bodyPr rtlCol="0" anchor="ctr"/>
          <a:lstStyle/>
          <a:p>
            <a:endParaRPr lang="en-IN"/>
          </a:p>
        </p:txBody>
      </p:sp>
      <p:sp>
        <p:nvSpPr>
          <p:cNvPr id="295" name="Freeform: Shape 294">
            <a:extLst>
              <a:ext uri="{FF2B5EF4-FFF2-40B4-BE49-F238E27FC236}">
                <a16:creationId xmlns:a16="http://schemas.microsoft.com/office/drawing/2014/main" id="{DAE7677C-5693-FC99-7A2C-29BDF73D8CE8}"/>
              </a:ext>
            </a:extLst>
          </p:cNvPr>
          <p:cNvSpPr/>
          <p:nvPr/>
        </p:nvSpPr>
        <p:spPr>
          <a:xfrm>
            <a:off x="8285504" y="3687524"/>
            <a:ext cx="7084" cy="6838"/>
          </a:xfrm>
          <a:custGeom>
            <a:avLst/>
            <a:gdLst>
              <a:gd name="connsiteX0" fmla="*/ 1930 w 7084"/>
              <a:gd name="connsiteY0" fmla="*/ 6838 h 6838"/>
              <a:gd name="connsiteX1" fmla="*/ 4290 w 7084"/>
              <a:gd name="connsiteY1" fmla="*/ 6093 h 6838"/>
              <a:gd name="connsiteX2" fmla="*/ 7085 w 7084"/>
              <a:gd name="connsiteY2" fmla="*/ 2181 h 6838"/>
              <a:gd name="connsiteX3" fmla="*/ 3669 w 7084"/>
              <a:gd name="connsiteY3" fmla="*/ 7 h 6838"/>
              <a:gd name="connsiteX4" fmla="*/ 191 w 7084"/>
              <a:gd name="connsiteY4" fmla="*/ 5224 h 6838"/>
              <a:gd name="connsiteX5" fmla="*/ 1930 w 7084"/>
              <a:gd name="connsiteY5" fmla="*/ 6838 h 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84" h="6838">
                <a:moveTo>
                  <a:pt x="1930" y="6838"/>
                </a:moveTo>
                <a:cubicBezTo>
                  <a:pt x="2737" y="6590"/>
                  <a:pt x="3793" y="6652"/>
                  <a:pt x="4290" y="6093"/>
                </a:cubicBezTo>
                <a:cubicBezTo>
                  <a:pt x="5408" y="4913"/>
                  <a:pt x="6153" y="3485"/>
                  <a:pt x="7085" y="2181"/>
                </a:cubicBezTo>
                <a:cubicBezTo>
                  <a:pt x="5967" y="1435"/>
                  <a:pt x="4725" y="-117"/>
                  <a:pt x="3669" y="7"/>
                </a:cubicBezTo>
                <a:cubicBezTo>
                  <a:pt x="936" y="255"/>
                  <a:pt x="-554" y="2677"/>
                  <a:pt x="191" y="5224"/>
                </a:cubicBezTo>
                <a:cubicBezTo>
                  <a:pt x="377" y="5845"/>
                  <a:pt x="1309" y="6280"/>
                  <a:pt x="1930" y="6838"/>
                </a:cubicBezTo>
                <a:close/>
              </a:path>
            </a:pathLst>
          </a:custGeom>
          <a:solidFill>
            <a:schemeClr val="accent6"/>
          </a:solidFill>
          <a:ln w="0" cap="flat">
            <a:noFill/>
            <a:prstDash val="solid"/>
            <a:miter/>
          </a:ln>
        </p:spPr>
        <p:txBody>
          <a:bodyPr rtlCol="0" anchor="ctr"/>
          <a:lstStyle/>
          <a:p>
            <a:endParaRPr lang="en-IN"/>
          </a:p>
        </p:txBody>
      </p:sp>
      <p:sp>
        <p:nvSpPr>
          <p:cNvPr id="296" name="Freeform: Shape 295">
            <a:extLst>
              <a:ext uri="{FF2B5EF4-FFF2-40B4-BE49-F238E27FC236}">
                <a16:creationId xmlns:a16="http://schemas.microsoft.com/office/drawing/2014/main" id="{24C18C57-3178-F624-3478-739F9515E014}"/>
              </a:ext>
            </a:extLst>
          </p:cNvPr>
          <p:cNvSpPr/>
          <p:nvPr/>
        </p:nvSpPr>
        <p:spPr>
          <a:xfrm>
            <a:off x="5880055" y="3834902"/>
            <a:ext cx="620" cy="683"/>
          </a:xfrm>
          <a:custGeom>
            <a:avLst/>
            <a:gdLst>
              <a:gd name="connsiteX0" fmla="*/ 621 w 620"/>
              <a:gd name="connsiteY0" fmla="*/ 683 h 683"/>
              <a:gd name="connsiteX1" fmla="*/ 497 w 620"/>
              <a:gd name="connsiteY1" fmla="*/ 0 h 683"/>
              <a:gd name="connsiteX2" fmla="*/ 62 w 620"/>
              <a:gd name="connsiteY2" fmla="*/ 186 h 683"/>
              <a:gd name="connsiteX3" fmla="*/ 0 w 620"/>
              <a:gd name="connsiteY3" fmla="*/ 559 h 683"/>
              <a:gd name="connsiteX4" fmla="*/ 621 w 620"/>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683">
                <a:moveTo>
                  <a:pt x="621" y="683"/>
                </a:moveTo>
                <a:cubicBezTo>
                  <a:pt x="621" y="683"/>
                  <a:pt x="435" y="310"/>
                  <a:pt x="497" y="0"/>
                </a:cubicBezTo>
                <a:cubicBezTo>
                  <a:pt x="373" y="0"/>
                  <a:pt x="186" y="124"/>
                  <a:pt x="62" y="186"/>
                </a:cubicBezTo>
                <a:cubicBezTo>
                  <a:pt x="62" y="310"/>
                  <a:pt x="62" y="435"/>
                  <a:pt x="0" y="559"/>
                </a:cubicBezTo>
                <a:cubicBezTo>
                  <a:pt x="186" y="559"/>
                  <a:pt x="373" y="621"/>
                  <a:pt x="621" y="683"/>
                </a:cubicBezTo>
                <a:close/>
              </a:path>
            </a:pathLst>
          </a:custGeom>
          <a:solidFill>
            <a:schemeClr val="accent4"/>
          </a:solidFill>
          <a:ln w="0" cap="flat">
            <a:noFill/>
            <a:prstDash val="solid"/>
            <a:miter/>
          </a:ln>
        </p:spPr>
        <p:txBody>
          <a:bodyPr rtlCol="0" anchor="ctr"/>
          <a:lstStyle/>
          <a:p>
            <a:endParaRPr lang="en-IN"/>
          </a:p>
        </p:txBody>
      </p:sp>
      <p:sp>
        <p:nvSpPr>
          <p:cNvPr id="297" name="Freeform: Shape 296">
            <a:extLst>
              <a:ext uri="{FF2B5EF4-FFF2-40B4-BE49-F238E27FC236}">
                <a16:creationId xmlns:a16="http://schemas.microsoft.com/office/drawing/2014/main" id="{8667685A-6964-5D91-1088-D3DAC9943499}"/>
              </a:ext>
            </a:extLst>
          </p:cNvPr>
          <p:cNvSpPr/>
          <p:nvPr/>
        </p:nvSpPr>
        <p:spPr>
          <a:xfrm>
            <a:off x="5880730" y="3835647"/>
            <a:ext cx="7435" cy="5683"/>
          </a:xfrm>
          <a:custGeom>
            <a:avLst/>
            <a:gdLst>
              <a:gd name="connsiteX0" fmla="*/ 3362 w 7435"/>
              <a:gd name="connsiteY0" fmla="*/ 5217 h 5683"/>
              <a:gd name="connsiteX1" fmla="*/ 7399 w 7435"/>
              <a:gd name="connsiteY1" fmla="*/ 3664 h 5683"/>
              <a:gd name="connsiteX2" fmla="*/ 6591 w 7435"/>
              <a:gd name="connsiteY2" fmla="*/ 1490 h 5683"/>
              <a:gd name="connsiteX3" fmla="*/ 9 w 7435"/>
              <a:gd name="connsiteY3" fmla="*/ 0 h 5683"/>
              <a:gd name="connsiteX4" fmla="*/ 3424 w 7435"/>
              <a:gd name="connsiteY4" fmla="*/ 5279 h 5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35" h="5683">
                <a:moveTo>
                  <a:pt x="3362" y="5217"/>
                </a:moveTo>
                <a:cubicBezTo>
                  <a:pt x="5349" y="6148"/>
                  <a:pt x="6840" y="5713"/>
                  <a:pt x="7399" y="3664"/>
                </a:cubicBezTo>
                <a:cubicBezTo>
                  <a:pt x="7585" y="3043"/>
                  <a:pt x="7026" y="1615"/>
                  <a:pt x="6591" y="1490"/>
                </a:cubicBezTo>
                <a:cubicBezTo>
                  <a:pt x="4418" y="807"/>
                  <a:pt x="2182" y="435"/>
                  <a:pt x="9" y="0"/>
                </a:cubicBezTo>
                <a:cubicBezTo>
                  <a:pt x="-116" y="2546"/>
                  <a:pt x="1126" y="4161"/>
                  <a:pt x="3424" y="5279"/>
                </a:cubicBezTo>
                <a:close/>
              </a:path>
            </a:pathLst>
          </a:custGeom>
          <a:solidFill>
            <a:schemeClr val="accent4"/>
          </a:solidFill>
          <a:ln w="0" cap="flat">
            <a:noFill/>
            <a:prstDash val="solid"/>
            <a:miter/>
          </a:ln>
        </p:spPr>
        <p:txBody>
          <a:bodyPr rtlCol="0" anchor="ctr"/>
          <a:lstStyle/>
          <a:p>
            <a:endParaRPr lang="en-IN"/>
          </a:p>
        </p:txBody>
      </p:sp>
      <p:sp>
        <p:nvSpPr>
          <p:cNvPr id="298" name="Freeform: Shape 297">
            <a:extLst>
              <a:ext uri="{FF2B5EF4-FFF2-40B4-BE49-F238E27FC236}">
                <a16:creationId xmlns:a16="http://schemas.microsoft.com/office/drawing/2014/main" id="{E3989F3D-93CE-6617-ACD8-C59D24B4BA16}"/>
              </a:ext>
            </a:extLst>
          </p:cNvPr>
          <p:cNvSpPr/>
          <p:nvPr/>
        </p:nvSpPr>
        <p:spPr>
          <a:xfrm>
            <a:off x="6256924" y="2267535"/>
            <a:ext cx="1838" cy="2198"/>
          </a:xfrm>
          <a:custGeom>
            <a:avLst/>
            <a:gdLst>
              <a:gd name="connsiteX0" fmla="*/ 1341 w 1838"/>
              <a:gd name="connsiteY0" fmla="*/ 2174 h 2198"/>
              <a:gd name="connsiteX1" fmla="*/ 1838 w 1838"/>
              <a:gd name="connsiteY1" fmla="*/ 559 h 2198"/>
              <a:gd name="connsiteX2" fmla="*/ 596 w 1838"/>
              <a:gd name="connsiteY2" fmla="*/ 0 h 2198"/>
              <a:gd name="connsiteX3" fmla="*/ 1341 w 1838"/>
              <a:gd name="connsiteY3" fmla="*/ 2174 h 2198"/>
            </a:gdLst>
            <a:ahLst/>
            <a:cxnLst>
              <a:cxn ang="0">
                <a:pos x="connsiteX0" y="connsiteY0"/>
              </a:cxn>
              <a:cxn ang="0">
                <a:pos x="connsiteX1" y="connsiteY1"/>
              </a:cxn>
              <a:cxn ang="0">
                <a:pos x="connsiteX2" y="connsiteY2"/>
              </a:cxn>
              <a:cxn ang="0">
                <a:pos x="connsiteX3" y="connsiteY3"/>
              </a:cxn>
            </a:cxnLst>
            <a:rect l="l" t="t" r="r" b="b"/>
            <a:pathLst>
              <a:path w="1838" h="2198">
                <a:moveTo>
                  <a:pt x="1341" y="2174"/>
                </a:moveTo>
                <a:cubicBezTo>
                  <a:pt x="1341" y="2174"/>
                  <a:pt x="1838" y="1118"/>
                  <a:pt x="1838" y="559"/>
                </a:cubicBezTo>
                <a:cubicBezTo>
                  <a:pt x="1838" y="373"/>
                  <a:pt x="1031" y="186"/>
                  <a:pt x="596" y="0"/>
                </a:cubicBezTo>
                <a:cubicBezTo>
                  <a:pt x="-397" y="1490"/>
                  <a:pt x="-149" y="2360"/>
                  <a:pt x="1341" y="2174"/>
                </a:cubicBezTo>
                <a:close/>
              </a:path>
            </a:pathLst>
          </a:custGeom>
          <a:solidFill>
            <a:schemeClr val="accent4"/>
          </a:solidFill>
          <a:ln w="0" cap="flat">
            <a:noFill/>
            <a:prstDash val="solid"/>
            <a:miter/>
          </a:ln>
        </p:spPr>
        <p:txBody>
          <a:bodyPr rtlCol="0" anchor="ctr"/>
          <a:lstStyle/>
          <a:p>
            <a:endParaRPr lang="en-IN"/>
          </a:p>
        </p:txBody>
      </p:sp>
      <p:sp>
        <p:nvSpPr>
          <p:cNvPr id="299" name="Freeform: Shape 298">
            <a:extLst>
              <a:ext uri="{FF2B5EF4-FFF2-40B4-BE49-F238E27FC236}">
                <a16:creationId xmlns:a16="http://schemas.microsoft.com/office/drawing/2014/main" id="{8280E989-A3C4-6718-C655-98A4C858CE7A}"/>
              </a:ext>
            </a:extLst>
          </p:cNvPr>
          <p:cNvSpPr/>
          <p:nvPr/>
        </p:nvSpPr>
        <p:spPr>
          <a:xfrm>
            <a:off x="6033667" y="2270626"/>
            <a:ext cx="2329" cy="1691"/>
          </a:xfrm>
          <a:custGeom>
            <a:avLst/>
            <a:gdLst>
              <a:gd name="connsiteX0" fmla="*/ 591 w 2329"/>
              <a:gd name="connsiteY0" fmla="*/ 1691 h 1691"/>
              <a:gd name="connsiteX1" fmla="*/ 2330 w 2329"/>
              <a:gd name="connsiteY1" fmla="*/ 1319 h 1691"/>
              <a:gd name="connsiteX2" fmla="*/ 1833 w 2329"/>
              <a:gd name="connsiteY2" fmla="*/ 15 h 1691"/>
              <a:gd name="connsiteX3" fmla="*/ 653 w 2329"/>
              <a:gd name="connsiteY3" fmla="*/ 1691 h 1691"/>
            </a:gdLst>
            <a:ahLst/>
            <a:cxnLst>
              <a:cxn ang="0">
                <a:pos x="connsiteX0" y="connsiteY0"/>
              </a:cxn>
              <a:cxn ang="0">
                <a:pos x="connsiteX1" y="connsiteY1"/>
              </a:cxn>
              <a:cxn ang="0">
                <a:pos x="connsiteX2" y="connsiteY2"/>
              </a:cxn>
              <a:cxn ang="0">
                <a:pos x="connsiteX3" y="connsiteY3"/>
              </a:cxn>
            </a:cxnLst>
            <a:rect l="l" t="t" r="r" b="b"/>
            <a:pathLst>
              <a:path w="2329" h="1691">
                <a:moveTo>
                  <a:pt x="591" y="1691"/>
                </a:moveTo>
                <a:cubicBezTo>
                  <a:pt x="591" y="1691"/>
                  <a:pt x="1709" y="1443"/>
                  <a:pt x="2330" y="1319"/>
                </a:cubicBezTo>
                <a:cubicBezTo>
                  <a:pt x="2143" y="884"/>
                  <a:pt x="2019" y="77"/>
                  <a:pt x="1833" y="15"/>
                </a:cubicBezTo>
                <a:cubicBezTo>
                  <a:pt x="-92" y="-110"/>
                  <a:pt x="-527" y="573"/>
                  <a:pt x="653" y="1691"/>
                </a:cubicBezTo>
                <a:close/>
              </a:path>
            </a:pathLst>
          </a:custGeom>
          <a:solidFill>
            <a:schemeClr val="accent4"/>
          </a:solidFill>
          <a:ln w="0" cap="flat">
            <a:noFill/>
            <a:prstDash val="solid"/>
            <a:miter/>
          </a:ln>
        </p:spPr>
        <p:txBody>
          <a:bodyPr rtlCol="0" anchor="ctr"/>
          <a:lstStyle/>
          <a:p>
            <a:endParaRPr lang="en-IN"/>
          </a:p>
        </p:txBody>
      </p:sp>
      <p:sp>
        <p:nvSpPr>
          <p:cNvPr id="300" name="Freeform: Shape 299">
            <a:extLst>
              <a:ext uri="{FF2B5EF4-FFF2-40B4-BE49-F238E27FC236}">
                <a16:creationId xmlns:a16="http://schemas.microsoft.com/office/drawing/2014/main" id="{F90D8E42-C39A-B69E-60FA-017910F35297}"/>
              </a:ext>
            </a:extLst>
          </p:cNvPr>
          <p:cNvSpPr/>
          <p:nvPr/>
        </p:nvSpPr>
        <p:spPr>
          <a:xfrm>
            <a:off x="10323309" y="2975514"/>
            <a:ext cx="3578" cy="4913"/>
          </a:xfrm>
          <a:custGeom>
            <a:avLst/>
            <a:gdLst>
              <a:gd name="connsiteX0" fmla="*/ 62 w 3578"/>
              <a:gd name="connsiteY0" fmla="*/ 3540 h 4913"/>
              <a:gd name="connsiteX1" fmla="*/ 1553 w 3578"/>
              <a:gd name="connsiteY1" fmla="*/ 4906 h 4913"/>
              <a:gd name="connsiteX2" fmla="*/ 3353 w 3578"/>
              <a:gd name="connsiteY2" fmla="*/ 1491 h 4913"/>
              <a:gd name="connsiteX3" fmla="*/ 1801 w 3578"/>
              <a:gd name="connsiteY3" fmla="*/ 0 h 4913"/>
              <a:gd name="connsiteX4" fmla="*/ 0 w 3578"/>
              <a:gd name="connsiteY4" fmla="*/ 3602 h 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 h="4913">
                <a:moveTo>
                  <a:pt x="62" y="3540"/>
                </a:moveTo>
                <a:cubicBezTo>
                  <a:pt x="62" y="3540"/>
                  <a:pt x="1180" y="5030"/>
                  <a:pt x="1553" y="4906"/>
                </a:cubicBezTo>
                <a:cubicBezTo>
                  <a:pt x="3292" y="4471"/>
                  <a:pt x="3975" y="3167"/>
                  <a:pt x="3353" y="1491"/>
                </a:cubicBezTo>
                <a:cubicBezTo>
                  <a:pt x="3105" y="869"/>
                  <a:pt x="2360" y="497"/>
                  <a:pt x="1801" y="0"/>
                </a:cubicBezTo>
                <a:cubicBezTo>
                  <a:pt x="1180" y="1180"/>
                  <a:pt x="435" y="2298"/>
                  <a:pt x="0" y="3602"/>
                </a:cubicBezTo>
                <a:close/>
              </a:path>
            </a:pathLst>
          </a:custGeom>
          <a:solidFill>
            <a:schemeClr val="accent6"/>
          </a:solidFill>
          <a:ln w="0" cap="flat">
            <a:noFill/>
            <a:prstDash val="solid"/>
            <a:miter/>
          </a:ln>
        </p:spPr>
        <p:txBody>
          <a:bodyPr rtlCol="0" anchor="ctr"/>
          <a:lstStyle/>
          <a:p>
            <a:endParaRPr lang="en-IN"/>
          </a:p>
        </p:txBody>
      </p:sp>
      <p:sp>
        <p:nvSpPr>
          <p:cNvPr id="301" name="Freeform: Shape 300">
            <a:extLst>
              <a:ext uri="{FF2B5EF4-FFF2-40B4-BE49-F238E27FC236}">
                <a16:creationId xmlns:a16="http://schemas.microsoft.com/office/drawing/2014/main" id="{120B7A27-E60D-6AC5-668C-25F68C53F64A}"/>
              </a:ext>
            </a:extLst>
          </p:cNvPr>
          <p:cNvSpPr/>
          <p:nvPr/>
        </p:nvSpPr>
        <p:spPr>
          <a:xfrm>
            <a:off x="9014533" y="2303901"/>
            <a:ext cx="2007" cy="2200"/>
          </a:xfrm>
          <a:custGeom>
            <a:avLst/>
            <a:gdLst>
              <a:gd name="connsiteX0" fmla="*/ 1374 w 2007"/>
              <a:gd name="connsiteY0" fmla="*/ 2200 h 2200"/>
              <a:gd name="connsiteX1" fmla="*/ 505 w 2007"/>
              <a:gd name="connsiteY1" fmla="*/ 26 h 2200"/>
              <a:gd name="connsiteX2" fmla="*/ 8 w 2007"/>
              <a:gd name="connsiteY2" fmla="*/ 1641 h 2200"/>
              <a:gd name="connsiteX3" fmla="*/ 1374 w 2007"/>
              <a:gd name="connsiteY3" fmla="*/ 2200 h 2200"/>
            </a:gdLst>
            <a:ahLst/>
            <a:cxnLst>
              <a:cxn ang="0">
                <a:pos x="connsiteX0" y="connsiteY0"/>
              </a:cxn>
              <a:cxn ang="0">
                <a:pos x="connsiteX1" y="connsiteY1"/>
              </a:cxn>
              <a:cxn ang="0">
                <a:pos x="connsiteX2" y="connsiteY2"/>
              </a:cxn>
              <a:cxn ang="0">
                <a:pos x="connsiteX3" y="connsiteY3"/>
              </a:cxn>
            </a:cxnLst>
            <a:rect l="l" t="t" r="r" b="b"/>
            <a:pathLst>
              <a:path w="2007" h="2200">
                <a:moveTo>
                  <a:pt x="1374" y="2200"/>
                </a:moveTo>
                <a:cubicBezTo>
                  <a:pt x="2430" y="647"/>
                  <a:pt x="2182" y="-160"/>
                  <a:pt x="505" y="26"/>
                </a:cubicBezTo>
                <a:cubicBezTo>
                  <a:pt x="256" y="26"/>
                  <a:pt x="-54" y="1082"/>
                  <a:pt x="8" y="1641"/>
                </a:cubicBezTo>
                <a:cubicBezTo>
                  <a:pt x="8" y="1827"/>
                  <a:pt x="878" y="2014"/>
                  <a:pt x="1374" y="2200"/>
                </a:cubicBezTo>
                <a:close/>
              </a:path>
            </a:pathLst>
          </a:custGeom>
          <a:solidFill>
            <a:schemeClr val="accent6"/>
          </a:solidFill>
          <a:ln w="0" cap="flat">
            <a:noFill/>
            <a:prstDash val="solid"/>
            <a:miter/>
          </a:ln>
        </p:spPr>
        <p:txBody>
          <a:bodyPr rtlCol="0" anchor="ctr"/>
          <a:lstStyle/>
          <a:p>
            <a:endParaRPr lang="en-IN"/>
          </a:p>
        </p:txBody>
      </p:sp>
      <p:sp>
        <p:nvSpPr>
          <p:cNvPr id="302" name="Freeform: Shape 301">
            <a:extLst>
              <a:ext uri="{FF2B5EF4-FFF2-40B4-BE49-F238E27FC236}">
                <a16:creationId xmlns:a16="http://schemas.microsoft.com/office/drawing/2014/main" id="{44CE2947-C7E3-4197-911E-61D407406ED2}"/>
              </a:ext>
            </a:extLst>
          </p:cNvPr>
          <p:cNvSpPr/>
          <p:nvPr/>
        </p:nvSpPr>
        <p:spPr>
          <a:xfrm>
            <a:off x="9012243" y="2322248"/>
            <a:ext cx="1987" cy="1614"/>
          </a:xfrm>
          <a:custGeom>
            <a:avLst/>
            <a:gdLst>
              <a:gd name="connsiteX0" fmla="*/ 1987 w 1987"/>
              <a:gd name="connsiteY0" fmla="*/ 932 h 1614"/>
              <a:gd name="connsiteX1" fmla="*/ 124 w 1987"/>
              <a:gd name="connsiteY1" fmla="*/ 0 h 1614"/>
              <a:gd name="connsiteX2" fmla="*/ 0 w 1987"/>
              <a:gd name="connsiteY2" fmla="*/ 1615 h 1614"/>
              <a:gd name="connsiteX3" fmla="*/ 1987 w 1987"/>
              <a:gd name="connsiteY3" fmla="*/ 932 h 1614"/>
            </a:gdLst>
            <a:ahLst/>
            <a:cxnLst>
              <a:cxn ang="0">
                <a:pos x="connsiteX0" y="connsiteY0"/>
              </a:cxn>
              <a:cxn ang="0">
                <a:pos x="connsiteX1" y="connsiteY1"/>
              </a:cxn>
              <a:cxn ang="0">
                <a:pos x="connsiteX2" y="connsiteY2"/>
              </a:cxn>
              <a:cxn ang="0">
                <a:pos x="connsiteX3" y="connsiteY3"/>
              </a:cxn>
            </a:cxnLst>
            <a:rect l="l" t="t" r="r" b="b"/>
            <a:pathLst>
              <a:path w="1987" h="1614">
                <a:moveTo>
                  <a:pt x="1987" y="932"/>
                </a:moveTo>
                <a:lnTo>
                  <a:pt x="124" y="0"/>
                </a:lnTo>
                <a:lnTo>
                  <a:pt x="0" y="1615"/>
                </a:lnTo>
                <a:lnTo>
                  <a:pt x="1987" y="932"/>
                </a:lnTo>
                <a:close/>
              </a:path>
            </a:pathLst>
          </a:custGeom>
          <a:solidFill>
            <a:schemeClr val="accent6"/>
          </a:solidFill>
          <a:ln w="0" cap="flat">
            <a:noFill/>
            <a:prstDash val="solid"/>
            <a:miter/>
          </a:ln>
        </p:spPr>
        <p:txBody>
          <a:bodyPr rtlCol="0" anchor="ctr"/>
          <a:lstStyle/>
          <a:p>
            <a:endParaRPr lang="en-IN"/>
          </a:p>
        </p:txBody>
      </p:sp>
      <p:sp>
        <p:nvSpPr>
          <p:cNvPr id="303" name="Freeform: Shape 302">
            <a:extLst>
              <a:ext uri="{FF2B5EF4-FFF2-40B4-BE49-F238E27FC236}">
                <a16:creationId xmlns:a16="http://schemas.microsoft.com/office/drawing/2014/main" id="{D0831CB6-A209-AA08-6E5A-1B23E8DA3BAF}"/>
              </a:ext>
            </a:extLst>
          </p:cNvPr>
          <p:cNvSpPr/>
          <p:nvPr/>
        </p:nvSpPr>
        <p:spPr>
          <a:xfrm>
            <a:off x="5407510" y="2330322"/>
            <a:ext cx="683" cy="496"/>
          </a:xfrm>
          <a:custGeom>
            <a:avLst/>
            <a:gdLst>
              <a:gd name="connsiteX0" fmla="*/ 683 w 683"/>
              <a:gd name="connsiteY0" fmla="*/ 0 h 496"/>
              <a:gd name="connsiteX1" fmla="*/ 0 w 683"/>
              <a:gd name="connsiteY1" fmla="*/ 0 h 496"/>
              <a:gd name="connsiteX2" fmla="*/ 124 w 683"/>
              <a:gd name="connsiteY2" fmla="*/ 186 h 496"/>
              <a:gd name="connsiteX3" fmla="*/ 435 w 683"/>
              <a:gd name="connsiteY3" fmla="*/ 497 h 496"/>
              <a:gd name="connsiteX4" fmla="*/ 683 w 683"/>
              <a:gd name="connsiteY4" fmla="*/ 0 h 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496">
                <a:moveTo>
                  <a:pt x="683" y="0"/>
                </a:moveTo>
                <a:cubicBezTo>
                  <a:pt x="683" y="0"/>
                  <a:pt x="248" y="0"/>
                  <a:pt x="0" y="0"/>
                </a:cubicBezTo>
                <a:cubicBezTo>
                  <a:pt x="0" y="0"/>
                  <a:pt x="0" y="124"/>
                  <a:pt x="124" y="186"/>
                </a:cubicBezTo>
                <a:cubicBezTo>
                  <a:pt x="248" y="310"/>
                  <a:pt x="310" y="373"/>
                  <a:pt x="435" y="497"/>
                </a:cubicBezTo>
                <a:cubicBezTo>
                  <a:pt x="559" y="373"/>
                  <a:pt x="621" y="186"/>
                  <a:pt x="683" y="0"/>
                </a:cubicBezTo>
                <a:close/>
              </a:path>
            </a:pathLst>
          </a:custGeom>
          <a:solidFill>
            <a:schemeClr val="accent4"/>
          </a:solidFill>
          <a:ln w="0" cap="flat">
            <a:noFill/>
            <a:prstDash val="solid"/>
            <a:miter/>
          </a:ln>
        </p:spPr>
        <p:txBody>
          <a:bodyPr rtlCol="0" anchor="ctr"/>
          <a:lstStyle/>
          <a:p>
            <a:endParaRPr lang="en-IN"/>
          </a:p>
        </p:txBody>
      </p:sp>
      <p:sp>
        <p:nvSpPr>
          <p:cNvPr id="304" name="Freeform: Shape 303">
            <a:extLst>
              <a:ext uri="{FF2B5EF4-FFF2-40B4-BE49-F238E27FC236}">
                <a16:creationId xmlns:a16="http://schemas.microsoft.com/office/drawing/2014/main" id="{99CE90B2-615A-50FF-23A0-B81D4632F409}"/>
              </a:ext>
            </a:extLst>
          </p:cNvPr>
          <p:cNvSpPr/>
          <p:nvPr/>
        </p:nvSpPr>
        <p:spPr>
          <a:xfrm>
            <a:off x="5408193" y="2327005"/>
            <a:ext cx="6456" cy="3519"/>
          </a:xfrm>
          <a:custGeom>
            <a:avLst/>
            <a:gdLst>
              <a:gd name="connsiteX0" fmla="*/ 6148 w 6456"/>
              <a:gd name="connsiteY0" fmla="*/ 2509 h 3519"/>
              <a:gd name="connsiteX1" fmla="*/ 6397 w 6456"/>
              <a:gd name="connsiteY1" fmla="*/ 895 h 3519"/>
              <a:gd name="connsiteX2" fmla="*/ 2360 w 6456"/>
              <a:gd name="connsiteY2" fmla="*/ 150 h 3519"/>
              <a:gd name="connsiteX3" fmla="*/ 0 w 6456"/>
              <a:gd name="connsiteY3" fmla="*/ 3317 h 3519"/>
              <a:gd name="connsiteX4" fmla="*/ 4099 w 6456"/>
              <a:gd name="connsiteY4" fmla="*/ 3503 h 3519"/>
              <a:gd name="connsiteX5" fmla="*/ 6148 w 6456"/>
              <a:gd name="connsiteY5" fmla="*/ 2509 h 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56" h="3519">
                <a:moveTo>
                  <a:pt x="6148" y="2509"/>
                </a:moveTo>
                <a:cubicBezTo>
                  <a:pt x="6459" y="2199"/>
                  <a:pt x="6521" y="957"/>
                  <a:pt x="6397" y="895"/>
                </a:cubicBezTo>
                <a:cubicBezTo>
                  <a:pt x="5030" y="522"/>
                  <a:pt x="3354" y="-347"/>
                  <a:pt x="2360" y="150"/>
                </a:cubicBezTo>
                <a:cubicBezTo>
                  <a:pt x="1304" y="646"/>
                  <a:pt x="683" y="2075"/>
                  <a:pt x="0" y="3317"/>
                </a:cubicBezTo>
                <a:cubicBezTo>
                  <a:pt x="1366" y="3441"/>
                  <a:pt x="2733" y="3565"/>
                  <a:pt x="4099" y="3503"/>
                </a:cubicBezTo>
                <a:cubicBezTo>
                  <a:pt x="4844" y="3503"/>
                  <a:pt x="5651" y="3006"/>
                  <a:pt x="6148" y="2509"/>
                </a:cubicBezTo>
                <a:close/>
              </a:path>
            </a:pathLst>
          </a:custGeom>
          <a:solidFill>
            <a:schemeClr val="accent4"/>
          </a:solidFill>
          <a:ln w="0" cap="flat">
            <a:noFill/>
            <a:prstDash val="solid"/>
            <a:miter/>
          </a:ln>
        </p:spPr>
        <p:txBody>
          <a:bodyPr rtlCol="0" anchor="ctr"/>
          <a:lstStyle/>
          <a:p>
            <a:endParaRPr lang="en-IN"/>
          </a:p>
        </p:txBody>
      </p:sp>
      <p:sp>
        <p:nvSpPr>
          <p:cNvPr id="305" name="Freeform: Shape 304">
            <a:extLst>
              <a:ext uri="{FF2B5EF4-FFF2-40B4-BE49-F238E27FC236}">
                <a16:creationId xmlns:a16="http://schemas.microsoft.com/office/drawing/2014/main" id="{198ADA91-D12A-04A9-E7AC-6F66CF57F17F}"/>
              </a:ext>
            </a:extLst>
          </p:cNvPr>
          <p:cNvSpPr/>
          <p:nvPr/>
        </p:nvSpPr>
        <p:spPr>
          <a:xfrm>
            <a:off x="8925968" y="2328075"/>
            <a:ext cx="3999" cy="5476"/>
          </a:xfrm>
          <a:custGeom>
            <a:avLst/>
            <a:gdLst>
              <a:gd name="connsiteX0" fmla="*/ 261 w 3999"/>
              <a:gd name="connsiteY0" fmla="*/ 1564 h 5476"/>
              <a:gd name="connsiteX1" fmla="*/ 2000 w 3999"/>
              <a:gd name="connsiteY1" fmla="*/ 5476 h 5476"/>
              <a:gd name="connsiteX2" fmla="*/ 3739 w 3999"/>
              <a:gd name="connsiteY2" fmla="*/ 3862 h 5476"/>
              <a:gd name="connsiteX3" fmla="*/ 1938 w 3999"/>
              <a:gd name="connsiteY3" fmla="*/ 11 h 5476"/>
              <a:gd name="connsiteX4" fmla="*/ 261 w 3999"/>
              <a:gd name="connsiteY4" fmla="*/ 1502 h 5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9" h="5476">
                <a:moveTo>
                  <a:pt x="261" y="1564"/>
                </a:moveTo>
                <a:cubicBezTo>
                  <a:pt x="-422" y="3365"/>
                  <a:pt x="261" y="4669"/>
                  <a:pt x="2000" y="5476"/>
                </a:cubicBezTo>
                <a:cubicBezTo>
                  <a:pt x="2621" y="4917"/>
                  <a:pt x="3491" y="4545"/>
                  <a:pt x="3739" y="3862"/>
                </a:cubicBezTo>
                <a:cubicBezTo>
                  <a:pt x="4422" y="2061"/>
                  <a:pt x="3739" y="570"/>
                  <a:pt x="1938" y="11"/>
                </a:cubicBezTo>
                <a:cubicBezTo>
                  <a:pt x="1503" y="-113"/>
                  <a:pt x="510" y="819"/>
                  <a:pt x="261" y="1502"/>
                </a:cubicBezTo>
                <a:close/>
              </a:path>
            </a:pathLst>
          </a:custGeom>
          <a:solidFill>
            <a:schemeClr val="accent6"/>
          </a:solidFill>
          <a:ln w="0" cap="flat">
            <a:noFill/>
            <a:prstDash val="solid"/>
            <a:miter/>
          </a:ln>
        </p:spPr>
        <p:txBody>
          <a:bodyPr rtlCol="0" anchor="ctr"/>
          <a:lstStyle/>
          <a:p>
            <a:endParaRPr lang="en-IN"/>
          </a:p>
        </p:txBody>
      </p:sp>
      <p:sp>
        <p:nvSpPr>
          <p:cNvPr id="306" name="Freeform: Shape 305">
            <a:extLst>
              <a:ext uri="{FF2B5EF4-FFF2-40B4-BE49-F238E27FC236}">
                <a16:creationId xmlns:a16="http://schemas.microsoft.com/office/drawing/2014/main" id="{3494725E-A4F1-0B21-B05C-F785CCDEFE54}"/>
              </a:ext>
            </a:extLst>
          </p:cNvPr>
          <p:cNvSpPr/>
          <p:nvPr/>
        </p:nvSpPr>
        <p:spPr>
          <a:xfrm>
            <a:off x="7798238" y="3595056"/>
            <a:ext cx="3980" cy="2877"/>
          </a:xfrm>
          <a:custGeom>
            <a:avLst/>
            <a:gdLst>
              <a:gd name="connsiteX0" fmla="*/ 3981 w 3980"/>
              <a:gd name="connsiteY0" fmla="*/ 2176 h 2877"/>
              <a:gd name="connsiteX1" fmla="*/ 3484 w 3980"/>
              <a:gd name="connsiteY1" fmla="*/ 500 h 2877"/>
              <a:gd name="connsiteX2" fmla="*/ 1311 w 3980"/>
              <a:gd name="connsiteY2" fmla="*/ 127 h 2877"/>
              <a:gd name="connsiteX3" fmla="*/ 1932 w 3980"/>
              <a:gd name="connsiteY3" fmla="*/ 2860 h 2877"/>
              <a:gd name="connsiteX4" fmla="*/ 3981 w 3980"/>
              <a:gd name="connsiteY4" fmla="*/ 2176 h 2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0" h="2877">
                <a:moveTo>
                  <a:pt x="3981" y="2176"/>
                </a:moveTo>
                <a:cubicBezTo>
                  <a:pt x="3857" y="1618"/>
                  <a:pt x="3857" y="748"/>
                  <a:pt x="3484" y="500"/>
                </a:cubicBezTo>
                <a:cubicBezTo>
                  <a:pt x="2863" y="127"/>
                  <a:pt x="1808" y="-183"/>
                  <a:pt x="1311" y="127"/>
                </a:cubicBezTo>
                <a:cubicBezTo>
                  <a:pt x="-615" y="1183"/>
                  <a:pt x="-428" y="2363"/>
                  <a:pt x="1932" y="2860"/>
                </a:cubicBezTo>
                <a:cubicBezTo>
                  <a:pt x="2553" y="2984"/>
                  <a:pt x="3298" y="2425"/>
                  <a:pt x="3981" y="2176"/>
                </a:cubicBezTo>
                <a:close/>
              </a:path>
            </a:pathLst>
          </a:custGeom>
          <a:solidFill>
            <a:schemeClr val="accent6"/>
          </a:solidFill>
          <a:ln w="0" cap="flat">
            <a:noFill/>
            <a:prstDash val="solid"/>
            <a:miter/>
          </a:ln>
        </p:spPr>
        <p:txBody>
          <a:bodyPr rtlCol="0" anchor="ctr"/>
          <a:lstStyle/>
          <a:p>
            <a:endParaRPr lang="en-IN"/>
          </a:p>
        </p:txBody>
      </p:sp>
      <p:sp>
        <p:nvSpPr>
          <p:cNvPr id="307" name="Freeform: Shape 306">
            <a:extLst>
              <a:ext uri="{FF2B5EF4-FFF2-40B4-BE49-F238E27FC236}">
                <a16:creationId xmlns:a16="http://schemas.microsoft.com/office/drawing/2014/main" id="{64F4775F-D7B6-517A-F75F-23C04775A92A}"/>
              </a:ext>
            </a:extLst>
          </p:cNvPr>
          <p:cNvSpPr/>
          <p:nvPr/>
        </p:nvSpPr>
        <p:spPr>
          <a:xfrm>
            <a:off x="6395638" y="2627052"/>
            <a:ext cx="1242" cy="1490"/>
          </a:xfrm>
          <a:custGeom>
            <a:avLst/>
            <a:gdLst>
              <a:gd name="connsiteX0" fmla="*/ 1242 w 1242"/>
              <a:gd name="connsiteY0" fmla="*/ 1491 h 1490"/>
              <a:gd name="connsiteX1" fmla="*/ 683 w 1242"/>
              <a:gd name="connsiteY1" fmla="*/ 0 h 1490"/>
              <a:gd name="connsiteX2" fmla="*/ 0 w 1242"/>
              <a:gd name="connsiteY2" fmla="*/ 1428 h 1490"/>
              <a:gd name="connsiteX3" fmla="*/ 1242 w 1242"/>
              <a:gd name="connsiteY3" fmla="*/ 1491 h 1490"/>
            </a:gdLst>
            <a:ahLst/>
            <a:cxnLst>
              <a:cxn ang="0">
                <a:pos x="connsiteX0" y="connsiteY0"/>
              </a:cxn>
              <a:cxn ang="0">
                <a:pos x="connsiteX1" y="connsiteY1"/>
              </a:cxn>
              <a:cxn ang="0">
                <a:pos x="connsiteX2" y="connsiteY2"/>
              </a:cxn>
              <a:cxn ang="0">
                <a:pos x="connsiteX3" y="connsiteY3"/>
              </a:cxn>
            </a:cxnLst>
            <a:rect l="l" t="t" r="r" b="b"/>
            <a:pathLst>
              <a:path w="1242" h="1490">
                <a:moveTo>
                  <a:pt x="1242" y="1491"/>
                </a:moveTo>
                <a:lnTo>
                  <a:pt x="683" y="0"/>
                </a:lnTo>
                <a:lnTo>
                  <a:pt x="0" y="1428"/>
                </a:lnTo>
                <a:lnTo>
                  <a:pt x="1242" y="1491"/>
                </a:lnTo>
                <a:close/>
              </a:path>
            </a:pathLst>
          </a:custGeom>
          <a:solidFill>
            <a:schemeClr val="accent4"/>
          </a:solidFill>
          <a:ln w="0" cap="flat">
            <a:noFill/>
            <a:prstDash val="solid"/>
            <a:miter/>
          </a:ln>
        </p:spPr>
        <p:txBody>
          <a:bodyPr rtlCol="0" anchor="ctr"/>
          <a:lstStyle/>
          <a:p>
            <a:endParaRPr lang="en-IN"/>
          </a:p>
        </p:txBody>
      </p:sp>
      <p:sp>
        <p:nvSpPr>
          <p:cNvPr id="308" name="Freeform: Shape 307">
            <a:extLst>
              <a:ext uri="{FF2B5EF4-FFF2-40B4-BE49-F238E27FC236}">
                <a16:creationId xmlns:a16="http://schemas.microsoft.com/office/drawing/2014/main" id="{8FB2E40C-990C-5E85-4728-A120E5E768DE}"/>
              </a:ext>
            </a:extLst>
          </p:cNvPr>
          <p:cNvSpPr/>
          <p:nvPr/>
        </p:nvSpPr>
        <p:spPr>
          <a:xfrm>
            <a:off x="8458529" y="1983349"/>
            <a:ext cx="4064" cy="5352"/>
          </a:xfrm>
          <a:custGeom>
            <a:avLst/>
            <a:gdLst>
              <a:gd name="connsiteX0" fmla="*/ 3726 w 4064"/>
              <a:gd name="connsiteY0" fmla="*/ 3975 h 5352"/>
              <a:gd name="connsiteX1" fmla="*/ 2173 w 4064"/>
              <a:gd name="connsiteY1" fmla="*/ 0 h 5352"/>
              <a:gd name="connsiteX2" fmla="*/ 310 w 4064"/>
              <a:gd name="connsiteY2" fmla="*/ 1428 h 5352"/>
              <a:gd name="connsiteX3" fmla="*/ 1924 w 4064"/>
              <a:gd name="connsiteY3" fmla="*/ 5341 h 5352"/>
              <a:gd name="connsiteX4" fmla="*/ 3726 w 4064"/>
              <a:gd name="connsiteY4" fmla="*/ 3913 h 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 h="5352">
                <a:moveTo>
                  <a:pt x="3726" y="3975"/>
                </a:moveTo>
                <a:cubicBezTo>
                  <a:pt x="4533" y="2236"/>
                  <a:pt x="3850" y="869"/>
                  <a:pt x="2173" y="0"/>
                </a:cubicBezTo>
                <a:cubicBezTo>
                  <a:pt x="1552" y="497"/>
                  <a:pt x="558" y="807"/>
                  <a:pt x="310" y="1428"/>
                </a:cubicBezTo>
                <a:cubicBezTo>
                  <a:pt x="-435" y="3229"/>
                  <a:pt x="186" y="4720"/>
                  <a:pt x="1924" y="5341"/>
                </a:cubicBezTo>
                <a:cubicBezTo>
                  <a:pt x="2359" y="5465"/>
                  <a:pt x="3415" y="4596"/>
                  <a:pt x="3726" y="3913"/>
                </a:cubicBezTo>
                <a:close/>
              </a:path>
            </a:pathLst>
          </a:custGeom>
          <a:solidFill>
            <a:schemeClr val="accent6"/>
          </a:solidFill>
          <a:ln w="0" cap="flat">
            <a:noFill/>
            <a:prstDash val="solid"/>
            <a:miter/>
          </a:ln>
        </p:spPr>
        <p:txBody>
          <a:bodyPr rtlCol="0" anchor="ctr"/>
          <a:lstStyle/>
          <a:p>
            <a:endParaRPr lang="en-IN"/>
          </a:p>
        </p:txBody>
      </p:sp>
      <p:sp>
        <p:nvSpPr>
          <p:cNvPr id="309" name="Freeform: Shape 308">
            <a:extLst>
              <a:ext uri="{FF2B5EF4-FFF2-40B4-BE49-F238E27FC236}">
                <a16:creationId xmlns:a16="http://schemas.microsoft.com/office/drawing/2014/main" id="{9891EFE1-A123-2D7A-9FDB-0D0A51165EE3}"/>
              </a:ext>
            </a:extLst>
          </p:cNvPr>
          <p:cNvSpPr/>
          <p:nvPr/>
        </p:nvSpPr>
        <p:spPr>
          <a:xfrm>
            <a:off x="10385537" y="3709639"/>
            <a:ext cx="2173" cy="2608"/>
          </a:xfrm>
          <a:custGeom>
            <a:avLst/>
            <a:gdLst>
              <a:gd name="connsiteX0" fmla="*/ 2111 w 2173"/>
              <a:gd name="connsiteY0" fmla="*/ 2049 h 2608"/>
              <a:gd name="connsiteX1" fmla="*/ 1615 w 2173"/>
              <a:gd name="connsiteY1" fmla="*/ 0 h 2608"/>
              <a:gd name="connsiteX2" fmla="*/ 0 w 2173"/>
              <a:gd name="connsiteY2" fmla="*/ 559 h 2608"/>
              <a:gd name="connsiteX3" fmla="*/ 497 w 2173"/>
              <a:gd name="connsiteY3" fmla="*/ 2608 h 2608"/>
              <a:gd name="connsiteX4" fmla="*/ 2173 w 2173"/>
              <a:gd name="connsiteY4" fmla="*/ 2049 h 2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2608">
                <a:moveTo>
                  <a:pt x="2111" y="2049"/>
                </a:moveTo>
                <a:cubicBezTo>
                  <a:pt x="1925" y="1366"/>
                  <a:pt x="1739" y="683"/>
                  <a:pt x="1615" y="0"/>
                </a:cubicBezTo>
                <a:cubicBezTo>
                  <a:pt x="1056" y="186"/>
                  <a:pt x="0" y="310"/>
                  <a:pt x="0" y="559"/>
                </a:cubicBezTo>
                <a:cubicBezTo>
                  <a:pt x="0" y="1242"/>
                  <a:pt x="310" y="1925"/>
                  <a:pt x="497" y="2608"/>
                </a:cubicBezTo>
                <a:cubicBezTo>
                  <a:pt x="1056" y="2422"/>
                  <a:pt x="1615" y="2236"/>
                  <a:pt x="2173" y="2049"/>
                </a:cubicBezTo>
                <a:close/>
              </a:path>
            </a:pathLst>
          </a:custGeom>
          <a:solidFill>
            <a:schemeClr val="accent6"/>
          </a:solidFill>
          <a:ln w="0" cap="flat">
            <a:noFill/>
            <a:prstDash val="solid"/>
            <a:miter/>
          </a:ln>
        </p:spPr>
        <p:txBody>
          <a:bodyPr rtlCol="0" anchor="ctr"/>
          <a:lstStyle/>
          <a:p>
            <a:endParaRPr lang="en-IN"/>
          </a:p>
        </p:txBody>
      </p:sp>
      <p:sp>
        <p:nvSpPr>
          <p:cNvPr id="310" name="Freeform: Shape 309">
            <a:extLst>
              <a:ext uri="{FF2B5EF4-FFF2-40B4-BE49-F238E27FC236}">
                <a16:creationId xmlns:a16="http://schemas.microsoft.com/office/drawing/2014/main" id="{DE19D797-A0DF-E3D6-F41A-EC8E95B821E2}"/>
              </a:ext>
            </a:extLst>
          </p:cNvPr>
          <p:cNvSpPr/>
          <p:nvPr/>
        </p:nvSpPr>
        <p:spPr>
          <a:xfrm>
            <a:off x="8996691" y="2347281"/>
            <a:ext cx="2262" cy="1986"/>
          </a:xfrm>
          <a:custGeom>
            <a:avLst/>
            <a:gdLst>
              <a:gd name="connsiteX0" fmla="*/ 26 w 2262"/>
              <a:gd name="connsiteY0" fmla="*/ 1485 h 1986"/>
              <a:gd name="connsiteX1" fmla="*/ 1703 w 2262"/>
              <a:gd name="connsiteY1" fmla="*/ 1982 h 1986"/>
              <a:gd name="connsiteX2" fmla="*/ 2262 w 2262"/>
              <a:gd name="connsiteY2" fmla="*/ 616 h 1986"/>
              <a:gd name="connsiteX3" fmla="*/ 26 w 2262"/>
              <a:gd name="connsiteY3" fmla="*/ 1485 h 1986"/>
            </a:gdLst>
            <a:ahLst/>
            <a:cxnLst>
              <a:cxn ang="0">
                <a:pos x="connsiteX0" y="connsiteY0"/>
              </a:cxn>
              <a:cxn ang="0">
                <a:pos x="connsiteX1" y="connsiteY1"/>
              </a:cxn>
              <a:cxn ang="0">
                <a:pos x="connsiteX2" y="connsiteY2"/>
              </a:cxn>
              <a:cxn ang="0">
                <a:pos x="connsiteX3" y="connsiteY3"/>
              </a:cxn>
            </a:cxnLst>
            <a:rect l="l" t="t" r="r" b="b"/>
            <a:pathLst>
              <a:path w="2262" h="1986">
                <a:moveTo>
                  <a:pt x="26" y="1485"/>
                </a:moveTo>
                <a:cubicBezTo>
                  <a:pt x="26" y="1485"/>
                  <a:pt x="1144" y="2044"/>
                  <a:pt x="1703" y="1982"/>
                </a:cubicBezTo>
                <a:cubicBezTo>
                  <a:pt x="1952" y="1982"/>
                  <a:pt x="2076" y="1112"/>
                  <a:pt x="2262" y="616"/>
                </a:cubicBezTo>
                <a:cubicBezTo>
                  <a:pt x="647" y="-440"/>
                  <a:pt x="-160" y="-130"/>
                  <a:pt x="26" y="1485"/>
                </a:cubicBezTo>
                <a:close/>
              </a:path>
            </a:pathLst>
          </a:custGeom>
          <a:solidFill>
            <a:schemeClr val="accent6"/>
          </a:solidFill>
          <a:ln w="0" cap="flat">
            <a:noFill/>
            <a:prstDash val="solid"/>
            <a:miter/>
          </a:ln>
        </p:spPr>
        <p:txBody>
          <a:bodyPr rtlCol="0" anchor="ctr"/>
          <a:lstStyle/>
          <a:p>
            <a:endParaRPr lang="en-IN"/>
          </a:p>
        </p:txBody>
      </p:sp>
      <p:sp>
        <p:nvSpPr>
          <p:cNvPr id="311" name="Freeform: Shape 310">
            <a:extLst>
              <a:ext uri="{FF2B5EF4-FFF2-40B4-BE49-F238E27FC236}">
                <a16:creationId xmlns:a16="http://schemas.microsoft.com/office/drawing/2014/main" id="{8FA402A1-4FC2-C292-5E67-8B9E09A0FB54}"/>
              </a:ext>
            </a:extLst>
          </p:cNvPr>
          <p:cNvSpPr/>
          <p:nvPr/>
        </p:nvSpPr>
        <p:spPr>
          <a:xfrm>
            <a:off x="7410968" y="2352120"/>
            <a:ext cx="2911" cy="8508"/>
          </a:xfrm>
          <a:custGeom>
            <a:avLst/>
            <a:gdLst>
              <a:gd name="connsiteX0" fmla="*/ 0 w 2911"/>
              <a:gd name="connsiteY0" fmla="*/ 0 h 8508"/>
              <a:gd name="connsiteX1" fmla="*/ 0 w 2911"/>
              <a:gd name="connsiteY1" fmla="*/ 8508 h 8508"/>
              <a:gd name="connsiteX2" fmla="*/ 0 w 2911"/>
              <a:gd name="connsiteY2" fmla="*/ 0 h 8508"/>
            </a:gdLst>
            <a:ahLst/>
            <a:cxnLst>
              <a:cxn ang="0">
                <a:pos x="connsiteX0" y="connsiteY0"/>
              </a:cxn>
              <a:cxn ang="0">
                <a:pos x="connsiteX1" y="connsiteY1"/>
              </a:cxn>
              <a:cxn ang="0">
                <a:pos x="connsiteX2" y="connsiteY2"/>
              </a:cxn>
            </a:cxnLst>
            <a:rect l="l" t="t" r="r" b="b"/>
            <a:pathLst>
              <a:path w="2911" h="8508">
                <a:moveTo>
                  <a:pt x="0" y="0"/>
                </a:moveTo>
                <a:lnTo>
                  <a:pt x="0" y="8508"/>
                </a:lnTo>
                <a:cubicBezTo>
                  <a:pt x="3912" y="4037"/>
                  <a:pt x="3850" y="3354"/>
                  <a:pt x="0" y="0"/>
                </a:cubicBezTo>
                <a:close/>
              </a:path>
            </a:pathLst>
          </a:custGeom>
          <a:solidFill>
            <a:schemeClr val="accent4"/>
          </a:solidFill>
          <a:ln w="0" cap="flat">
            <a:noFill/>
            <a:prstDash val="solid"/>
            <a:miter/>
          </a:ln>
        </p:spPr>
        <p:txBody>
          <a:bodyPr rtlCol="0" anchor="ctr"/>
          <a:lstStyle/>
          <a:p>
            <a:endParaRPr lang="en-IN"/>
          </a:p>
        </p:txBody>
      </p:sp>
      <p:sp>
        <p:nvSpPr>
          <p:cNvPr id="312" name="Freeform: Shape 311">
            <a:extLst>
              <a:ext uri="{FF2B5EF4-FFF2-40B4-BE49-F238E27FC236}">
                <a16:creationId xmlns:a16="http://schemas.microsoft.com/office/drawing/2014/main" id="{2B9FF6FC-A2D7-2424-5764-47AD103EFA82}"/>
              </a:ext>
            </a:extLst>
          </p:cNvPr>
          <p:cNvSpPr/>
          <p:nvPr/>
        </p:nvSpPr>
        <p:spPr>
          <a:xfrm>
            <a:off x="6272335" y="2028002"/>
            <a:ext cx="3177" cy="4348"/>
          </a:xfrm>
          <a:custGeom>
            <a:avLst/>
            <a:gdLst>
              <a:gd name="connsiteX0" fmla="*/ 711 w 3177"/>
              <a:gd name="connsiteY0" fmla="*/ 4347 h 4348"/>
              <a:gd name="connsiteX1" fmla="*/ 3009 w 3177"/>
              <a:gd name="connsiteY1" fmla="*/ 0 h 4348"/>
              <a:gd name="connsiteX2" fmla="*/ 28 w 3177"/>
              <a:gd name="connsiteY2" fmla="*/ 2546 h 4348"/>
              <a:gd name="connsiteX3" fmla="*/ 773 w 3177"/>
              <a:gd name="connsiteY3" fmla="*/ 4347 h 4348"/>
            </a:gdLst>
            <a:ahLst/>
            <a:cxnLst>
              <a:cxn ang="0">
                <a:pos x="connsiteX0" y="connsiteY0"/>
              </a:cxn>
              <a:cxn ang="0">
                <a:pos x="connsiteX1" y="connsiteY1"/>
              </a:cxn>
              <a:cxn ang="0">
                <a:pos x="connsiteX2" y="connsiteY2"/>
              </a:cxn>
              <a:cxn ang="0">
                <a:pos x="connsiteX3" y="connsiteY3"/>
              </a:cxn>
            </a:cxnLst>
            <a:rect l="l" t="t" r="r" b="b"/>
            <a:pathLst>
              <a:path w="3177" h="4348">
                <a:moveTo>
                  <a:pt x="711" y="4347"/>
                </a:moveTo>
                <a:cubicBezTo>
                  <a:pt x="3506" y="3788"/>
                  <a:pt x="3319" y="1925"/>
                  <a:pt x="3009" y="0"/>
                </a:cubicBezTo>
                <a:cubicBezTo>
                  <a:pt x="1953" y="807"/>
                  <a:pt x="897" y="1615"/>
                  <a:pt x="28" y="2546"/>
                </a:cubicBezTo>
                <a:cubicBezTo>
                  <a:pt x="-159" y="2733"/>
                  <a:pt x="649" y="4409"/>
                  <a:pt x="773" y="4347"/>
                </a:cubicBezTo>
                <a:close/>
              </a:path>
            </a:pathLst>
          </a:custGeom>
          <a:solidFill>
            <a:schemeClr val="accent4"/>
          </a:solidFill>
          <a:ln w="0" cap="flat">
            <a:noFill/>
            <a:prstDash val="solid"/>
            <a:miter/>
          </a:ln>
        </p:spPr>
        <p:txBody>
          <a:bodyPr rtlCol="0" anchor="ctr"/>
          <a:lstStyle/>
          <a:p>
            <a:endParaRPr lang="en-IN"/>
          </a:p>
        </p:txBody>
      </p:sp>
      <p:sp>
        <p:nvSpPr>
          <p:cNvPr id="313" name="Freeform: Shape 312">
            <a:extLst>
              <a:ext uri="{FF2B5EF4-FFF2-40B4-BE49-F238E27FC236}">
                <a16:creationId xmlns:a16="http://schemas.microsoft.com/office/drawing/2014/main" id="{A1B8D521-C339-5141-C516-459E58972D1F}"/>
              </a:ext>
            </a:extLst>
          </p:cNvPr>
          <p:cNvSpPr/>
          <p:nvPr/>
        </p:nvSpPr>
        <p:spPr>
          <a:xfrm>
            <a:off x="8909320" y="2414037"/>
            <a:ext cx="3367" cy="2552"/>
          </a:xfrm>
          <a:custGeom>
            <a:avLst/>
            <a:gdLst>
              <a:gd name="connsiteX0" fmla="*/ 3309 w 3367"/>
              <a:gd name="connsiteY0" fmla="*/ 807 h 2552"/>
              <a:gd name="connsiteX1" fmla="*/ 1632 w 3367"/>
              <a:gd name="connsiteY1" fmla="*/ 0 h 2552"/>
              <a:gd name="connsiteX2" fmla="*/ 18 w 3367"/>
              <a:gd name="connsiteY2" fmla="*/ 1056 h 2552"/>
              <a:gd name="connsiteX3" fmla="*/ 887 w 3367"/>
              <a:gd name="connsiteY3" fmla="*/ 2422 h 2552"/>
              <a:gd name="connsiteX4" fmla="*/ 3309 w 3367"/>
              <a:gd name="connsiteY4" fmla="*/ 807 h 2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 h="2552">
                <a:moveTo>
                  <a:pt x="3309" y="807"/>
                </a:moveTo>
                <a:cubicBezTo>
                  <a:pt x="3247" y="435"/>
                  <a:pt x="2191" y="248"/>
                  <a:pt x="1632" y="0"/>
                </a:cubicBezTo>
                <a:cubicBezTo>
                  <a:pt x="1073" y="311"/>
                  <a:pt x="390" y="559"/>
                  <a:pt x="18" y="1056"/>
                </a:cubicBezTo>
                <a:cubicBezTo>
                  <a:pt x="-107" y="1242"/>
                  <a:pt x="452" y="2360"/>
                  <a:pt x="887" y="2422"/>
                </a:cubicBezTo>
                <a:cubicBezTo>
                  <a:pt x="2688" y="2857"/>
                  <a:pt x="3620" y="2174"/>
                  <a:pt x="3309" y="807"/>
                </a:cubicBezTo>
                <a:close/>
              </a:path>
            </a:pathLst>
          </a:custGeom>
          <a:solidFill>
            <a:schemeClr val="accent6"/>
          </a:solidFill>
          <a:ln w="0" cap="flat">
            <a:noFill/>
            <a:prstDash val="solid"/>
            <a:miter/>
          </a:ln>
        </p:spPr>
        <p:txBody>
          <a:bodyPr rtlCol="0" anchor="ctr"/>
          <a:lstStyle/>
          <a:p>
            <a:endParaRPr lang="en-IN"/>
          </a:p>
        </p:txBody>
      </p:sp>
      <p:sp>
        <p:nvSpPr>
          <p:cNvPr id="314" name="Freeform: Shape 313">
            <a:extLst>
              <a:ext uri="{FF2B5EF4-FFF2-40B4-BE49-F238E27FC236}">
                <a16:creationId xmlns:a16="http://schemas.microsoft.com/office/drawing/2014/main" id="{97F8F3A8-484E-075E-544E-555A0E84887D}"/>
              </a:ext>
            </a:extLst>
          </p:cNvPr>
          <p:cNvSpPr/>
          <p:nvPr/>
        </p:nvSpPr>
        <p:spPr>
          <a:xfrm>
            <a:off x="7483070" y="2033343"/>
            <a:ext cx="3219" cy="5518"/>
          </a:xfrm>
          <a:custGeom>
            <a:avLst/>
            <a:gdLst>
              <a:gd name="connsiteX0" fmla="*/ 3105 w 3219"/>
              <a:gd name="connsiteY0" fmla="*/ 4534 h 5518"/>
              <a:gd name="connsiteX1" fmla="*/ 2608 w 3219"/>
              <a:gd name="connsiteY1" fmla="*/ 2360 h 5518"/>
              <a:gd name="connsiteX2" fmla="*/ 0 w 3219"/>
              <a:gd name="connsiteY2" fmla="*/ 0 h 5518"/>
              <a:gd name="connsiteX3" fmla="*/ 435 w 3219"/>
              <a:gd name="connsiteY3" fmla="*/ 3291 h 5518"/>
              <a:gd name="connsiteX4" fmla="*/ 3105 w 3219"/>
              <a:gd name="connsiteY4" fmla="*/ 4534 h 5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 h="5518">
                <a:moveTo>
                  <a:pt x="3105" y="4534"/>
                </a:moveTo>
                <a:cubicBezTo>
                  <a:pt x="3416" y="4161"/>
                  <a:pt x="3043" y="2919"/>
                  <a:pt x="2608" y="2360"/>
                </a:cubicBezTo>
                <a:cubicBezTo>
                  <a:pt x="1801" y="1490"/>
                  <a:pt x="870" y="745"/>
                  <a:pt x="0" y="0"/>
                </a:cubicBezTo>
                <a:cubicBezTo>
                  <a:pt x="186" y="1118"/>
                  <a:pt x="310" y="2174"/>
                  <a:pt x="435" y="3291"/>
                </a:cubicBezTo>
                <a:cubicBezTo>
                  <a:pt x="745" y="5714"/>
                  <a:pt x="1739" y="6210"/>
                  <a:pt x="3105" y="4534"/>
                </a:cubicBezTo>
                <a:close/>
              </a:path>
            </a:pathLst>
          </a:custGeom>
          <a:solidFill>
            <a:schemeClr val="accent4"/>
          </a:solidFill>
          <a:ln w="0" cap="flat">
            <a:noFill/>
            <a:prstDash val="solid"/>
            <a:miter/>
          </a:ln>
        </p:spPr>
        <p:txBody>
          <a:bodyPr rtlCol="0" anchor="ctr"/>
          <a:lstStyle/>
          <a:p>
            <a:endParaRPr lang="en-IN"/>
          </a:p>
        </p:txBody>
      </p:sp>
      <p:sp>
        <p:nvSpPr>
          <p:cNvPr id="315" name="Freeform: Shape 314">
            <a:extLst>
              <a:ext uri="{FF2B5EF4-FFF2-40B4-BE49-F238E27FC236}">
                <a16:creationId xmlns:a16="http://schemas.microsoft.com/office/drawing/2014/main" id="{9E1A2F26-C6D2-786F-B476-5CF790C233AB}"/>
              </a:ext>
            </a:extLst>
          </p:cNvPr>
          <p:cNvSpPr/>
          <p:nvPr/>
        </p:nvSpPr>
        <p:spPr>
          <a:xfrm>
            <a:off x="7482262" y="2031914"/>
            <a:ext cx="807" cy="1490"/>
          </a:xfrm>
          <a:custGeom>
            <a:avLst/>
            <a:gdLst>
              <a:gd name="connsiteX0" fmla="*/ 807 w 807"/>
              <a:gd name="connsiteY0" fmla="*/ 1490 h 1490"/>
              <a:gd name="connsiteX1" fmla="*/ 621 w 807"/>
              <a:gd name="connsiteY1" fmla="*/ 124 h 1490"/>
              <a:gd name="connsiteX2" fmla="*/ 311 w 807"/>
              <a:gd name="connsiteY2" fmla="*/ 0 h 1490"/>
              <a:gd name="connsiteX3" fmla="*/ 0 w 807"/>
              <a:gd name="connsiteY3" fmla="*/ 745 h 1490"/>
              <a:gd name="connsiteX4" fmla="*/ 807 w 807"/>
              <a:gd name="connsiteY4" fmla="*/ 1490 h 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490">
                <a:moveTo>
                  <a:pt x="807" y="1490"/>
                </a:moveTo>
                <a:cubicBezTo>
                  <a:pt x="807" y="1056"/>
                  <a:pt x="683" y="621"/>
                  <a:pt x="621" y="124"/>
                </a:cubicBezTo>
                <a:cubicBezTo>
                  <a:pt x="497" y="124"/>
                  <a:pt x="435" y="0"/>
                  <a:pt x="311" y="0"/>
                </a:cubicBezTo>
                <a:cubicBezTo>
                  <a:pt x="186" y="248"/>
                  <a:pt x="62" y="497"/>
                  <a:pt x="0" y="745"/>
                </a:cubicBezTo>
                <a:cubicBezTo>
                  <a:pt x="248" y="994"/>
                  <a:pt x="559" y="1242"/>
                  <a:pt x="807" y="1490"/>
                </a:cubicBezTo>
                <a:close/>
              </a:path>
            </a:pathLst>
          </a:custGeom>
          <a:solidFill>
            <a:schemeClr val="accent4"/>
          </a:solidFill>
          <a:ln w="0" cap="flat">
            <a:noFill/>
            <a:prstDash val="solid"/>
            <a:miter/>
          </a:ln>
        </p:spPr>
        <p:txBody>
          <a:bodyPr rtlCol="0" anchor="ctr"/>
          <a:lstStyle/>
          <a:p>
            <a:endParaRPr lang="en-IN"/>
          </a:p>
        </p:txBody>
      </p:sp>
      <p:sp>
        <p:nvSpPr>
          <p:cNvPr id="316" name="Freeform: Shape 315">
            <a:extLst>
              <a:ext uri="{FF2B5EF4-FFF2-40B4-BE49-F238E27FC236}">
                <a16:creationId xmlns:a16="http://schemas.microsoft.com/office/drawing/2014/main" id="{FA360421-9392-985D-773F-D6DE6545B020}"/>
              </a:ext>
            </a:extLst>
          </p:cNvPr>
          <p:cNvSpPr/>
          <p:nvPr/>
        </p:nvSpPr>
        <p:spPr>
          <a:xfrm>
            <a:off x="8699366" y="2635312"/>
            <a:ext cx="2111" cy="1676"/>
          </a:xfrm>
          <a:custGeom>
            <a:avLst/>
            <a:gdLst>
              <a:gd name="connsiteX0" fmla="*/ 0 w 2111"/>
              <a:gd name="connsiteY0" fmla="*/ 1677 h 1676"/>
              <a:gd name="connsiteX1" fmla="*/ 2111 w 2111"/>
              <a:gd name="connsiteY1" fmla="*/ 869 h 1676"/>
              <a:gd name="connsiteX2" fmla="*/ 62 w 2111"/>
              <a:gd name="connsiteY2" fmla="*/ 0 h 1676"/>
              <a:gd name="connsiteX3" fmla="*/ 0 w 2111"/>
              <a:gd name="connsiteY3" fmla="*/ 1677 h 1676"/>
            </a:gdLst>
            <a:ahLst/>
            <a:cxnLst>
              <a:cxn ang="0">
                <a:pos x="connsiteX0" y="connsiteY0"/>
              </a:cxn>
              <a:cxn ang="0">
                <a:pos x="connsiteX1" y="connsiteY1"/>
              </a:cxn>
              <a:cxn ang="0">
                <a:pos x="connsiteX2" y="connsiteY2"/>
              </a:cxn>
              <a:cxn ang="0">
                <a:pos x="connsiteX3" y="connsiteY3"/>
              </a:cxn>
            </a:cxnLst>
            <a:rect l="l" t="t" r="r" b="b"/>
            <a:pathLst>
              <a:path w="2111" h="1676">
                <a:moveTo>
                  <a:pt x="0" y="1677"/>
                </a:moveTo>
                <a:lnTo>
                  <a:pt x="2111" y="869"/>
                </a:lnTo>
                <a:lnTo>
                  <a:pt x="62" y="0"/>
                </a:lnTo>
                <a:lnTo>
                  <a:pt x="0" y="1677"/>
                </a:lnTo>
                <a:close/>
              </a:path>
            </a:pathLst>
          </a:custGeom>
          <a:solidFill>
            <a:schemeClr val="accent6"/>
          </a:solidFill>
          <a:ln w="0" cap="flat">
            <a:noFill/>
            <a:prstDash val="solid"/>
            <a:miter/>
          </a:ln>
        </p:spPr>
        <p:txBody>
          <a:bodyPr rtlCol="0" anchor="ctr"/>
          <a:lstStyle/>
          <a:p>
            <a:endParaRPr lang="en-IN"/>
          </a:p>
        </p:txBody>
      </p:sp>
      <p:sp>
        <p:nvSpPr>
          <p:cNvPr id="317" name="Freeform: Shape 316">
            <a:extLst>
              <a:ext uri="{FF2B5EF4-FFF2-40B4-BE49-F238E27FC236}">
                <a16:creationId xmlns:a16="http://schemas.microsoft.com/office/drawing/2014/main" id="{1D076A2F-668B-4CF0-AB89-611F96FC5982}"/>
              </a:ext>
            </a:extLst>
          </p:cNvPr>
          <p:cNvSpPr/>
          <p:nvPr/>
        </p:nvSpPr>
        <p:spPr>
          <a:xfrm>
            <a:off x="6071894" y="2451840"/>
            <a:ext cx="2669" cy="3328"/>
          </a:xfrm>
          <a:custGeom>
            <a:avLst/>
            <a:gdLst>
              <a:gd name="connsiteX0" fmla="*/ 1862 w 2669"/>
              <a:gd name="connsiteY0" fmla="*/ 3247 h 3328"/>
              <a:gd name="connsiteX1" fmla="*/ 2670 w 2669"/>
              <a:gd name="connsiteY1" fmla="*/ 1570 h 3328"/>
              <a:gd name="connsiteX2" fmla="*/ 1614 w 2669"/>
              <a:gd name="connsiteY2" fmla="*/ 18 h 3328"/>
              <a:gd name="connsiteX3" fmla="*/ 123 w 2669"/>
              <a:gd name="connsiteY3" fmla="*/ 887 h 3328"/>
              <a:gd name="connsiteX4" fmla="*/ 1862 w 2669"/>
              <a:gd name="connsiteY4" fmla="*/ 3247 h 3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 h="3328">
                <a:moveTo>
                  <a:pt x="1862" y="3247"/>
                </a:moveTo>
                <a:cubicBezTo>
                  <a:pt x="2235" y="3123"/>
                  <a:pt x="2421" y="2191"/>
                  <a:pt x="2670" y="1570"/>
                </a:cubicBezTo>
                <a:cubicBezTo>
                  <a:pt x="2297" y="1011"/>
                  <a:pt x="2111" y="266"/>
                  <a:pt x="1614" y="18"/>
                </a:cubicBezTo>
                <a:cubicBezTo>
                  <a:pt x="1303" y="-107"/>
                  <a:pt x="248" y="452"/>
                  <a:pt x="123" y="887"/>
                </a:cubicBezTo>
                <a:cubicBezTo>
                  <a:pt x="-311" y="2688"/>
                  <a:pt x="434" y="3620"/>
                  <a:pt x="1862" y="3247"/>
                </a:cubicBezTo>
                <a:close/>
              </a:path>
            </a:pathLst>
          </a:custGeom>
          <a:solidFill>
            <a:schemeClr val="accent4"/>
          </a:solidFill>
          <a:ln w="0" cap="flat">
            <a:noFill/>
            <a:prstDash val="solid"/>
            <a:miter/>
          </a:ln>
        </p:spPr>
        <p:txBody>
          <a:bodyPr rtlCol="0" anchor="ctr"/>
          <a:lstStyle/>
          <a:p>
            <a:endParaRPr lang="en-IN"/>
          </a:p>
        </p:txBody>
      </p:sp>
      <p:sp>
        <p:nvSpPr>
          <p:cNvPr id="318" name="Freeform: Shape 317">
            <a:extLst>
              <a:ext uri="{FF2B5EF4-FFF2-40B4-BE49-F238E27FC236}">
                <a16:creationId xmlns:a16="http://schemas.microsoft.com/office/drawing/2014/main" id="{26E3A516-5087-3641-12CB-21F4B94882B8}"/>
              </a:ext>
            </a:extLst>
          </p:cNvPr>
          <p:cNvSpPr/>
          <p:nvPr/>
        </p:nvSpPr>
        <p:spPr>
          <a:xfrm>
            <a:off x="6389186" y="2069176"/>
            <a:ext cx="3261" cy="5606"/>
          </a:xfrm>
          <a:custGeom>
            <a:avLst/>
            <a:gdLst>
              <a:gd name="connsiteX0" fmla="*/ 3036 w 3261"/>
              <a:gd name="connsiteY0" fmla="*/ 4658 h 5606"/>
              <a:gd name="connsiteX1" fmla="*/ 2912 w 3261"/>
              <a:gd name="connsiteY1" fmla="*/ 2422 h 5606"/>
              <a:gd name="connsiteX2" fmla="*/ 55 w 3261"/>
              <a:gd name="connsiteY2" fmla="*/ 0 h 5606"/>
              <a:gd name="connsiteX3" fmla="*/ 55 w 3261"/>
              <a:gd name="connsiteY3" fmla="*/ 3478 h 5606"/>
              <a:gd name="connsiteX4" fmla="*/ 2974 w 3261"/>
              <a:gd name="connsiteY4" fmla="*/ 4596 h 5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1" h="5606">
                <a:moveTo>
                  <a:pt x="3036" y="4658"/>
                </a:moveTo>
                <a:cubicBezTo>
                  <a:pt x="3409" y="4223"/>
                  <a:pt x="3285" y="2919"/>
                  <a:pt x="2912" y="2422"/>
                </a:cubicBezTo>
                <a:cubicBezTo>
                  <a:pt x="2105" y="1490"/>
                  <a:pt x="1049" y="807"/>
                  <a:pt x="55" y="0"/>
                </a:cubicBezTo>
                <a:cubicBezTo>
                  <a:pt x="55" y="1180"/>
                  <a:pt x="-69" y="2360"/>
                  <a:pt x="55" y="3478"/>
                </a:cubicBezTo>
                <a:cubicBezTo>
                  <a:pt x="366" y="5838"/>
                  <a:pt x="1546" y="6272"/>
                  <a:pt x="2974" y="4596"/>
                </a:cubicBezTo>
                <a:close/>
              </a:path>
            </a:pathLst>
          </a:custGeom>
          <a:solidFill>
            <a:schemeClr val="accent4"/>
          </a:solidFill>
          <a:ln w="0" cap="flat">
            <a:noFill/>
            <a:prstDash val="solid"/>
            <a:miter/>
          </a:ln>
        </p:spPr>
        <p:txBody>
          <a:bodyPr rtlCol="0" anchor="ctr"/>
          <a:lstStyle/>
          <a:p>
            <a:endParaRPr lang="en-IN"/>
          </a:p>
        </p:txBody>
      </p:sp>
      <p:sp>
        <p:nvSpPr>
          <p:cNvPr id="319" name="Freeform: Shape 318">
            <a:extLst>
              <a:ext uri="{FF2B5EF4-FFF2-40B4-BE49-F238E27FC236}">
                <a16:creationId xmlns:a16="http://schemas.microsoft.com/office/drawing/2014/main" id="{1D7DC35D-CB95-784A-B1E4-90C6E1CA433F}"/>
              </a:ext>
            </a:extLst>
          </p:cNvPr>
          <p:cNvSpPr/>
          <p:nvPr/>
        </p:nvSpPr>
        <p:spPr>
          <a:xfrm>
            <a:off x="8437972" y="2079124"/>
            <a:ext cx="8322" cy="4713"/>
          </a:xfrm>
          <a:custGeom>
            <a:avLst/>
            <a:gdLst>
              <a:gd name="connsiteX0" fmla="*/ 8322 w 8322"/>
              <a:gd name="connsiteY0" fmla="*/ 2349 h 4713"/>
              <a:gd name="connsiteX1" fmla="*/ 4285 w 8322"/>
              <a:gd name="connsiteY1" fmla="*/ 237 h 4713"/>
              <a:gd name="connsiteX2" fmla="*/ 124 w 8322"/>
              <a:gd name="connsiteY2" fmla="*/ 51 h 4713"/>
              <a:gd name="connsiteX3" fmla="*/ 0 w 8322"/>
              <a:gd name="connsiteY3" fmla="*/ 4708 h 4713"/>
              <a:gd name="connsiteX4" fmla="*/ 4099 w 8322"/>
              <a:gd name="connsiteY4" fmla="*/ 4460 h 4713"/>
              <a:gd name="connsiteX5" fmla="*/ 8260 w 8322"/>
              <a:gd name="connsiteY5" fmla="*/ 2349 h 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22" h="4713">
                <a:moveTo>
                  <a:pt x="8322" y="2349"/>
                </a:moveTo>
                <a:cubicBezTo>
                  <a:pt x="7018" y="1603"/>
                  <a:pt x="5714" y="610"/>
                  <a:pt x="4285" y="237"/>
                </a:cubicBezTo>
                <a:cubicBezTo>
                  <a:pt x="2981" y="-74"/>
                  <a:pt x="1553" y="-11"/>
                  <a:pt x="124" y="51"/>
                </a:cubicBezTo>
                <a:cubicBezTo>
                  <a:pt x="124" y="1603"/>
                  <a:pt x="62" y="3156"/>
                  <a:pt x="0" y="4708"/>
                </a:cubicBezTo>
                <a:cubicBezTo>
                  <a:pt x="1366" y="4708"/>
                  <a:pt x="2795" y="4771"/>
                  <a:pt x="4099" y="4460"/>
                </a:cubicBezTo>
                <a:cubicBezTo>
                  <a:pt x="5589" y="4087"/>
                  <a:pt x="6894" y="3094"/>
                  <a:pt x="8260" y="2349"/>
                </a:cubicBezTo>
                <a:close/>
              </a:path>
            </a:pathLst>
          </a:custGeom>
          <a:solidFill>
            <a:schemeClr val="accent6"/>
          </a:solidFill>
          <a:ln w="0" cap="flat">
            <a:noFill/>
            <a:prstDash val="solid"/>
            <a:miter/>
          </a:ln>
        </p:spPr>
        <p:txBody>
          <a:bodyPr rtlCol="0" anchor="ctr"/>
          <a:lstStyle/>
          <a:p>
            <a:endParaRPr lang="en-IN"/>
          </a:p>
        </p:txBody>
      </p:sp>
      <p:sp>
        <p:nvSpPr>
          <p:cNvPr id="320" name="Freeform: Shape 319">
            <a:extLst>
              <a:ext uri="{FF2B5EF4-FFF2-40B4-BE49-F238E27FC236}">
                <a16:creationId xmlns:a16="http://schemas.microsoft.com/office/drawing/2014/main" id="{F22C626F-A3DB-05E5-D59E-0D7F86C51312}"/>
              </a:ext>
            </a:extLst>
          </p:cNvPr>
          <p:cNvSpPr/>
          <p:nvPr/>
        </p:nvSpPr>
        <p:spPr>
          <a:xfrm>
            <a:off x="8436358" y="2083771"/>
            <a:ext cx="1614" cy="745"/>
          </a:xfrm>
          <a:custGeom>
            <a:avLst/>
            <a:gdLst>
              <a:gd name="connsiteX0" fmla="*/ 1614 w 1614"/>
              <a:gd name="connsiteY0" fmla="*/ 0 h 745"/>
              <a:gd name="connsiteX1" fmla="*/ 807 w 1614"/>
              <a:gd name="connsiteY1" fmla="*/ 0 h 745"/>
              <a:gd name="connsiteX2" fmla="*/ 0 w 1614"/>
              <a:gd name="connsiteY2" fmla="*/ 745 h 745"/>
              <a:gd name="connsiteX3" fmla="*/ 1553 w 1614"/>
              <a:gd name="connsiteY3" fmla="*/ 745 h 745"/>
              <a:gd name="connsiteX4" fmla="*/ 1553 w 1614"/>
              <a:gd name="connsiteY4" fmla="*/ 0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 h="745">
                <a:moveTo>
                  <a:pt x="1614" y="0"/>
                </a:moveTo>
                <a:cubicBezTo>
                  <a:pt x="1614" y="0"/>
                  <a:pt x="1056" y="0"/>
                  <a:pt x="807" y="0"/>
                </a:cubicBezTo>
                <a:cubicBezTo>
                  <a:pt x="559" y="248"/>
                  <a:pt x="310" y="497"/>
                  <a:pt x="0" y="745"/>
                </a:cubicBezTo>
                <a:cubicBezTo>
                  <a:pt x="559" y="745"/>
                  <a:pt x="1056" y="745"/>
                  <a:pt x="1553" y="745"/>
                </a:cubicBezTo>
                <a:cubicBezTo>
                  <a:pt x="1553" y="497"/>
                  <a:pt x="1553" y="248"/>
                  <a:pt x="1553" y="0"/>
                </a:cubicBezTo>
                <a:close/>
              </a:path>
            </a:pathLst>
          </a:custGeom>
          <a:solidFill>
            <a:schemeClr val="accent6"/>
          </a:solidFill>
          <a:ln w="0" cap="flat">
            <a:noFill/>
            <a:prstDash val="solid"/>
            <a:miter/>
          </a:ln>
        </p:spPr>
        <p:txBody>
          <a:bodyPr rtlCol="0" anchor="ctr"/>
          <a:lstStyle/>
          <a:p>
            <a:endParaRPr lang="en-IN"/>
          </a:p>
        </p:txBody>
      </p:sp>
      <p:sp>
        <p:nvSpPr>
          <p:cNvPr id="321" name="Freeform: Shape 320">
            <a:extLst>
              <a:ext uri="{FF2B5EF4-FFF2-40B4-BE49-F238E27FC236}">
                <a16:creationId xmlns:a16="http://schemas.microsoft.com/office/drawing/2014/main" id="{4F7C1E50-8DFF-5EF3-B5E6-478A01C00A84}"/>
              </a:ext>
            </a:extLst>
          </p:cNvPr>
          <p:cNvSpPr/>
          <p:nvPr/>
        </p:nvSpPr>
        <p:spPr>
          <a:xfrm>
            <a:off x="10410006" y="3712682"/>
            <a:ext cx="4533" cy="9067"/>
          </a:xfrm>
          <a:custGeom>
            <a:avLst/>
            <a:gdLst>
              <a:gd name="connsiteX0" fmla="*/ 0 w 4533"/>
              <a:gd name="connsiteY0" fmla="*/ 0 h 9067"/>
              <a:gd name="connsiteX1" fmla="*/ 4533 w 4533"/>
              <a:gd name="connsiteY1" fmla="*/ 9067 h 9067"/>
              <a:gd name="connsiteX2" fmla="*/ 0 w 4533"/>
              <a:gd name="connsiteY2" fmla="*/ 0 h 9067"/>
            </a:gdLst>
            <a:ahLst/>
            <a:cxnLst>
              <a:cxn ang="0">
                <a:pos x="connsiteX0" y="connsiteY0"/>
              </a:cxn>
              <a:cxn ang="0">
                <a:pos x="connsiteX1" y="connsiteY1"/>
              </a:cxn>
              <a:cxn ang="0">
                <a:pos x="connsiteX2" y="connsiteY2"/>
              </a:cxn>
            </a:cxnLst>
            <a:rect l="l" t="t" r="r" b="b"/>
            <a:pathLst>
              <a:path w="4533" h="9067">
                <a:moveTo>
                  <a:pt x="0" y="0"/>
                </a:moveTo>
                <a:cubicBezTo>
                  <a:pt x="683" y="3416"/>
                  <a:pt x="1553" y="6769"/>
                  <a:pt x="4533" y="9067"/>
                </a:cubicBezTo>
                <a:cubicBezTo>
                  <a:pt x="4347" y="5403"/>
                  <a:pt x="3416" y="2111"/>
                  <a:pt x="0" y="0"/>
                </a:cubicBezTo>
                <a:close/>
              </a:path>
            </a:pathLst>
          </a:custGeom>
          <a:solidFill>
            <a:schemeClr val="accent6"/>
          </a:solidFill>
          <a:ln w="0" cap="flat">
            <a:noFill/>
            <a:prstDash val="solid"/>
            <a:miter/>
          </a:ln>
        </p:spPr>
        <p:txBody>
          <a:bodyPr rtlCol="0" anchor="ctr"/>
          <a:lstStyle/>
          <a:p>
            <a:endParaRPr lang="en-IN"/>
          </a:p>
        </p:txBody>
      </p:sp>
      <p:sp>
        <p:nvSpPr>
          <p:cNvPr id="322" name="Freeform: Shape 321">
            <a:extLst>
              <a:ext uri="{FF2B5EF4-FFF2-40B4-BE49-F238E27FC236}">
                <a16:creationId xmlns:a16="http://schemas.microsoft.com/office/drawing/2014/main" id="{B4C63BD1-C139-74D5-E8FC-33E62A6CA231}"/>
              </a:ext>
            </a:extLst>
          </p:cNvPr>
          <p:cNvSpPr/>
          <p:nvPr/>
        </p:nvSpPr>
        <p:spPr>
          <a:xfrm>
            <a:off x="6476435" y="2089981"/>
            <a:ext cx="2919" cy="4409"/>
          </a:xfrm>
          <a:custGeom>
            <a:avLst/>
            <a:gdLst>
              <a:gd name="connsiteX0" fmla="*/ 2360 w 2919"/>
              <a:gd name="connsiteY0" fmla="*/ 4409 h 4409"/>
              <a:gd name="connsiteX1" fmla="*/ 2857 w 2919"/>
              <a:gd name="connsiteY1" fmla="*/ 2422 h 4409"/>
              <a:gd name="connsiteX2" fmla="*/ 0 w 2919"/>
              <a:gd name="connsiteY2" fmla="*/ 0 h 4409"/>
              <a:gd name="connsiteX3" fmla="*/ 2360 w 2919"/>
              <a:gd name="connsiteY3" fmla="*/ 4409 h 4409"/>
            </a:gdLst>
            <a:ahLst/>
            <a:cxnLst>
              <a:cxn ang="0">
                <a:pos x="connsiteX0" y="connsiteY0"/>
              </a:cxn>
              <a:cxn ang="0">
                <a:pos x="connsiteX1" y="connsiteY1"/>
              </a:cxn>
              <a:cxn ang="0">
                <a:pos x="connsiteX2" y="connsiteY2"/>
              </a:cxn>
              <a:cxn ang="0">
                <a:pos x="connsiteX3" y="connsiteY3"/>
              </a:cxn>
            </a:cxnLst>
            <a:rect l="l" t="t" r="r" b="b"/>
            <a:pathLst>
              <a:path w="2919" h="4409">
                <a:moveTo>
                  <a:pt x="2360" y="4409"/>
                </a:moveTo>
                <a:cubicBezTo>
                  <a:pt x="2546" y="3726"/>
                  <a:pt x="3105" y="2670"/>
                  <a:pt x="2857" y="2422"/>
                </a:cubicBezTo>
                <a:cubicBezTo>
                  <a:pt x="1987" y="1490"/>
                  <a:pt x="994" y="807"/>
                  <a:pt x="0" y="0"/>
                </a:cubicBezTo>
                <a:cubicBezTo>
                  <a:pt x="124" y="1739"/>
                  <a:pt x="0" y="3664"/>
                  <a:pt x="2360" y="4409"/>
                </a:cubicBezTo>
                <a:close/>
              </a:path>
            </a:pathLst>
          </a:custGeom>
          <a:solidFill>
            <a:schemeClr val="accent4"/>
          </a:solidFill>
          <a:ln w="0" cap="flat">
            <a:noFill/>
            <a:prstDash val="solid"/>
            <a:miter/>
          </a:ln>
        </p:spPr>
        <p:txBody>
          <a:bodyPr rtlCol="0" anchor="ctr"/>
          <a:lstStyle/>
          <a:p>
            <a:endParaRPr lang="en-IN"/>
          </a:p>
        </p:txBody>
      </p:sp>
      <p:sp>
        <p:nvSpPr>
          <p:cNvPr id="323" name="Freeform: Shape 322">
            <a:extLst>
              <a:ext uri="{FF2B5EF4-FFF2-40B4-BE49-F238E27FC236}">
                <a16:creationId xmlns:a16="http://schemas.microsoft.com/office/drawing/2014/main" id="{E13B663B-EC24-5A62-6FA5-5A6B0BFBBE2A}"/>
              </a:ext>
            </a:extLst>
          </p:cNvPr>
          <p:cNvSpPr/>
          <p:nvPr/>
        </p:nvSpPr>
        <p:spPr>
          <a:xfrm>
            <a:off x="10959745" y="4570021"/>
            <a:ext cx="9315" cy="3794"/>
          </a:xfrm>
          <a:custGeom>
            <a:avLst/>
            <a:gdLst>
              <a:gd name="connsiteX0" fmla="*/ 9316 w 9315"/>
              <a:gd name="connsiteY0" fmla="*/ 3788 h 3794"/>
              <a:gd name="connsiteX1" fmla="*/ 0 w 9315"/>
              <a:gd name="connsiteY1" fmla="*/ 0 h 3794"/>
              <a:gd name="connsiteX2" fmla="*/ 9316 w 9315"/>
              <a:gd name="connsiteY2" fmla="*/ 3788 h 3794"/>
            </a:gdLst>
            <a:ahLst/>
            <a:cxnLst>
              <a:cxn ang="0">
                <a:pos x="connsiteX0" y="connsiteY0"/>
              </a:cxn>
              <a:cxn ang="0">
                <a:pos x="connsiteX1" y="connsiteY1"/>
              </a:cxn>
              <a:cxn ang="0">
                <a:pos x="connsiteX2" y="connsiteY2"/>
              </a:cxn>
            </a:cxnLst>
            <a:rect l="l" t="t" r="r" b="b"/>
            <a:pathLst>
              <a:path w="9315" h="3794">
                <a:moveTo>
                  <a:pt x="9316" y="3788"/>
                </a:moveTo>
                <a:cubicBezTo>
                  <a:pt x="6459" y="1925"/>
                  <a:pt x="3540" y="186"/>
                  <a:pt x="0" y="0"/>
                </a:cubicBezTo>
                <a:cubicBezTo>
                  <a:pt x="2173" y="3478"/>
                  <a:pt x="5652" y="3850"/>
                  <a:pt x="9316" y="3788"/>
                </a:cubicBezTo>
                <a:close/>
              </a:path>
            </a:pathLst>
          </a:custGeom>
          <a:solidFill>
            <a:schemeClr val="accent6"/>
          </a:solidFill>
          <a:ln w="0" cap="flat">
            <a:noFill/>
            <a:prstDash val="solid"/>
            <a:miter/>
          </a:ln>
        </p:spPr>
        <p:txBody>
          <a:bodyPr rtlCol="0" anchor="ctr"/>
          <a:lstStyle/>
          <a:p>
            <a:endParaRPr lang="en-IN"/>
          </a:p>
        </p:txBody>
      </p:sp>
      <p:sp>
        <p:nvSpPr>
          <p:cNvPr id="324" name="Freeform: Shape 323">
            <a:extLst>
              <a:ext uri="{FF2B5EF4-FFF2-40B4-BE49-F238E27FC236}">
                <a16:creationId xmlns:a16="http://schemas.microsoft.com/office/drawing/2014/main" id="{40389154-68AC-8145-A0A3-25A842AE411B}"/>
              </a:ext>
            </a:extLst>
          </p:cNvPr>
          <p:cNvSpPr/>
          <p:nvPr/>
        </p:nvSpPr>
        <p:spPr>
          <a:xfrm>
            <a:off x="10969061" y="4573809"/>
            <a:ext cx="1552" cy="1055"/>
          </a:xfrm>
          <a:custGeom>
            <a:avLst/>
            <a:gdLst>
              <a:gd name="connsiteX0" fmla="*/ 0 w 1552"/>
              <a:gd name="connsiteY0" fmla="*/ 0 h 1055"/>
              <a:gd name="connsiteX1" fmla="*/ 994 w 1552"/>
              <a:gd name="connsiteY1" fmla="*/ 621 h 1055"/>
              <a:gd name="connsiteX2" fmla="*/ 1553 w 1552"/>
              <a:gd name="connsiteY2" fmla="*/ 1056 h 1055"/>
              <a:gd name="connsiteX3" fmla="*/ 1553 w 1552"/>
              <a:gd name="connsiteY3" fmla="*/ 0 h 1055"/>
              <a:gd name="connsiteX4" fmla="*/ 0 w 1552"/>
              <a:gd name="connsiteY4" fmla="*/ 0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2" h="1055">
                <a:moveTo>
                  <a:pt x="0" y="0"/>
                </a:moveTo>
                <a:cubicBezTo>
                  <a:pt x="311" y="186"/>
                  <a:pt x="621" y="435"/>
                  <a:pt x="994" y="621"/>
                </a:cubicBezTo>
                <a:cubicBezTo>
                  <a:pt x="1243" y="745"/>
                  <a:pt x="1366" y="932"/>
                  <a:pt x="1553" y="1056"/>
                </a:cubicBezTo>
                <a:cubicBezTo>
                  <a:pt x="1553" y="683"/>
                  <a:pt x="1553" y="373"/>
                  <a:pt x="1553" y="0"/>
                </a:cubicBezTo>
                <a:lnTo>
                  <a:pt x="0" y="0"/>
                </a:lnTo>
                <a:close/>
              </a:path>
            </a:pathLst>
          </a:custGeom>
          <a:solidFill>
            <a:schemeClr val="accent6"/>
          </a:solidFill>
          <a:ln w="0" cap="flat">
            <a:noFill/>
            <a:prstDash val="solid"/>
            <a:miter/>
          </a:ln>
        </p:spPr>
        <p:txBody>
          <a:bodyPr rtlCol="0" anchor="ctr"/>
          <a:lstStyle/>
          <a:p>
            <a:endParaRPr lang="en-IN"/>
          </a:p>
        </p:txBody>
      </p:sp>
      <p:sp>
        <p:nvSpPr>
          <p:cNvPr id="325" name="Freeform: Shape 324">
            <a:extLst>
              <a:ext uri="{FF2B5EF4-FFF2-40B4-BE49-F238E27FC236}">
                <a16:creationId xmlns:a16="http://schemas.microsoft.com/office/drawing/2014/main" id="{9DB1B0EB-4294-B9BD-54C7-2E30E41F5938}"/>
              </a:ext>
            </a:extLst>
          </p:cNvPr>
          <p:cNvSpPr/>
          <p:nvPr/>
        </p:nvSpPr>
        <p:spPr>
          <a:xfrm>
            <a:off x="7986418" y="2104874"/>
            <a:ext cx="5899" cy="3905"/>
          </a:xfrm>
          <a:custGeom>
            <a:avLst/>
            <a:gdLst>
              <a:gd name="connsiteX0" fmla="*/ 5838 w 5899"/>
              <a:gd name="connsiteY0" fmla="*/ 1441 h 3905"/>
              <a:gd name="connsiteX1" fmla="*/ 3974 w 5899"/>
              <a:gd name="connsiteY1" fmla="*/ 12 h 3905"/>
              <a:gd name="connsiteX2" fmla="*/ 0 w 5899"/>
              <a:gd name="connsiteY2" fmla="*/ 261 h 3905"/>
              <a:gd name="connsiteX3" fmla="*/ 2422 w 5899"/>
              <a:gd name="connsiteY3" fmla="*/ 3490 h 3905"/>
              <a:gd name="connsiteX4" fmla="*/ 5900 w 5899"/>
              <a:gd name="connsiteY4" fmla="*/ 1441 h 3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9" h="3905">
                <a:moveTo>
                  <a:pt x="5838" y="1441"/>
                </a:moveTo>
                <a:cubicBezTo>
                  <a:pt x="5838" y="944"/>
                  <a:pt x="4658" y="74"/>
                  <a:pt x="3974" y="12"/>
                </a:cubicBezTo>
                <a:cubicBezTo>
                  <a:pt x="2670" y="-50"/>
                  <a:pt x="1366" y="137"/>
                  <a:pt x="0" y="261"/>
                </a:cubicBezTo>
                <a:cubicBezTo>
                  <a:pt x="745" y="1503"/>
                  <a:pt x="1304" y="2869"/>
                  <a:pt x="2422" y="3490"/>
                </a:cubicBezTo>
                <a:cubicBezTo>
                  <a:pt x="4223" y="4546"/>
                  <a:pt x="5776" y="3490"/>
                  <a:pt x="5900" y="1441"/>
                </a:cubicBezTo>
                <a:close/>
              </a:path>
            </a:pathLst>
          </a:custGeom>
          <a:solidFill>
            <a:schemeClr val="accent6"/>
          </a:solidFill>
          <a:ln w="0" cap="flat">
            <a:noFill/>
            <a:prstDash val="solid"/>
            <a:miter/>
          </a:ln>
        </p:spPr>
        <p:txBody>
          <a:bodyPr rtlCol="0" anchor="ctr"/>
          <a:lstStyle/>
          <a:p>
            <a:endParaRPr lang="en-IN"/>
          </a:p>
        </p:txBody>
      </p:sp>
      <p:sp>
        <p:nvSpPr>
          <p:cNvPr id="326" name="Freeform: Shape 325">
            <a:extLst>
              <a:ext uri="{FF2B5EF4-FFF2-40B4-BE49-F238E27FC236}">
                <a16:creationId xmlns:a16="http://schemas.microsoft.com/office/drawing/2014/main" id="{7DC403EA-FA66-F439-709A-BF5C2D1031E8}"/>
              </a:ext>
            </a:extLst>
          </p:cNvPr>
          <p:cNvSpPr/>
          <p:nvPr/>
        </p:nvSpPr>
        <p:spPr>
          <a:xfrm>
            <a:off x="7984741" y="2103458"/>
            <a:ext cx="1676" cy="1801"/>
          </a:xfrm>
          <a:custGeom>
            <a:avLst/>
            <a:gdLst>
              <a:gd name="connsiteX0" fmla="*/ 1677 w 1676"/>
              <a:gd name="connsiteY0" fmla="*/ 1739 h 1801"/>
              <a:gd name="connsiteX1" fmla="*/ 1366 w 1676"/>
              <a:gd name="connsiteY1" fmla="*/ 1180 h 1801"/>
              <a:gd name="connsiteX2" fmla="*/ 0 w 1676"/>
              <a:gd name="connsiteY2" fmla="*/ 0 h 1801"/>
              <a:gd name="connsiteX3" fmla="*/ 807 w 1676"/>
              <a:gd name="connsiteY3" fmla="*/ 1801 h 1801"/>
              <a:gd name="connsiteX4" fmla="*/ 1677 w 1676"/>
              <a:gd name="connsiteY4" fmla="*/ 1801 h 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 h="1801">
                <a:moveTo>
                  <a:pt x="1677" y="1739"/>
                </a:moveTo>
                <a:cubicBezTo>
                  <a:pt x="1677" y="1739"/>
                  <a:pt x="1490" y="1366"/>
                  <a:pt x="1366" y="1180"/>
                </a:cubicBezTo>
                <a:lnTo>
                  <a:pt x="0" y="0"/>
                </a:lnTo>
                <a:lnTo>
                  <a:pt x="807" y="1801"/>
                </a:lnTo>
                <a:cubicBezTo>
                  <a:pt x="807" y="1801"/>
                  <a:pt x="1366" y="1801"/>
                  <a:pt x="1677" y="1801"/>
                </a:cubicBezTo>
                <a:close/>
              </a:path>
            </a:pathLst>
          </a:custGeom>
          <a:solidFill>
            <a:schemeClr val="accent6"/>
          </a:solidFill>
          <a:ln w="0" cap="flat">
            <a:noFill/>
            <a:prstDash val="solid"/>
            <a:miter/>
          </a:ln>
        </p:spPr>
        <p:txBody>
          <a:bodyPr rtlCol="0" anchor="ctr"/>
          <a:lstStyle/>
          <a:p>
            <a:endParaRPr lang="en-IN"/>
          </a:p>
        </p:txBody>
      </p:sp>
      <p:sp>
        <p:nvSpPr>
          <p:cNvPr id="327" name="Freeform: Shape 326">
            <a:extLst>
              <a:ext uri="{FF2B5EF4-FFF2-40B4-BE49-F238E27FC236}">
                <a16:creationId xmlns:a16="http://schemas.microsoft.com/office/drawing/2014/main" id="{801140AA-9268-241C-74CD-C55DD14B40D9}"/>
              </a:ext>
            </a:extLst>
          </p:cNvPr>
          <p:cNvSpPr/>
          <p:nvPr/>
        </p:nvSpPr>
        <p:spPr>
          <a:xfrm>
            <a:off x="9792315" y="2110689"/>
            <a:ext cx="6049" cy="4090"/>
          </a:xfrm>
          <a:custGeom>
            <a:avLst/>
            <a:gdLst>
              <a:gd name="connsiteX0" fmla="*/ 3860 w 6049"/>
              <a:gd name="connsiteY0" fmla="*/ 283 h 4090"/>
              <a:gd name="connsiteX1" fmla="*/ 10 w 6049"/>
              <a:gd name="connsiteY1" fmla="*/ 2271 h 4090"/>
              <a:gd name="connsiteX2" fmla="*/ 1624 w 6049"/>
              <a:gd name="connsiteY2" fmla="*/ 4010 h 4090"/>
              <a:gd name="connsiteX3" fmla="*/ 6034 w 6049"/>
              <a:gd name="connsiteY3" fmla="*/ 3948 h 4090"/>
              <a:gd name="connsiteX4" fmla="*/ 3860 w 6049"/>
              <a:gd name="connsiteY4" fmla="*/ 283 h 4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9" h="4090">
                <a:moveTo>
                  <a:pt x="3860" y="283"/>
                </a:moveTo>
                <a:cubicBezTo>
                  <a:pt x="1935" y="-462"/>
                  <a:pt x="444" y="283"/>
                  <a:pt x="10" y="2271"/>
                </a:cubicBezTo>
                <a:cubicBezTo>
                  <a:pt x="-115" y="2768"/>
                  <a:pt x="1003" y="3948"/>
                  <a:pt x="1624" y="4010"/>
                </a:cubicBezTo>
                <a:cubicBezTo>
                  <a:pt x="3053" y="4196"/>
                  <a:pt x="4543" y="4010"/>
                  <a:pt x="6034" y="3948"/>
                </a:cubicBezTo>
                <a:cubicBezTo>
                  <a:pt x="6158" y="2271"/>
                  <a:pt x="5537" y="967"/>
                  <a:pt x="3860" y="283"/>
                </a:cubicBezTo>
                <a:close/>
              </a:path>
            </a:pathLst>
          </a:custGeom>
          <a:solidFill>
            <a:schemeClr val="accent6"/>
          </a:solidFill>
          <a:ln w="0" cap="flat">
            <a:noFill/>
            <a:prstDash val="solid"/>
            <a:miter/>
          </a:ln>
        </p:spPr>
        <p:txBody>
          <a:bodyPr rtlCol="0" anchor="ctr"/>
          <a:lstStyle/>
          <a:p>
            <a:endParaRPr lang="en-IN"/>
          </a:p>
        </p:txBody>
      </p:sp>
      <p:sp>
        <p:nvSpPr>
          <p:cNvPr id="328" name="Freeform: Shape 327">
            <a:extLst>
              <a:ext uri="{FF2B5EF4-FFF2-40B4-BE49-F238E27FC236}">
                <a16:creationId xmlns:a16="http://schemas.microsoft.com/office/drawing/2014/main" id="{8D01AB68-42B8-6136-37AA-938726D7458F}"/>
              </a:ext>
            </a:extLst>
          </p:cNvPr>
          <p:cNvSpPr/>
          <p:nvPr/>
        </p:nvSpPr>
        <p:spPr>
          <a:xfrm>
            <a:off x="9798287" y="2114574"/>
            <a:ext cx="683" cy="558"/>
          </a:xfrm>
          <a:custGeom>
            <a:avLst/>
            <a:gdLst>
              <a:gd name="connsiteX0" fmla="*/ 62 w 683"/>
              <a:gd name="connsiteY0" fmla="*/ 0 h 558"/>
              <a:gd name="connsiteX1" fmla="*/ 62 w 683"/>
              <a:gd name="connsiteY1" fmla="*/ 559 h 558"/>
              <a:gd name="connsiteX2" fmla="*/ 683 w 683"/>
              <a:gd name="connsiteY2" fmla="*/ 435 h 558"/>
              <a:gd name="connsiteX3" fmla="*/ 497 w 683"/>
              <a:gd name="connsiteY3" fmla="*/ 62 h 558"/>
              <a:gd name="connsiteX4" fmla="*/ 0 w 683"/>
              <a:gd name="connsiteY4" fmla="*/ 62 h 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558">
                <a:moveTo>
                  <a:pt x="62" y="0"/>
                </a:moveTo>
                <a:cubicBezTo>
                  <a:pt x="62" y="0"/>
                  <a:pt x="124" y="311"/>
                  <a:pt x="62" y="559"/>
                </a:cubicBezTo>
                <a:cubicBezTo>
                  <a:pt x="310" y="559"/>
                  <a:pt x="497" y="435"/>
                  <a:pt x="683" y="435"/>
                </a:cubicBezTo>
                <a:cubicBezTo>
                  <a:pt x="683" y="248"/>
                  <a:pt x="559" y="186"/>
                  <a:pt x="497" y="62"/>
                </a:cubicBezTo>
                <a:lnTo>
                  <a:pt x="0" y="62"/>
                </a:lnTo>
                <a:close/>
              </a:path>
            </a:pathLst>
          </a:custGeom>
          <a:solidFill>
            <a:schemeClr val="accent6"/>
          </a:solidFill>
          <a:ln w="0" cap="flat">
            <a:noFill/>
            <a:prstDash val="solid"/>
            <a:miter/>
          </a:ln>
        </p:spPr>
        <p:txBody>
          <a:bodyPr rtlCol="0" anchor="ctr"/>
          <a:lstStyle/>
          <a:p>
            <a:endParaRPr lang="en-IN"/>
          </a:p>
        </p:txBody>
      </p:sp>
      <p:sp>
        <p:nvSpPr>
          <p:cNvPr id="329" name="Freeform: Shape 328">
            <a:extLst>
              <a:ext uri="{FF2B5EF4-FFF2-40B4-BE49-F238E27FC236}">
                <a16:creationId xmlns:a16="http://schemas.microsoft.com/office/drawing/2014/main" id="{305719C7-3D53-A1F8-227A-98A7A2DD2E78}"/>
              </a:ext>
            </a:extLst>
          </p:cNvPr>
          <p:cNvSpPr/>
          <p:nvPr/>
        </p:nvSpPr>
        <p:spPr>
          <a:xfrm>
            <a:off x="6038667" y="2498932"/>
            <a:ext cx="683" cy="1428"/>
          </a:xfrm>
          <a:custGeom>
            <a:avLst/>
            <a:gdLst>
              <a:gd name="connsiteX0" fmla="*/ 62 w 683"/>
              <a:gd name="connsiteY0" fmla="*/ 1428 h 1428"/>
              <a:gd name="connsiteX1" fmla="*/ 683 w 683"/>
              <a:gd name="connsiteY1" fmla="*/ 683 h 1428"/>
              <a:gd name="connsiteX2" fmla="*/ 186 w 683"/>
              <a:gd name="connsiteY2" fmla="*/ 0 h 1428"/>
              <a:gd name="connsiteX3" fmla="*/ 0 w 683"/>
              <a:gd name="connsiteY3" fmla="*/ 0 h 1428"/>
              <a:gd name="connsiteX4" fmla="*/ 62 w 683"/>
              <a:gd name="connsiteY4" fmla="*/ 1366 h 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 h="1428">
                <a:moveTo>
                  <a:pt x="62" y="1428"/>
                </a:moveTo>
                <a:cubicBezTo>
                  <a:pt x="62" y="1428"/>
                  <a:pt x="497" y="932"/>
                  <a:pt x="683" y="683"/>
                </a:cubicBezTo>
                <a:cubicBezTo>
                  <a:pt x="559" y="435"/>
                  <a:pt x="311" y="248"/>
                  <a:pt x="186" y="0"/>
                </a:cubicBezTo>
                <a:cubicBezTo>
                  <a:pt x="186" y="0"/>
                  <a:pt x="62" y="0"/>
                  <a:pt x="0" y="0"/>
                </a:cubicBezTo>
                <a:cubicBezTo>
                  <a:pt x="0" y="435"/>
                  <a:pt x="0" y="932"/>
                  <a:pt x="62" y="1366"/>
                </a:cubicBezTo>
                <a:close/>
              </a:path>
            </a:pathLst>
          </a:custGeom>
          <a:solidFill>
            <a:schemeClr val="accent4"/>
          </a:solidFill>
          <a:ln w="0" cap="flat">
            <a:noFill/>
            <a:prstDash val="solid"/>
            <a:miter/>
          </a:ln>
        </p:spPr>
        <p:txBody>
          <a:bodyPr rtlCol="0" anchor="ctr"/>
          <a:lstStyle/>
          <a:p>
            <a:endParaRPr lang="en-IN"/>
          </a:p>
        </p:txBody>
      </p:sp>
      <p:sp>
        <p:nvSpPr>
          <p:cNvPr id="330" name="Freeform: Shape 329">
            <a:extLst>
              <a:ext uri="{FF2B5EF4-FFF2-40B4-BE49-F238E27FC236}">
                <a16:creationId xmlns:a16="http://schemas.microsoft.com/office/drawing/2014/main" id="{ABD59666-66A4-5026-F244-148A205F4B26}"/>
              </a:ext>
            </a:extLst>
          </p:cNvPr>
          <p:cNvSpPr/>
          <p:nvPr/>
        </p:nvSpPr>
        <p:spPr>
          <a:xfrm>
            <a:off x="6036005" y="2500299"/>
            <a:ext cx="2910" cy="6105"/>
          </a:xfrm>
          <a:custGeom>
            <a:avLst/>
            <a:gdLst>
              <a:gd name="connsiteX0" fmla="*/ 2289 w 2910"/>
              <a:gd name="connsiteY0" fmla="*/ 5962 h 6105"/>
              <a:gd name="connsiteX1" fmla="*/ 2911 w 2910"/>
              <a:gd name="connsiteY1" fmla="*/ 3664 h 6105"/>
              <a:gd name="connsiteX2" fmla="*/ 2724 w 2910"/>
              <a:gd name="connsiteY2" fmla="*/ 0 h 6105"/>
              <a:gd name="connsiteX3" fmla="*/ 364 w 2910"/>
              <a:gd name="connsiteY3" fmla="*/ 3292 h 6105"/>
              <a:gd name="connsiteX4" fmla="*/ 2289 w 2910"/>
              <a:gd name="connsiteY4" fmla="*/ 5962 h 6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0" h="6105">
                <a:moveTo>
                  <a:pt x="2289" y="5962"/>
                </a:moveTo>
                <a:cubicBezTo>
                  <a:pt x="2724" y="5838"/>
                  <a:pt x="2911" y="4471"/>
                  <a:pt x="2911" y="3664"/>
                </a:cubicBezTo>
                <a:cubicBezTo>
                  <a:pt x="2911" y="2422"/>
                  <a:pt x="2786" y="1242"/>
                  <a:pt x="2724" y="0"/>
                </a:cubicBezTo>
                <a:cubicBezTo>
                  <a:pt x="1855" y="1056"/>
                  <a:pt x="923" y="2049"/>
                  <a:pt x="364" y="3292"/>
                </a:cubicBezTo>
                <a:cubicBezTo>
                  <a:pt x="-567" y="5403"/>
                  <a:pt x="364" y="6521"/>
                  <a:pt x="2289" y="5962"/>
                </a:cubicBezTo>
                <a:close/>
              </a:path>
            </a:pathLst>
          </a:custGeom>
          <a:solidFill>
            <a:schemeClr val="accent4"/>
          </a:solidFill>
          <a:ln w="0" cap="flat">
            <a:noFill/>
            <a:prstDash val="solid"/>
            <a:miter/>
          </a:ln>
        </p:spPr>
        <p:txBody>
          <a:bodyPr rtlCol="0" anchor="ctr"/>
          <a:lstStyle/>
          <a:p>
            <a:endParaRPr lang="en-IN"/>
          </a:p>
        </p:txBody>
      </p:sp>
      <p:sp>
        <p:nvSpPr>
          <p:cNvPr id="331" name="Freeform: Shape 330">
            <a:extLst>
              <a:ext uri="{FF2B5EF4-FFF2-40B4-BE49-F238E27FC236}">
                <a16:creationId xmlns:a16="http://schemas.microsoft.com/office/drawing/2014/main" id="{D850FA51-1889-9F15-D69A-98581161F76F}"/>
              </a:ext>
            </a:extLst>
          </p:cNvPr>
          <p:cNvSpPr/>
          <p:nvPr/>
        </p:nvSpPr>
        <p:spPr>
          <a:xfrm>
            <a:off x="7658560" y="3067464"/>
            <a:ext cx="2187" cy="3503"/>
          </a:xfrm>
          <a:custGeom>
            <a:avLst/>
            <a:gdLst>
              <a:gd name="connsiteX0" fmla="*/ 2188 w 2187"/>
              <a:gd name="connsiteY0" fmla="*/ 1888 h 3503"/>
              <a:gd name="connsiteX1" fmla="*/ 14 w 2187"/>
              <a:gd name="connsiteY1" fmla="*/ 1702 h 3503"/>
              <a:gd name="connsiteX2" fmla="*/ 945 w 2187"/>
              <a:gd name="connsiteY2" fmla="*/ 3503 h 3503"/>
              <a:gd name="connsiteX3" fmla="*/ 2188 w 2187"/>
              <a:gd name="connsiteY3" fmla="*/ 1888 h 3503"/>
            </a:gdLst>
            <a:ahLst/>
            <a:cxnLst>
              <a:cxn ang="0">
                <a:pos x="connsiteX0" y="connsiteY0"/>
              </a:cxn>
              <a:cxn ang="0">
                <a:pos x="connsiteX1" y="connsiteY1"/>
              </a:cxn>
              <a:cxn ang="0">
                <a:pos x="connsiteX2" y="connsiteY2"/>
              </a:cxn>
              <a:cxn ang="0">
                <a:pos x="connsiteX3" y="connsiteY3"/>
              </a:cxn>
            </a:cxnLst>
            <a:rect l="l" t="t" r="r" b="b"/>
            <a:pathLst>
              <a:path w="2187" h="3503">
                <a:moveTo>
                  <a:pt x="2188" y="1888"/>
                </a:moveTo>
                <a:cubicBezTo>
                  <a:pt x="1629" y="-534"/>
                  <a:pt x="759" y="-658"/>
                  <a:pt x="14" y="1702"/>
                </a:cubicBezTo>
                <a:cubicBezTo>
                  <a:pt x="-110" y="2199"/>
                  <a:pt x="635" y="2944"/>
                  <a:pt x="945" y="3503"/>
                </a:cubicBezTo>
                <a:cubicBezTo>
                  <a:pt x="1318" y="2944"/>
                  <a:pt x="1815" y="2385"/>
                  <a:pt x="2188" y="1888"/>
                </a:cubicBezTo>
                <a:close/>
              </a:path>
            </a:pathLst>
          </a:custGeom>
          <a:solidFill>
            <a:schemeClr val="accent6"/>
          </a:solidFill>
          <a:ln w="0" cap="flat">
            <a:noFill/>
            <a:prstDash val="solid"/>
            <a:miter/>
          </a:ln>
        </p:spPr>
        <p:txBody>
          <a:bodyPr rtlCol="0" anchor="ctr"/>
          <a:lstStyle/>
          <a:p>
            <a:endParaRPr lang="en-IN"/>
          </a:p>
        </p:txBody>
      </p:sp>
      <p:sp>
        <p:nvSpPr>
          <p:cNvPr id="332" name="Freeform: Shape 331">
            <a:extLst>
              <a:ext uri="{FF2B5EF4-FFF2-40B4-BE49-F238E27FC236}">
                <a16:creationId xmlns:a16="http://schemas.microsoft.com/office/drawing/2014/main" id="{C6EBCCAD-5009-7977-239E-2D4E0703050B}"/>
              </a:ext>
            </a:extLst>
          </p:cNvPr>
          <p:cNvSpPr/>
          <p:nvPr/>
        </p:nvSpPr>
        <p:spPr>
          <a:xfrm>
            <a:off x="6446541" y="4158009"/>
            <a:ext cx="2816" cy="3427"/>
          </a:xfrm>
          <a:custGeom>
            <a:avLst/>
            <a:gdLst>
              <a:gd name="connsiteX0" fmla="*/ 1947 w 2816"/>
              <a:gd name="connsiteY0" fmla="*/ 3371 h 3427"/>
              <a:gd name="connsiteX1" fmla="*/ 2816 w 2816"/>
              <a:gd name="connsiteY1" fmla="*/ 1632 h 3427"/>
              <a:gd name="connsiteX2" fmla="*/ 1699 w 2816"/>
              <a:gd name="connsiteY2" fmla="*/ 18 h 3427"/>
              <a:gd name="connsiteX3" fmla="*/ 146 w 2816"/>
              <a:gd name="connsiteY3" fmla="*/ 825 h 3427"/>
              <a:gd name="connsiteX4" fmla="*/ 2009 w 2816"/>
              <a:gd name="connsiteY4" fmla="*/ 3371 h 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 h="3427">
                <a:moveTo>
                  <a:pt x="1947" y="3371"/>
                </a:moveTo>
                <a:cubicBezTo>
                  <a:pt x="2382" y="3247"/>
                  <a:pt x="2568" y="2253"/>
                  <a:pt x="2816" y="1632"/>
                </a:cubicBezTo>
                <a:cubicBezTo>
                  <a:pt x="2444" y="1073"/>
                  <a:pt x="2196" y="266"/>
                  <a:pt x="1699" y="18"/>
                </a:cubicBezTo>
                <a:cubicBezTo>
                  <a:pt x="1326" y="-107"/>
                  <a:pt x="270" y="452"/>
                  <a:pt x="146" y="825"/>
                </a:cubicBezTo>
                <a:cubicBezTo>
                  <a:pt x="-351" y="2688"/>
                  <a:pt x="457" y="3682"/>
                  <a:pt x="2009" y="3371"/>
                </a:cubicBezTo>
                <a:close/>
              </a:path>
            </a:pathLst>
          </a:custGeom>
          <a:solidFill>
            <a:schemeClr val="accent4"/>
          </a:solidFill>
          <a:ln w="0" cap="flat">
            <a:noFill/>
            <a:prstDash val="solid"/>
            <a:miter/>
          </a:ln>
        </p:spPr>
        <p:txBody>
          <a:bodyPr rtlCol="0" anchor="ctr"/>
          <a:lstStyle/>
          <a:p>
            <a:endParaRPr lang="en-IN"/>
          </a:p>
        </p:txBody>
      </p:sp>
      <p:sp>
        <p:nvSpPr>
          <p:cNvPr id="333" name="Freeform: Shape 332">
            <a:extLst>
              <a:ext uri="{FF2B5EF4-FFF2-40B4-BE49-F238E27FC236}">
                <a16:creationId xmlns:a16="http://schemas.microsoft.com/office/drawing/2014/main" id="{BCC05A13-6547-048B-8D51-466164C07CFD}"/>
              </a:ext>
            </a:extLst>
          </p:cNvPr>
          <p:cNvSpPr/>
          <p:nvPr/>
        </p:nvSpPr>
        <p:spPr>
          <a:xfrm>
            <a:off x="8144533" y="3650206"/>
            <a:ext cx="1179" cy="745"/>
          </a:xfrm>
          <a:custGeom>
            <a:avLst/>
            <a:gdLst>
              <a:gd name="connsiteX0" fmla="*/ 0 w 1179"/>
              <a:gd name="connsiteY0" fmla="*/ 621 h 745"/>
              <a:gd name="connsiteX1" fmla="*/ 1180 w 1179"/>
              <a:gd name="connsiteY1" fmla="*/ 745 h 745"/>
              <a:gd name="connsiteX2" fmla="*/ 1180 w 1179"/>
              <a:gd name="connsiteY2" fmla="*/ 435 h 745"/>
              <a:gd name="connsiteX3" fmla="*/ 559 w 1179"/>
              <a:gd name="connsiteY3" fmla="*/ 0 h 745"/>
              <a:gd name="connsiteX4" fmla="*/ 0 w 1179"/>
              <a:gd name="connsiteY4" fmla="*/ 621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9" h="745">
                <a:moveTo>
                  <a:pt x="0" y="621"/>
                </a:moveTo>
                <a:cubicBezTo>
                  <a:pt x="373" y="621"/>
                  <a:pt x="807" y="745"/>
                  <a:pt x="1180" y="745"/>
                </a:cubicBezTo>
                <a:cubicBezTo>
                  <a:pt x="1180" y="683"/>
                  <a:pt x="1180" y="559"/>
                  <a:pt x="1180" y="435"/>
                </a:cubicBezTo>
                <a:cubicBezTo>
                  <a:pt x="994" y="311"/>
                  <a:pt x="807" y="124"/>
                  <a:pt x="559" y="0"/>
                </a:cubicBezTo>
                <a:cubicBezTo>
                  <a:pt x="373" y="248"/>
                  <a:pt x="186" y="373"/>
                  <a:pt x="0" y="621"/>
                </a:cubicBezTo>
                <a:close/>
              </a:path>
            </a:pathLst>
          </a:custGeom>
          <a:solidFill>
            <a:schemeClr val="accent6"/>
          </a:solidFill>
          <a:ln w="0" cap="flat">
            <a:noFill/>
            <a:prstDash val="solid"/>
            <a:miter/>
          </a:ln>
        </p:spPr>
        <p:txBody>
          <a:bodyPr rtlCol="0" anchor="ctr"/>
          <a:lstStyle/>
          <a:p>
            <a:endParaRPr lang="en-IN"/>
          </a:p>
        </p:txBody>
      </p:sp>
      <p:sp>
        <p:nvSpPr>
          <p:cNvPr id="334" name="Freeform: Shape 333">
            <a:extLst>
              <a:ext uri="{FF2B5EF4-FFF2-40B4-BE49-F238E27FC236}">
                <a16:creationId xmlns:a16="http://schemas.microsoft.com/office/drawing/2014/main" id="{7B360EB3-B26B-F4B0-848D-45DAFD87F9F4}"/>
              </a:ext>
            </a:extLst>
          </p:cNvPr>
          <p:cNvSpPr/>
          <p:nvPr/>
        </p:nvSpPr>
        <p:spPr>
          <a:xfrm>
            <a:off x="8140310" y="3650716"/>
            <a:ext cx="4222" cy="2885"/>
          </a:xfrm>
          <a:custGeom>
            <a:avLst/>
            <a:gdLst>
              <a:gd name="connsiteX0" fmla="*/ 0 w 4222"/>
              <a:gd name="connsiteY0" fmla="*/ 2161 h 2885"/>
              <a:gd name="connsiteX1" fmla="*/ 1739 w 4222"/>
              <a:gd name="connsiteY1" fmla="*/ 2844 h 2885"/>
              <a:gd name="connsiteX2" fmla="*/ 4223 w 4222"/>
              <a:gd name="connsiteY2" fmla="*/ 111 h 2885"/>
              <a:gd name="connsiteX3" fmla="*/ 0 w 4222"/>
              <a:gd name="connsiteY3" fmla="*/ 2099 h 2885"/>
            </a:gdLst>
            <a:ahLst/>
            <a:cxnLst>
              <a:cxn ang="0">
                <a:pos x="connsiteX0" y="connsiteY0"/>
              </a:cxn>
              <a:cxn ang="0">
                <a:pos x="connsiteX1" y="connsiteY1"/>
              </a:cxn>
              <a:cxn ang="0">
                <a:pos x="connsiteX2" y="connsiteY2"/>
              </a:cxn>
              <a:cxn ang="0">
                <a:pos x="connsiteX3" y="connsiteY3"/>
              </a:cxn>
            </a:cxnLst>
            <a:rect l="l" t="t" r="r" b="b"/>
            <a:pathLst>
              <a:path w="4222" h="2885">
                <a:moveTo>
                  <a:pt x="0" y="2161"/>
                </a:moveTo>
                <a:cubicBezTo>
                  <a:pt x="0" y="2161"/>
                  <a:pt x="1490" y="3092"/>
                  <a:pt x="1739" y="2844"/>
                </a:cubicBezTo>
                <a:cubicBezTo>
                  <a:pt x="2609" y="2036"/>
                  <a:pt x="3416" y="1105"/>
                  <a:pt x="4223" y="111"/>
                </a:cubicBezTo>
                <a:cubicBezTo>
                  <a:pt x="2484" y="-75"/>
                  <a:pt x="745" y="-324"/>
                  <a:pt x="0" y="2099"/>
                </a:cubicBezTo>
                <a:close/>
              </a:path>
            </a:pathLst>
          </a:custGeom>
          <a:solidFill>
            <a:schemeClr val="accent6"/>
          </a:solidFill>
          <a:ln w="0" cap="flat">
            <a:noFill/>
            <a:prstDash val="solid"/>
            <a:miter/>
          </a:ln>
        </p:spPr>
        <p:txBody>
          <a:bodyPr rtlCol="0" anchor="ctr"/>
          <a:lstStyle/>
          <a:p>
            <a:endParaRPr lang="en-IN"/>
          </a:p>
        </p:txBody>
      </p:sp>
      <p:sp>
        <p:nvSpPr>
          <p:cNvPr id="335" name="Freeform: Shape 334">
            <a:extLst>
              <a:ext uri="{FF2B5EF4-FFF2-40B4-BE49-F238E27FC236}">
                <a16:creationId xmlns:a16="http://schemas.microsoft.com/office/drawing/2014/main" id="{DA56126D-968F-C48B-6795-5F539ED0FA10}"/>
              </a:ext>
            </a:extLst>
          </p:cNvPr>
          <p:cNvSpPr/>
          <p:nvPr/>
        </p:nvSpPr>
        <p:spPr>
          <a:xfrm>
            <a:off x="10436772" y="3772661"/>
            <a:ext cx="2483" cy="3863"/>
          </a:xfrm>
          <a:custGeom>
            <a:avLst/>
            <a:gdLst>
              <a:gd name="connsiteX0" fmla="*/ 62 w 2483"/>
              <a:gd name="connsiteY0" fmla="*/ 1752 h 3863"/>
              <a:gd name="connsiteX1" fmla="*/ 993 w 2483"/>
              <a:gd name="connsiteY1" fmla="*/ 3864 h 3863"/>
              <a:gd name="connsiteX2" fmla="*/ 2484 w 2483"/>
              <a:gd name="connsiteY2" fmla="*/ 2125 h 3863"/>
              <a:gd name="connsiteX3" fmla="*/ 0 w 2483"/>
              <a:gd name="connsiteY3" fmla="*/ 1752 h 3863"/>
            </a:gdLst>
            <a:ahLst/>
            <a:cxnLst>
              <a:cxn ang="0">
                <a:pos x="connsiteX0" y="connsiteY0"/>
              </a:cxn>
              <a:cxn ang="0">
                <a:pos x="connsiteX1" y="connsiteY1"/>
              </a:cxn>
              <a:cxn ang="0">
                <a:pos x="connsiteX2" y="connsiteY2"/>
              </a:cxn>
              <a:cxn ang="0">
                <a:pos x="connsiteX3" y="connsiteY3"/>
              </a:cxn>
            </a:cxnLst>
            <a:rect l="l" t="t" r="r" b="b"/>
            <a:pathLst>
              <a:path w="2483" h="3863">
                <a:moveTo>
                  <a:pt x="62" y="1752"/>
                </a:moveTo>
                <a:cubicBezTo>
                  <a:pt x="-124" y="2249"/>
                  <a:pt x="683" y="3119"/>
                  <a:pt x="993" y="3864"/>
                </a:cubicBezTo>
                <a:cubicBezTo>
                  <a:pt x="1490" y="3305"/>
                  <a:pt x="1987" y="2746"/>
                  <a:pt x="2484" y="2125"/>
                </a:cubicBezTo>
                <a:cubicBezTo>
                  <a:pt x="1925" y="-545"/>
                  <a:pt x="993" y="-732"/>
                  <a:pt x="0" y="1752"/>
                </a:cubicBezTo>
                <a:close/>
              </a:path>
            </a:pathLst>
          </a:custGeom>
          <a:solidFill>
            <a:schemeClr val="accent6"/>
          </a:solidFill>
          <a:ln w="0" cap="flat">
            <a:noFill/>
            <a:prstDash val="solid"/>
            <a:miter/>
          </a:ln>
        </p:spPr>
        <p:txBody>
          <a:bodyPr rtlCol="0" anchor="ctr"/>
          <a:lstStyle/>
          <a:p>
            <a:endParaRPr lang="en-IN"/>
          </a:p>
        </p:txBody>
      </p:sp>
      <p:sp>
        <p:nvSpPr>
          <p:cNvPr id="336" name="Freeform: Shape 335">
            <a:extLst>
              <a:ext uri="{FF2B5EF4-FFF2-40B4-BE49-F238E27FC236}">
                <a16:creationId xmlns:a16="http://schemas.microsoft.com/office/drawing/2014/main" id="{0B883BB5-B4CC-40E1-D68C-FFA2A2B6655D}"/>
              </a:ext>
            </a:extLst>
          </p:cNvPr>
          <p:cNvSpPr/>
          <p:nvPr/>
        </p:nvSpPr>
        <p:spPr>
          <a:xfrm>
            <a:off x="6871164" y="2546007"/>
            <a:ext cx="621" cy="683"/>
          </a:xfrm>
          <a:custGeom>
            <a:avLst/>
            <a:gdLst>
              <a:gd name="connsiteX0" fmla="*/ 0 w 621"/>
              <a:gd name="connsiteY0" fmla="*/ 62 h 683"/>
              <a:gd name="connsiteX1" fmla="*/ 0 w 621"/>
              <a:gd name="connsiteY1" fmla="*/ 683 h 683"/>
              <a:gd name="connsiteX2" fmla="*/ 248 w 621"/>
              <a:gd name="connsiteY2" fmla="*/ 559 h 683"/>
              <a:gd name="connsiteX3" fmla="*/ 621 w 621"/>
              <a:gd name="connsiteY3" fmla="*/ 0 h 683"/>
              <a:gd name="connsiteX4" fmla="*/ 0 w 621"/>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 h="683">
                <a:moveTo>
                  <a:pt x="0" y="62"/>
                </a:moveTo>
                <a:lnTo>
                  <a:pt x="0" y="683"/>
                </a:lnTo>
                <a:cubicBezTo>
                  <a:pt x="0" y="683"/>
                  <a:pt x="186" y="621"/>
                  <a:pt x="248" y="559"/>
                </a:cubicBezTo>
                <a:cubicBezTo>
                  <a:pt x="373" y="373"/>
                  <a:pt x="497" y="186"/>
                  <a:pt x="621" y="0"/>
                </a:cubicBezTo>
                <a:cubicBezTo>
                  <a:pt x="435" y="0"/>
                  <a:pt x="186" y="0"/>
                  <a:pt x="0" y="0"/>
                </a:cubicBezTo>
                <a:close/>
              </a:path>
            </a:pathLst>
          </a:custGeom>
          <a:solidFill>
            <a:schemeClr val="accent4"/>
          </a:solidFill>
          <a:ln w="0" cap="flat">
            <a:noFill/>
            <a:prstDash val="solid"/>
            <a:miter/>
          </a:ln>
        </p:spPr>
        <p:txBody>
          <a:bodyPr rtlCol="0" anchor="ctr"/>
          <a:lstStyle/>
          <a:p>
            <a:endParaRPr lang="en-IN"/>
          </a:p>
        </p:txBody>
      </p:sp>
      <p:sp>
        <p:nvSpPr>
          <p:cNvPr id="337" name="Freeform: Shape 336">
            <a:extLst>
              <a:ext uri="{FF2B5EF4-FFF2-40B4-BE49-F238E27FC236}">
                <a16:creationId xmlns:a16="http://schemas.microsoft.com/office/drawing/2014/main" id="{7F3C87F2-C433-080B-B393-1B4722D774D9}"/>
              </a:ext>
            </a:extLst>
          </p:cNvPr>
          <p:cNvSpPr/>
          <p:nvPr/>
        </p:nvSpPr>
        <p:spPr>
          <a:xfrm>
            <a:off x="6863277" y="2541356"/>
            <a:ext cx="7887" cy="4866"/>
          </a:xfrm>
          <a:custGeom>
            <a:avLst/>
            <a:gdLst>
              <a:gd name="connsiteX0" fmla="*/ 3850 w 7887"/>
              <a:gd name="connsiteY0" fmla="*/ 180 h 4866"/>
              <a:gd name="connsiteX1" fmla="*/ 0 w 7887"/>
              <a:gd name="connsiteY1" fmla="*/ 2477 h 4866"/>
              <a:gd name="connsiteX2" fmla="*/ 3850 w 7887"/>
              <a:gd name="connsiteY2" fmla="*/ 4713 h 4866"/>
              <a:gd name="connsiteX3" fmla="*/ 7887 w 7887"/>
              <a:gd name="connsiteY3" fmla="*/ 4713 h 4866"/>
              <a:gd name="connsiteX4" fmla="*/ 7887 w 7887"/>
              <a:gd name="connsiteY4" fmla="*/ 55 h 4866"/>
              <a:gd name="connsiteX5" fmla="*/ 3912 w 7887"/>
              <a:gd name="connsiteY5" fmla="*/ 180 h 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87" h="4866">
                <a:moveTo>
                  <a:pt x="3850" y="180"/>
                </a:moveTo>
                <a:cubicBezTo>
                  <a:pt x="2422" y="552"/>
                  <a:pt x="1242" y="1670"/>
                  <a:pt x="0" y="2477"/>
                </a:cubicBezTo>
                <a:cubicBezTo>
                  <a:pt x="1242" y="3285"/>
                  <a:pt x="2422" y="4403"/>
                  <a:pt x="3850" y="4713"/>
                </a:cubicBezTo>
                <a:cubicBezTo>
                  <a:pt x="5155" y="5024"/>
                  <a:pt x="6521" y="4775"/>
                  <a:pt x="7887" y="4713"/>
                </a:cubicBezTo>
                <a:cubicBezTo>
                  <a:pt x="7887" y="3161"/>
                  <a:pt x="7887" y="1608"/>
                  <a:pt x="7887" y="55"/>
                </a:cubicBezTo>
                <a:cubicBezTo>
                  <a:pt x="6521" y="55"/>
                  <a:pt x="5155" y="-131"/>
                  <a:pt x="3912" y="180"/>
                </a:cubicBezTo>
                <a:close/>
              </a:path>
            </a:pathLst>
          </a:custGeom>
          <a:solidFill>
            <a:schemeClr val="accent4"/>
          </a:solidFill>
          <a:ln w="0" cap="flat">
            <a:noFill/>
            <a:prstDash val="solid"/>
            <a:miter/>
          </a:ln>
        </p:spPr>
        <p:txBody>
          <a:bodyPr rtlCol="0" anchor="ctr"/>
          <a:lstStyle/>
          <a:p>
            <a:endParaRPr lang="en-IN"/>
          </a:p>
        </p:txBody>
      </p:sp>
      <p:sp>
        <p:nvSpPr>
          <p:cNvPr id="338" name="Freeform: Shape 337">
            <a:extLst>
              <a:ext uri="{FF2B5EF4-FFF2-40B4-BE49-F238E27FC236}">
                <a16:creationId xmlns:a16="http://schemas.microsoft.com/office/drawing/2014/main" id="{827CAAF0-FA84-A90B-716A-245B0247F6A2}"/>
              </a:ext>
            </a:extLst>
          </p:cNvPr>
          <p:cNvSpPr/>
          <p:nvPr/>
        </p:nvSpPr>
        <p:spPr>
          <a:xfrm>
            <a:off x="6698695" y="2197846"/>
            <a:ext cx="5224" cy="3644"/>
          </a:xfrm>
          <a:custGeom>
            <a:avLst/>
            <a:gdLst>
              <a:gd name="connsiteX0" fmla="*/ 5225 w 5224"/>
              <a:gd name="connsiteY0" fmla="*/ 1934 h 3644"/>
              <a:gd name="connsiteX1" fmla="*/ 1499 w 5224"/>
              <a:gd name="connsiteY1" fmla="*/ 9 h 3644"/>
              <a:gd name="connsiteX2" fmla="*/ 8 w 5224"/>
              <a:gd name="connsiteY2" fmla="*/ 1500 h 3644"/>
              <a:gd name="connsiteX3" fmla="*/ 3486 w 5224"/>
              <a:gd name="connsiteY3" fmla="*/ 3487 h 3644"/>
              <a:gd name="connsiteX4" fmla="*/ 5225 w 5224"/>
              <a:gd name="connsiteY4" fmla="*/ 1996 h 3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4" h="3644">
                <a:moveTo>
                  <a:pt x="5225" y="1934"/>
                </a:moveTo>
                <a:cubicBezTo>
                  <a:pt x="3983" y="1251"/>
                  <a:pt x="2803" y="444"/>
                  <a:pt x="1499" y="9"/>
                </a:cubicBezTo>
                <a:cubicBezTo>
                  <a:pt x="1188" y="-115"/>
                  <a:pt x="-116" y="1065"/>
                  <a:pt x="8" y="1500"/>
                </a:cubicBezTo>
                <a:cubicBezTo>
                  <a:pt x="381" y="3301"/>
                  <a:pt x="1685" y="3984"/>
                  <a:pt x="3486" y="3487"/>
                </a:cubicBezTo>
                <a:cubicBezTo>
                  <a:pt x="4045" y="2990"/>
                  <a:pt x="4666" y="2493"/>
                  <a:pt x="5225" y="1996"/>
                </a:cubicBezTo>
                <a:close/>
              </a:path>
            </a:pathLst>
          </a:custGeom>
          <a:solidFill>
            <a:schemeClr val="accent4"/>
          </a:solidFill>
          <a:ln w="0" cap="flat">
            <a:noFill/>
            <a:prstDash val="solid"/>
            <a:miter/>
          </a:ln>
        </p:spPr>
        <p:txBody>
          <a:bodyPr rtlCol="0" anchor="ctr"/>
          <a:lstStyle/>
          <a:p>
            <a:endParaRPr lang="en-IN"/>
          </a:p>
        </p:txBody>
      </p:sp>
      <p:sp>
        <p:nvSpPr>
          <p:cNvPr id="339" name="Freeform: Shape 338">
            <a:extLst>
              <a:ext uri="{FF2B5EF4-FFF2-40B4-BE49-F238E27FC236}">
                <a16:creationId xmlns:a16="http://schemas.microsoft.com/office/drawing/2014/main" id="{36D78A48-59D8-5FB5-A9D4-E9C8B30FB7FF}"/>
              </a:ext>
            </a:extLst>
          </p:cNvPr>
          <p:cNvSpPr/>
          <p:nvPr/>
        </p:nvSpPr>
        <p:spPr>
          <a:xfrm>
            <a:off x="8236447" y="3667720"/>
            <a:ext cx="1676" cy="1366"/>
          </a:xfrm>
          <a:custGeom>
            <a:avLst/>
            <a:gdLst>
              <a:gd name="connsiteX0" fmla="*/ 1677 w 1676"/>
              <a:gd name="connsiteY0" fmla="*/ 1366 h 1366"/>
              <a:gd name="connsiteX1" fmla="*/ 1677 w 1676"/>
              <a:gd name="connsiteY1" fmla="*/ 0 h 1366"/>
              <a:gd name="connsiteX2" fmla="*/ 0 w 1676"/>
              <a:gd name="connsiteY2" fmla="*/ 683 h 1366"/>
              <a:gd name="connsiteX3" fmla="*/ 1677 w 1676"/>
              <a:gd name="connsiteY3" fmla="*/ 1366 h 1366"/>
            </a:gdLst>
            <a:ahLst/>
            <a:cxnLst>
              <a:cxn ang="0">
                <a:pos x="connsiteX0" y="connsiteY0"/>
              </a:cxn>
              <a:cxn ang="0">
                <a:pos x="connsiteX1" y="connsiteY1"/>
              </a:cxn>
              <a:cxn ang="0">
                <a:pos x="connsiteX2" y="connsiteY2"/>
              </a:cxn>
              <a:cxn ang="0">
                <a:pos x="connsiteX3" y="connsiteY3"/>
              </a:cxn>
            </a:cxnLst>
            <a:rect l="l" t="t" r="r" b="b"/>
            <a:pathLst>
              <a:path w="1676" h="1366">
                <a:moveTo>
                  <a:pt x="1677" y="1366"/>
                </a:moveTo>
                <a:lnTo>
                  <a:pt x="1677" y="0"/>
                </a:lnTo>
                <a:lnTo>
                  <a:pt x="0" y="683"/>
                </a:lnTo>
                <a:lnTo>
                  <a:pt x="1677" y="1366"/>
                </a:lnTo>
                <a:close/>
              </a:path>
            </a:pathLst>
          </a:custGeom>
          <a:solidFill>
            <a:schemeClr val="accent6"/>
          </a:solidFill>
          <a:ln w="0" cap="flat">
            <a:noFill/>
            <a:prstDash val="solid"/>
            <a:miter/>
          </a:ln>
        </p:spPr>
        <p:txBody>
          <a:bodyPr rtlCol="0" anchor="ctr"/>
          <a:lstStyle/>
          <a:p>
            <a:endParaRPr lang="en-IN"/>
          </a:p>
        </p:txBody>
      </p:sp>
      <p:sp>
        <p:nvSpPr>
          <p:cNvPr id="340" name="Freeform: Shape 339">
            <a:extLst>
              <a:ext uri="{FF2B5EF4-FFF2-40B4-BE49-F238E27FC236}">
                <a16:creationId xmlns:a16="http://schemas.microsoft.com/office/drawing/2014/main" id="{1F1057B1-A722-032B-BD0A-704F315939CE}"/>
              </a:ext>
            </a:extLst>
          </p:cNvPr>
          <p:cNvSpPr/>
          <p:nvPr/>
        </p:nvSpPr>
        <p:spPr>
          <a:xfrm>
            <a:off x="6169457" y="3981591"/>
            <a:ext cx="2054" cy="3664"/>
          </a:xfrm>
          <a:custGeom>
            <a:avLst/>
            <a:gdLst>
              <a:gd name="connsiteX0" fmla="*/ 1242 w 2054"/>
              <a:gd name="connsiteY0" fmla="*/ 0 h 3664"/>
              <a:gd name="connsiteX1" fmla="*/ 0 w 2054"/>
              <a:gd name="connsiteY1" fmla="*/ 1677 h 3664"/>
              <a:gd name="connsiteX2" fmla="*/ 807 w 2054"/>
              <a:gd name="connsiteY2" fmla="*/ 3664 h 3664"/>
              <a:gd name="connsiteX3" fmla="*/ 2049 w 2054"/>
              <a:gd name="connsiteY3" fmla="*/ 2049 h 3664"/>
              <a:gd name="connsiteX4" fmla="*/ 1242 w 2054"/>
              <a:gd name="connsiteY4" fmla="*/ 62 h 3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 h="3664">
                <a:moveTo>
                  <a:pt x="1242" y="0"/>
                </a:moveTo>
                <a:cubicBezTo>
                  <a:pt x="807" y="559"/>
                  <a:pt x="62" y="1056"/>
                  <a:pt x="0" y="1677"/>
                </a:cubicBezTo>
                <a:cubicBezTo>
                  <a:pt x="0" y="2298"/>
                  <a:pt x="559" y="2981"/>
                  <a:pt x="807" y="3664"/>
                </a:cubicBezTo>
                <a:cubicBezTo>
                  <a:pt x="1242" y="3105"/>
                  <a:pt x="1987" y="2608"/>
                  <a:pt x="2049" y="2049"/>
                </a:cubicBezTo>
                <a:cubicBezTo>
                  <a:pt x="2111" y="1428"/>
                  <a:pt x="1553" y="745"/>
                  <a:pt x="1242" y="62"/>
                </a:cubicBezTo>
                <a:close/>
              </a:path>
            </a:pathLst>
          </a:custGeom>
          <a:solidFill>
            <a:schemeClr val="accent4"/>
          </a:solidFill>
          <a:ln w="0" cap="flat">
            <a:noFill/>
            <a:prstDash val="solid"/>
            <a:miter/>
          </a:ln>
        </p:spPr>
        <p:txBody>
          <a:bodyPr rtlCol="0" anchor="ctr"/>
          <a:lstStyle/>
          <a:p>
            <a:endParaRPr lang="en-IN"/>
          </a:p>
        </p:txBody>
      </p:sp>
      <p:sp>
        <p:nvSpPr>
          <p:cNvPr id="341" name="Freeform: Shape 340">
            <a:extLst>
              <a:ext uri="{FF2B5EF4-FFF2-40B4-BE49-F238E27FC236}">
                <a16:creationId xmlns:a16="http://schemas.microsoft.com/office/drawing/2014/main" id="{195AAC43-B83D-E8DC-5FB8-062E279695A0}"/>
              </a:ext>
            </a:extLst>
          </p:cNvPr>
          <p:cNvSpPr/>
          <p:nvPr/>
        </p:nvSpPr>
        <p:spPr>
          <a:xfrm>
            <a:off x="7928724" y="3516808"/>
            <a:ext cx="1242" cy="620"/>
          </a:xfrm>
          <a:custGeom>
            <a:avLst/>
            <a:gdLst>
              <a:gd name="connsiteX0" fmla="*/ 0 w 1242"/>
              <a:gd name="connsiteY0" fmla="*/ 559 h 620"/>
              <a:gd name="connsiteX1" fmla="*/ 1242 w 1242"/>
              <a:gd name="connsiteY1" fmla="*/ 559 h 620"/>
              <a:gd name="connsiteX2" fmla="*/ 1180 w 1242"/>
              <a:gd name="connsiteY2" fmla="*/ 373 h 620"/>
              <a:gd name="connsiteX3" fmla="*/ 745 w 1242"/>
              <a:gd name="connsiteY3" fmla="*/ 0 h 620"/>
              <a:gd name="connsiteX4" fmla="*/ 62 w 1242"/>
              <a:gd name="connsiteY4" fmla="*/ 621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 h="620">
                <a:moveTo>
                  <a:pt x="0" y="559"/>
                </a:moveTo>
                <a:cubicBezTo>
                  <a:pt x="435" y="559"/>
                  <a:pt x="807" y="559"/>
                  <a:pt x="1242" y="559"/>
                </a:cubicBezTo>
                <a:cubicBezTo>
                  <a:pt x="1242" y="497"/>
                  <a:pt x="1242" y="435"/>
                  <a:pt x="1180" y="373"/>
                </a:cubicBezTo>
                <a:cubicBezTo>
                  <a:pt x="1056" y="248"/>
                  <a:pt x="870" y="124"/>
                  <a:pt x="745" y="0"/>
                </a:cubicBezTo>
                <a:cubicBezTo>
                  <a:pt x="497" y="248"/>
                  <a:pt x="249" y="435"/>
                  <a:pt x="62" y="621"/>
                </a:cubicBezTo>
                <a:close/>
              </a:path>
            </a:pathLst>
          </a:custGeom>
          <a:solidFill>
            <a:schemeClr val="accent6"/>
          </a:solidFill>
          <a:ln w="0" cap="flat">
            <a:noFill/>
            <a:prstDash val="solid"/>
            <a:miter/>
          </a:ln>
        </p:spPr>
        <p:txBody>
          <a:bodyPr rtlCol="0" anchor="ctr"/>
          <a:lstStyle/>
          <a:p>
            <a:endParaRPr lang="en-IN"/>
          </a:p>
        </p:txBody>
      </p:sp>
      <p:sp>
        <p:nvSpPr>
          <p:cNvPr id="342" name="Freeform: Shape 341">
            <a:extLst>
              <a:ext uri="{FF2B5EF4-FFF2-40B4-BE49-F238E27FC236}">
                <a16:creationId xmlns:a16="http://schemas.microsoft.com/office/drawing/2014/main" id="{381AE9EA-C127-2A57-4081-91A2F09E4F20}"/>
              </a:ext>
            </a:extLst>
          </p:cNvPr>
          <p:cNvSpPr/>
          <p:nvPr/>
        </p:nvSpPr>
        <p:spPr>
          <a:xfrm>
            <a:off x="7924377" y="3517367"/>
            <a:ext cx="4346" cy="2459"/>
          </a:xfrm>
          <a:custGeom>
            <a:avLst/>
            <a:gdLst>
              <a:gd name="connsiteX0" fmla="*/ 1739 w 4346"/>
              <a:gd name="connsiteY0" fmla="*/ 2422 h 2459"/>
              <a:gd name="connsiteX1" fmla="*/ 4347 w 4346"/>
              <a:gd name="connsiteY1" fmla="*/ 0 h 2459"/>
              <a:gd name="connsiteX2" fmla="*/ 0 w 4346"/>
              <a:gd name="connsiteY2" fmla="*/ 1863 h 2459"/>
              <a:gd name="connsiteX3" fmla="*/ 1801 w 4346"/>
              <a:gd name="connsiteY3" fmla="*/ 2422 h 2459"/>
            </a:gdLst>
            <a:ahLst/>
            <a:cxnLst>
              <a:cxn ang="0">
                <a:pos x="connsiteX0" y="connsiteY0"/>
              </a:cxn>
              <a:cxn ang="0">
                <a:pos x="connsiteX1" y="connsiteY1"/>
              </a:cxn>
              <a:cxn ang="0">
                <a:pos x="connsiteX2" y="connsiteY2"/>
              </a:cxn>
              <a:cxn ang="0">
                <a:pos x="connsiteX3" y="connsiteY3"/>
              </a:cxn>
            </a:cxnLst>
            <a:rect l="l" t="t" r="r" b="b"/>
            <a:pathLst>
              <a:path w="4346" h="2459">
                <a:moveTo>
                  <a:pt x="1739" y="2422"/>
                </a:moveTo>
                <a:cubicBezTo>
                  <a:pt x="2670" y="1739"/>
                  <a:pt x="3478" y="869"/>
                  <a:pt x="4347" y="0"/>
                </a:cubicBezTo>
                <a:cubicBezTo>
                  <a:pt x="2670" y="0"/>
                  <a:pt x="993" y="0"/>
                  <a:pt x="0" y="1863"/>
                </a:cubicBezTo>
                <a:cubicBezTo>
                  <a:pt x="621" y="2049"/>
                  <a:pt x="1490" y="2608"/>
                  <a:pt x="1801" y="2422"/>
                </a:cubicBezTo>
                <a:close/>
              </a:path>
            </a:pathLst>
          </a:custGeom>
          <a:solidFill>
            <a:schemeClr val="accent6"/>
          </a:solidFill>
          <a:ln w="0" cap="flat">
            <a:noFill/>
            <a:prstDash val="solid"/>
            <a:miter/>
          </a:ln>
        </p:spPr>
        <p:txBody>
          <a:bodyPr rtlCol="0" anchor="ctr"/>
          <a:lstStyle/>
          <a:p>
            <a:endParaRPr lang="en-IN"/>
          </a:p>
        </p:txBody>
      </p:sp>
      <p:sp>
        <p:nvSpPr>
          <p:cNvPr id="343" name="Freeform: Shape 342">
            <a:extLst>
              <a:ext uri="{FF2B5EF4-FFF2-40B4-BE49-F238E27FC236}">
                <a16:creationId xmlns:a16="http://schemas.microsoft.com/office/drawing/2014/main" id="{25D8BFF4-52E5-3CAD-6005-9188D9457C59}"/>
              </a:ext>
            </a:extLst>
          </p:cNvPr>
          <p:cNvSpPr/>
          <p:nvPr/>
        </p:nvSpPr>
        <p:spPr>
          <a:xfrm>
            <a:off x="8084231" y="2224932"/>
            <a:ext cx="3727" cy="5775"/>
          </a:xfrm>
          <a:custGeom>
            <a:avLst/>
            <a:gdLst>
              <a:gd name="connsiteX0" fmla="*/ 0 w 3727"/>
              <a:gd name="connsiteY0" fmla="*/ 1490 h 5775"/>
              <a:gd name="connsiteX1" fmla="*/ 1553 w 3727"/>
              <a:gd name="connsiteY1" fmla="*/ 5776 h 5775"/>
              <a:gd name="connsiteX2" fmla="*/ 3416 w 3727"/>
              <a:gd name="connsiteY2" fmla="*/ 4223 h 5775"/>
              <a:gd name="connsiteX3" fmla="*/ 1863 w 3727"/>
              <a:gd name="connsiteY3" fmla="*/ 0 h 5775"/>
              <a:gd name="connsiteX4" fmla="*/ 62 w 3727"/>
              <a:gd name="connsiteY4" fmla="*/ 1490 h 5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 h="5775">
                <a:moveTo>
                  <a:pt x="0" y="1490"/>
                </a:moveTo>
                <a:cubicBezTo>
                  <a:pt x="310" y="2981"/>
                  <a:pt x="993" y="4347"/>
                  <a:pt x="1553" y="5776"/>
                </a:cubicBezTo>
                <a:cubicBezTo>
                  <a:pt x="2173" y="5279"/>
                  <a:pt x="3105" y="4906"/>
                  <a:pt x="3416" y="4223"/>
                </a:cubicBezTo>
                <a:cubicBezTo>
                  <a:pt x="4161" y="2422"/>
                  <a:pt x="3540" y="994"/>
                  <a:pt x="1863" y="0"/>
                </a:cubicBezTo>
                <a:cubicBezTo>
                  <a:pt x="1242" y="497"/>
                  <a:pt x="0" y="1118"/>
                  <a:pt x="62" y="1490"/>
                </a:cubicBezTo>
                <a:close/>
              </a:path>
            </a:pathLst>
          </a:custGeom>
          <a:solidFill>
            <a:schemeClr val="accent6"/>
          </a:solidFill>
          <a:ln w="0" cap="flat">
            <a:noFill/>
            <a:prstDash val="solid"/>
            <a:miter/>
          </a:ln>
        </p:spPr>
        <p:txBody>
          <a:bodyPr rtlCol="0" anchor="ctr"/>
          <a:lstStyle/>
          <a:p>
            <a:endParaRPr lang="en-IN"/>
          </a:p>
        </p:txBody>
      </p:sp>
      <p:sp>
        <p:nvSpPr>
          <p:cNvPr id="344" name="Freeform: Shape 343">
            <a:extLst>
              <a:ext uri="{FF2B5EF4-FFF2-40B4-BE49-F238E27FC236}">
                <a16:creationId xmlns:a16="http://schemas.microsoft.com/office/drawing/2014/main" id="{8B18A577-D31D-8B4C-F9B3-E22DF49E3182}"/>
              </a:ext>
            </a:extLst>
          </p:cNvPr>
          <p:cNvSpPr/>
          <p:nvPr/>
        </p:nvSpPr>
        <p:spPr>
          <a:xfrm>
            <a:off x="8943282" y="2249038"/>
            <a:ext cx="4187" cy="3235"/>
          </a:xfrm>
          <a:custGeom>
            <a:avLst/>
            <a:gdLst>
              <a:gd name="connsiteX0" fmla="*/ 4125 w 4187"/>
              <a:gd name="connsiteY0" fmla="*/ 2412 h 3235"/>
              <a:gd name="connsiteX1" fmla="*/ 3628 w 4187"/>
              <a:gd name="connsiteY1" fmla="*/ 611 h 3235"/>
              <a:gd name="connsiteX2" fmla="*/ 1330 w 4187"/>
              <a:gd name="connsiteY2" fmla="*/ 115 h 3235"/>
              <a:gd name="connsiteX3" fmla="*/ 2013 w 4187"/>
              <a:gd name="connsiteY3" fmla="*/ 3220 h 3235"/>
              <a:gd name="connsiteX4" fmla="*/ 4187 w 4187"/>
              <a:gd name="connsiteY4" fmla="*/ 2412 h 3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7" h="3235">
                <a:moveTo>
                  <a:pt x="4125" y="2412"/>
                </a:moveTo>
                <a:cubicBezTo>
                  <a:pt x="4001" y="1791"/>
                  <a:pt x="4001" y="860"/>
                  <a:pt x="3628" y="611"/>
                </a:cubicBezTo>
                <a:cubicBezTo>
                  <a:pt x="2945" y="177"/>
                  <a:pt x="1827" y="-196"/>
                  <a:pt x="1330" y="115"/>
                </a:cubicBezTo>
                <a:cubicBezTo>
                  <a:pt x="-657" y="1357"/>
                  <a:pt x="-408" y="2661"/>
                  <a:pt x="2013" y="3220"/>
                </a:cubicBezTo>
                <a:cubicBezTo>
                  <a:pt x="2635" y="3344"/>
                  <a:pt x="3442" y="2723"/>
                  <a:pt x="4187" y="2412"/>
                </a:cubicBezTo>
                <a:close/>
              </a:path>
            </a:pathLst>
          </a:custGeom>
          <a:solidFill>
            <a:schemeClr val="accent6"/>
          </a:solidFill>
          <a:ln w="0" cap="flat">
            <a:noFill/>
            <a:prstDash val="solid"/>
            <a:miter/>
          </a:ln>
        </p:spPr>
        <p:txBody>
          <a:bodyPr rtlCol="0" anchor="ctr"/>
          <a:lstStyle/>
          <a:p>
            <a:endParaRPr lang="en-IN"/>
          </a:p>
        </p:txBody>
      </p:sp>
      <p:sp>
        <p:nvSpPr>
          <p:cNvPr id="345" name="Freeform: Shape 344">
            <a:extLst>
              <a:ext uri="{FF2B5EF4-FFF2-40B4-BE49-F238E27FC236}">
                <a16:creationId xmlns:a16="http://schemas.microsoft.com/office/drawing/2014/main" id="{2063743A-33F0-E34C-4800-D7EBBFA67DD9}"/>
              </a:ext>
            </a:extLst>
          </p:cNvPr>
          <p:cNvSpPr/>
          <p:nvPr/>
        </p:nvSpPr>
        <p:spPr>
          <a:xfrm>
            <a:off x="8930204" y="2254777"/>
            <a:ext cx="2608" cy="2262"/>
          </a:xfrm>
          <a:custGeom>
            <a:avLst/>
            <a:gdLst>
              <a:gd name="connsiteX0" fmla="*/ 0 w 2608"/>
              <a:gd name="connsiteY0" fmla="*/ 1704 h 2262"/>
              <a:gd name="connsiteX1" fmla="*/ 1925 w 2608"/>
              <a:gd name="connsiteY1" fmla="*/ 2263 h 2262"/>
              <a:gd name="connsiteX2" fmla="*/ 2608 w 2608"/>
              <a:gd name="connsiteY2" fmla="*/ 772 h 2262"/>
              <a:gd name="connsiteX3" fmla="*/ 62 w 2608"/>
              <a:gd name="connsiteY3" fmla="*/ 1704 h 2262"/>
            </a:gdLst>
            <a:ahLst/>
            <a:cxnLst>
              <a:cxn ang="0">
                <a:pos x="connsiteX0" y="connsiteY0"/>
              </a:cxn>
              <a:cxn ang="0">
                <a:pos x="connsiteX1" y="connsiteY1"/>
              </a:cxn>
              <a:cxn ang="0">
                <a:pos x="connsiteX2" y="connsiteY2"/>
              </a:cxn>
              <a:cxn ang="0">
                <a:pos x="connsiteX3" y="connsiteY3"/>
              </a:cxn>
            </a:cxnLst>
            <a:rect l="l" t="t" r="r" b="b"/>
            <a:pathLst>
              <a:path w="2608" h="2262">
                <a:moveTo>
                  <a:pt x="0" y="1704"/>
                </a:moveTo>
                <a:cubicBezTo>
                  <a:pt x="0" y="1704"/>
                  <a:pt x="1242" y="2263"/>
                  <a:pt x="1925" y="2263"/>
                </a:cubicBezTo>
                <a:cubicBezTo>
                  <a:pt x="2174" y="2263"/>
                  <a:pt x="2360" y="1331"/>
                  <a:pt x="2608" y="772"/>
                </a:cubicBezTo>
                <a:cubicBezTo>
                  <a:pt x="807" y="-532"/>
                  <a:pt x="-186" y="-159"/>
                  <a:pt x="62" y="1704"/>
                </a:cubicBezTo>
                <a:close/>
              </a:path>
            </a:pathLst>
          </a:custGeom>
          <a:solidFill>
            <a:schemeClr val="accent6"/>
          </a:solidFill>
          <a:ln w="0" cap="flat">
            <a:noFill/>
            <a:prstDash val="solid"/>
            <a:miter/>
          </a:ln>
        </p:spPr>
        <p:txBody>
          <a:bodyPr rtlCol="0" anchor="ctr"/>
          <a:lstStyle/>
          <a:p>
            <a:endParaRPr lang="en-IN"/>
          </a:p>
        </p:txBody>
      </p:sp>
      <p:sp>
        <p:nvSpPr>
          <p:cNvPr id="346" name="Freeform: Shape 345">
            <a:extLst>
              <a:ext uri="{FF2B5EF4-FFF2-40B4-BE49-F238E27FC236}">
                <a16:creationId xmlns:a16="http://schemas.microsoft.com/office/drawing/2014/main" id="{B2ACF853-FB86-3DDB-6AE7-6EDB70A7B388}"/>
              </a:ext>
            </a:extLst>
          </p:cNvPr>
          <p:cNvSpPr/>
          <p:nvPr/>
        </p:nvSpPr>
        <p:spPr>
          <a:xfrm>
            <a:off x="10788294" y="4195971"/>
            <a:ext cx="3771" cy="2609"/>
          </a:xfrm>
          <a:custGeom>
            <a:avLst/>
            <a:gdLst>
              <a:gd name="connsiteX0" fmla="*/ 2281 w 3771"/>
              <a:gd name="connsiteY0" fmla="*/ 63 h 2609"/>
              <a:gd name="connsiteX1" fmla="*/ 232 w 3771"/>
              <a:gd name="connsiteY1" fmla="*/ 1988 h 2609"/>
              <a:gd name="connsiteX2" fmla="*/ 2033 w 3771"/>
              <a:gd name="connsiteY2" fmla="*/ 2609 h 2609"/>
              <a:gd name="connsiteX3" fmla="*/ 3771 w 3771"/>
              <a:gd name="connsiteY3" fmla="*/ 1429 h 2609"/>
              <a:gd name="connsiteX4" fmla="*/ 2281 w 3771"/>
              <a:gd name="connsiteY4" fmla="*/ 63 h 2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1" h="2609">
                <a:moveTo>
                  <a:pt x="2281" y="63"/>
                </a:moveTo>
                <a:cubicBezTo>
                  <a:pt x="418" y="-248"/>
                  <a:pt x="-452" y="622"/>
                  <a:pt x="232" y="1988"/>
                </a:cubicBezTo>
                <a:cubicBezTo>
                  <a:pt x="418" y="2361"/>
                  <a:pt x="1412" y="2423"/>
                  <a:pt x="2033" y="2609"/>
                </a:cubicBezTo>
                <a:cubicBezTo>
                  <a:pt x="2591" y="2174"/>
                  <a:pt x="3151" y="1802"/>
                  <a:pt x="3771" y="1429"/>
                </a:cubicBezTo>
                <a:cubicBezTo>
                  <a:pt x="3275" y="932"/>
                  <a:pt x="2840" y="125"/>
                  <a:pt x="2281" y="63"/>
                </a:cubicBezTo>
                <a:close/>
              </a:path>
            </a:pathLst>
          </a:custGeom>
          <a:solidFill>
            <a:schemeClr val="accent6"/>
          </a:solidFill>
          <a:ln w="0" cap="flat">
            <a:noFill/>
            <a:prstDash val="solid"/>
            <a:miter/>
          </a:ln>
        </p:spPr>
        <p:txBody>
          <a:bodyPr rtlCol="0" anchor="ctr"/>
          <a:lstStyle/>
          <a:p>
            <a:endParaRPr lang="en-IN"/>
          </a:p>
        </p:txBody>
      </p:sp>
      <p:sp>
        <p:nvSpPr>
          <p:cNvPr id="347" name="Freeform: Shape 346">
            <a:extLst>
              <a:ext uri="{FF2B5EF4-FFF2-40B4-BE49-F238E27FC236}">
                <a16:creationId xmlns:a16="http://schemas.microsoft.com/office/drawing/2014/main" id="{15822F0F-B455-2F6F-E123-EB3746800742}"/>
              </a:ext>
            </a:extLst>
          </p:cNvPr>
          <p:cNvSpPr/>
          <p:nvPr/>
        </p:nvSpPr>
        <p:spPr>
          <a:xfrm>
            <a:off x="7610630" y="3162384"/>
            <a:ext cx="745" cy="620"/>
          </a:xfrm>
          <a:custGeom>
            <a:avLst/>
            <a:gdLst>
              <a:gd name="connsiteX0" fmla="*/ 0 w 745"/>
              <a:gd name="connsiteY0" fmla="*/ 621 h 620"/>
              <a:gd name="connsiteX1" fmla="*/ 745 w 745"/>
              <a:gd name="connsiteY1" fmla="*/ 621 h 620"/>
              <a:gd name="connsiteX2" fmla="*/ 745 w 745"/>
              <a:gd name="connsiteY2" fmla="*/ 559 h 620"/>
              <a:gd name="connsiteX3" fmla="*/ 186 w 745"/>
              <a:gd name="connsiteY3" fmla="*/ 0 h 620"/>
              <a:gd name="connsiteX4" fmla="*/ 0 w 745"/>
              <a:gd name="connsiteY4" fmla="*/ 559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 h="620">
                <a:moveTo>
                  <a:pt x="0" y="621"/>
                </a:moveTo>
                <a:cubicBezTo>
                  <a:pt x="0" y="621"/>
                  <a:pt x="497" y="621"/>
                  <a:pt x="745" y="621"/>
                </a:cubicBezTo>
                <a:cubicBezTo>
                  <a:pt x="745" y="621"/>
                  <a:pt x="745" y="621"/>
                  <a:pt x="745" y="559"/>
                </a:cubicBezTo>
                <a:cubicBezTo>
                  <a:pt x="559" y="373"/>
                  <a:pt x="435" y="186"/>
                  <a:pt x="186" y="0"/>
                </a:cubicBezTo>
                <a:cubicBezTo>
                  <a:pt x="124" y="186"/>
                  <a:pt x="62" y="373"/>
                  <a:pt x="0" y="559"/>
                </a:cubicBezTo>
                <a:close/>
              </a:path>
            </a:pathLst>
          </a:custGeom>
          <a:solidFill>
            <a:schemeClr val="accent4"/>
          </a:solidFill>
          <a:ln w="0" cap="flat">
            <a:noFill/>
            <a:prstDash val="solid"/>
            <a:miter/>
          </a:ln>
        </p:spPr>
        <p:txBody>
          <a:bodyPr rtlCol="0" anchor="ctr"/>
          <a:lstStyle/>
          <a:p>
            <a:endParaRPr lang="en-IN"/>
          </a:p>
        </p:txBody>
      </p:sp>
      <p:sp>
        <p:nvSpPr>
          <p:cNvPr id="348" name="Freeform: Shape 347">
            <a:extLst>
              <a:ext uri="{FF2B5EF4-FFF2-40B4-BE49-F238E27FC236}">
                <a16:creationId xmlns:a16="http://schemas.microsoft.com/office/drawing/2014/main" id="{BFDCE90F-675F-5772-661D-0F0561F0D21E}"/>
              </a:ext>
            </a:extLst>
          </p:cNvPr>
          <p:cNvSpPr/>
          <p:nvPr/>
        </p:nvSpPr>
        <p:spPr>
          <a:xfrm>
            <a:off x="7604914" y="3162751"/>
            <a:ext cx="5654" cy="4309"/>
          </a:xfrm>
          <a:custGeom>
            <a:avLst/>
            <a:gdLst>
              <a:gd name="connsiteX0" fmla="*/ 65 w 5654"/>
              <a:gd name="connsiteY0" fmla="*/ 1868 h 4309"/>
              <a:gd name="connsiteX1" fmla="*/ 3791 w 5654"/>
              <a:gd name="connsiteY1" fmla="*/ 3855 h 4309"/>
              <a:gd name="connsiteX2" fmla="*/ 5654 w 5654"/>
              <a:gd name="connsiteY2" fmla="*/ 253 h 4309"/>
              <a:gd name="connsiteX3" fmla="*/ 1555 w 5654"/>
              <a:gd name="connsiteY3" fmla="*/ 67 h 4309"/>
              <a:gd name="connsiteX4" fmla="*/ 3 w 5654"/>
              <a:gd name="connsiteY4" fmla="*/ 1868 h 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4" h="4309">
                <a:moveTo>
                  <a:pt x="65" y="1868"/>
                </a:moveTo>
                <a:cubicBezTo>
                  <a:pt x="438" y="3917"/>
                  <a:pt x="2176" y="4973"/>
                  <a:pt x="3791" y="3855"/>
                </a:cubicBezTo>
                <a:cubicBezTo>
                  <a:pt x="4785" y="3172"/>
                  <a:pt x="5157" y="1620"/>
                  <a:pt x="5654" y="253"/>
                </a:cubicBezTo>
                <a:cubicBezTo>
                  <a:pt x="4288" y="129"/>
                  <a:pt x="2859" y="-119"/>
                  <a:pt x="1555" y="67"/>
                </a:cubicBezTo>
                <a:cubicBezTo>
                  <a:pt x="934" y="129"/>
                  <a:pt x="-59" y="1371"/>
                  <a:pt x="3" y="1868"/>
                </a:cubicBezTo>
                <a:close/>
              </a:path>
            </a:pathLst>
          </a:custGeom>
          <a:solidFill>
            <a:schemeClr val="accent4"/>
          </a:solidFill>
          <a:ln w="0" cap="flat">
            <a:noFill/>
            <a:prstDash val="solid"/>
            <a:miter/>
          </a:ln>
        </p:spPr>
        <p:txBody>
          <a:bodyPr rtlCol="0" anchor="ctr"/>
          <a:lstStyle/>
          <a:p>
            <a:endParaRPr lang="en-IN"/>
          </a:p>
        </p:txBody>
      </p:sp>
      <p:sp>
        <p:nvSpPr>
          <p:cNvPr id="349" name="Freeform: Shape 348">
            <a:extLst>
              <a:ext uri="{FF2B5EF4-FFF2-40B4-BE49-F238E27FC236}">
                <a16:creationId xmlns:a16="http://schemas.microsoft.com/office/drawing/2014/main" id="{DC8F6E6A-000F-CD4C-6798-E72176F30A4E}"/>
              </a:ext>
            </a:extLst>
          </p:cNvPr>
          <p:cNvSpPr/>
          <p:nvPr/>
        </p:nvSpPr>
        <p:spPr>
          <a:xfrm>
            <a:off x="6439794" y="4232047"/>
            <a:ext cx="2692" cy="2345"/>
          </a:xfrm>
          <a:custGeom>
            <a:avLst/>
            <a:gdLst>
              <a:gd name="connsiteX0" fmla="*/ 0 w 2692"/>
              <a:gd name="connsiteY0" fmla="*/ 1559 h 2345"/>
              <a:gd name="connsiteX1" fmla="*/ 2670 w 2692"/>
              <a:gd name="connsiteY1" fmla="*/ 566 h 2345"/>
              <a:gd name="connsiteX2" fmla="*/ 745 w 2692"/>
              <a:gd name="connsiteY2" fmla="*/ 7 h 2345"/>
              <a:gd name="connsiteX3" fmla="*/ 62 w 2692"/>
              <a:gd name="connsiteY3" fmla="*/ 1559 h 2345"/>
            </a:gdLst>
            <a:ahLst/>
            <a:cxnLst>
              <a:cxn ang="0">
                <a:pos x="connsiteX0" y="connsiteY0"/>
              </a:cxn>
              <a:cxn ang="0">
                <a:pos x="connsiteX1" y="connsiteY1"/>
              </a:cxn>
              <a:cxn ang="0">
                <a:pos x="connsiteX2" y="connsiteY2"/>
              </a:cxn>
              <a:cxn ang="0">
                <a:pos x="connsiteX3" y="connsiteY3"/>
              </a:cxn>
            </a:cxnLst>
            <a:rect l="l" t="t" r="r" b="b"/>
            <a:pathLst>
              <a:path w="2692" h="2345">
                <a:moveTo>
                  <a:pt x="0" y="1559"/>
                </a:moveTo>
                <a:cubicBezTo>
                  <a:pt x="1863" y="2864"/>
                  <a:pt x="2857" y="2553"/>
                  <a:pt x="2670" y="566"/>
                </a:cubicBezTo>
                <a:cubicBezTo>
                  <a:pt x="2670" y="318"/>
                  <a:pt x="1366" y="-55"/>
                  <a:pt x="745" y="7"/>
                </a:cubicBezTo>
                <a:cubicBezTo>
                  <a:pt x="435" y="7"/>
                  <a:pt x="248" y="1001"/>
                  <a:pt x="62" y="1559"/>
                </a:cubicBezTo>
                <a:close/>
              </a:path>
            </a:pathLst>
          </a:custGeom>
          <a:solidFill>
            <a:schemeClr val="accent4"/>
          </a:solidFill>
          <a:ln w="0" cap="flat">
            <a:noFill/>
            <a:prstDash val="solid"/>
            <a:miter/>
          </a:ln>
        </p:spPr>
        <p:txBody>
          <a:bodyPr rtlCol="0" anchor="ctr"/>
          <a:lstStyle/>
          <a:p>
            <a:endParaRPr lang="en-IN"/>
          </a:p>
        </p:txBody>
      </p:sp>
      <p:sp>
        <p:nvSpPr>
          <p:cNvPr id="350" name="Freeform: Shape 349">
            <a:extLst>
              <a:ext uri="{FF2B5EF4-FFF2-40B4-BE49-F238E27FC236}">
                <a16:creationId xmlns:a16="http://schemas.microsoft.com/office/drawing/2014/main" id="{455C2F22-8FFF-9AF2-F8DD-4952920405AA}"/>
              </a:ext>
            </a:extLst>
          </p:cNvPr>
          <p:cNvSpPr/>
          <p:nvPr/>
        </p:nvSpPr>
        <p:spPr>
          <a:xfrm>
            <a:off x="4546632" y="2908070"/>
            <a:ext cx="2484" cy="3788"/>
          </a:xfrm>
          <a:custGeom>
            <a:avLst/>
            <a:gdLst>
              <a:gd name="connsiteX0" fmla="*/ 0 w 2484"/>
              <a:gd name="connsiteY0" fmla="*/ 1863 h 3788"/>
              <a:gd name="connsiteX1" fmla="*/ 1056 w 2484"/>
              <a:gd name="connsiteY1" fmla="*/ 3788 h 3788"/>
              <a:gd name="connsiteX2" fmla="*/ 2484 w 2484"/>
              <a:gd name="connsiteY2" fmla="*/ 1987 h 3788"/>
              <a:gd name="connsiteX3" fmla="*/ 1304 w 2484"/>
              <a:gd name="connsiteY3" fmla="*/ 0 h 3788"/>
              <a:gd name="connsiteX4" fmla="*/ 0 w 2484"/>
              <a:gd name="connsiteY4" fmla="*/ 1801 h 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4" h="3788">
                <a:moveTo>
                  <a:pt x="0" y="1863"/>
                </a:moveTo>
                <a:cubicBezTo>
                  <a:pt x="0" y="2484"/>
                  <a:pt x="683" y="3167"/>
                  <a:pt x="1056" y="3788"/>
                </a:cubicBezTo>
                <a:cubicBezTo>
                  <a:pt x="1553" y="3167"/>
                  <a:pt x="1987" y="2608"/>
                  <a:pt x="2484" y="1987"/>
                </a:cubicBezTo>
                <a:cubicBezTo>
                  <a:pt x="2112" y="1366"/>
                  <a:pt x="1677" y="683"/>
                  <a:pt x="1304" y="0"/>
                </a:cubicBezTo>
                <a:cubicBezTo>
                  <a:pt x="807" y="621"/>
                  <a:pt x="0" y="1180"/>
                  <a:pt x="0" y="1801"/>
                </a:cubicBezTo>
                <a:close/>
              </a:path>
            </a:pathLst>
          </a:custGeom>
          <a:solidFill>
            <a:schemeClr val="accent4"/>
          </a:solidFill>
          <a:ln w="0" cap="flat">
            <a:noFill/>
            <a:prstDash val="solid"/>
            <a:miter/>
          </a:ln>
        </p:spPr>
        <p:txBody>
          <a:bodyPr rtlCol="0" anchor="ctr"/>
          <a:lstStyle/>
          <a:p>
            <a:endParaRPr lang="en-IN"/>
          </a:p>
        </p:txBody>
      </p:sp>
      <p:sp>
        <p:nvSpPr>
          <p:cNvPr id="351" name="Freeform: Shape 350">
            <a:extLst>
              <a:ext uri="{FF2B5EF4-FFF2-40B4-BE49-F238E27FC236}">
                <a16:creationId xmlns:a16="http://schemas.microsoft.com/office/drawing/2014/main" id="{A890FE12-7C59-FD9B-5DDC-B8C9C530B77F}"/>
              </a:ext>
            </a:extLst>
          </p:cNvPr>
          <p:cNvSpPr/>
          <p:nvPr/>
        </p:nvSpPr>
        <p:spPr>
          <a:xfrm>
            <a:off x="9686376" y="4260746"/>
            <a:ext cx="3294" cy="4657"/>
          </a:xfrm>
          <a:custGeom>
            <a:avLst/>
            <a:gdLst>
              <a:gd name="connsiteX0" fmla="*/ 0 w 3294"/>
              <a:gd name="connsiteY0" fmla="*/ 3478 h 4657"/>
              <a:gd name="connsiteX1" fmla="*/ 1677 w 3294"/>
              <a:gd name="connsiteY1" fmla="*/ 4658 h 4657"/>
              <a:gd name="connsiteX2" fmla="*/ 3292 w 3294"/>
              <a:gd name="connsiteY2" fmla="*/ 3540 h 4657"/>
              <a:gd name="connsiteX3" fmla="*/ 1739 w 3294"/>
              <a:gd name="connsiteY3" fmla="*/ 0 h 4657"/>
              <a:gd name="connsiteX4" fmla="*/ 0 w 3294"/>
              <a:gd name="connsiteY4" fmla="*/ 3478 h 4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4" h="4657">
                <a:moveTo>
                  <a:pt x="0" y="3478"/>
                </a:moveTo>
                <a:cubicBezTo>
                  <a:pt x="0" y="3478"/>
                  <a:pt x="1056" y="4596"/>
                  <a:pt x="1677" y="4658"/>
                </a:cubicBezTo>
                <a:cubicBezTo>
                  <a:pt x="2236" y="4658"/>
                  <a:pt x="3353" y="3788"/>
                  <a:pt x="3292" y="3540"/>
                </a:cubicBezTo>
                <a:cubicBezTo>
                  <a:pt x="2981" y="2298"/>
                  <a:pt x="2298" y="1180"/>
                  <a:pt x="1739" y="0"/>
                </a:cubicBezTo>
                <a:cubicBezTo>
                  <a:pt x="1118" y="1180"/>
                  <a:pt x="435" y="2298"/>
                  <a:pt x="0" y="3478"/>
                </a:cubicBezTo>
                <a:close/>
              </a:path>
            </a:pathLst>
          </a:custGeom>
          <a:solidFill>
            <a:schemeClr val="accent6"/>
          </a:solidFill>
          <a:ln w="0" cap="flat">
            <a:noFill/>
            <a:prstDash val="solid"/>
            <a:miter/>
          </a:ln>
        </p:spPr>
        <p:txBody>
          <a:bodyPr rtlCol="0" anchor="ctr"/>
          <a:lstStyle/>
          <a:p>
            <a:endParaRPr lang="en-IN"/>
          </a:p>
        </p:txBody>
      </p:sp>
      <p:sp>
        <p:nvSpPr>
          <p:cNvPr id="352" name="Freeform: Shape 351">
            <a:extLst>
              <a:ext uri="{FF2B5EF4-FFF2-40B4-BE49-F238E27FC236}">
                <a16:creationId xmlns:a16="http://schemas.microsoft.com/office/drawing/2014/main" id="{DADC6120-6FCF-8A59-2B7B-3A0E498EDBAC}"/>
              </a:ext>
            </a:extLst>
          </p:cNvPr>
          <p:cNvSpPr/>
          <p:nvPr/>
        </p:nvSpPr>
        <p:spPr>
          <a:xfrm>
            <a:off x="5178760" y="2895836"/>
            <a:ext cx="2444" cy="5376"/>
          </a:xfrm>
          <a:custGeom>
            <a:avLst/>
            <a:gdLst>
              <a:gd name="connsiteX0" fmla="*/ 1948 w 2444"/>
              <a:gd name="connsiteY0" fmla="*/ 5155 h 5376"/>
              <a:gd name="connsiteX1" fmla="*/ 2445 w 2444"/>
              <a:gd name="connsiteY1" fmla="*/ 3043 h 5376"/>
              <a:gd name="connsiteX2" fmla="*/ 2320 w 2444"/>
              <a:gd name="connsiteY2" fmla="*/ 0 h 5376"/>
              <a:gd name="connsiteX3" fmla="*/ 457 w 2444"/>
              <a:gd name="connsiteY3" fmla="*/ 2919 h 5376"/>
              <a:gd name="connsiteX4" fmla="*/ 1948 w 2444"/>
              <a:gd name="connsiteY4" fmla="*/ 5155 h 53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4" h="5376">
                <a:moveTo>
                  <a:pt x="1948" y="5155"/>
                </a:moveTo>
                <a:cubicBezTo>
                  <a:pt x="2320" y="5030"/>
                  <a:pt x="2445" y="3788"/>
                  <a:pt x="2445" y="3043"/>
                </a:cubicBezTo>
                <a:cubicBezTo>
                  <a:pt x="2445" y="2049"/>
                  <a:pt x="2445" y="994"/>
                  <a:pt x="2320" y="0"/>
                </a:cubicBezTo>
                <a:cubicBezTo>
                  <a:pt x="1637" y="932"/>
                  <a:pt x="954" y="1863"/>
                  <a:pt x="457" y="2919"/>
                </a:cubicBezTo>
                <a:cubicBezTo>
                  <a:pt x="-536" y="4906"/>
                  <a:pt x="147" y="5838"/>
                  <a:pt x="1948" y="5155"/>
                </a:cubicBezTo>
                <a:close/>
              </a:path>
            </a:pathLst>
          </a:custGeom>
          <a:solidFill>
            <a:schemeClr val="accent4"/>
          </a:solidFill>
          <a:ln w="0" cap="flat">
            <a:noFill/>
            <a:prstDash val="solid"/>
            <a:miter/>
          </a:ln>
        </p:spPr>
        <p:txBody>
          <a:bodyPr rtlCol="0" anchor="ctr"/>
          <a:lstStyle/>
          <a:p>
            <a:endParaRPr lang="en-IN"/>
          </a:p>
        </p:txBody>
      </p:sp>
      <p:sp>
        <p:nvSpPr>
          <p:cNvPr id="353" name="Freeform: Shape 352">
            <a:extLst>
              <a:ext uri="{FF2B5EF4-FFF2-40B4-BE49-F238E27FC236}">
                <a16:creationId xmlns:a16="http://schemas.microsoft.com/office/drawing/2014/main" id="{3948D4D9-72C8-D066-02F4-CBA7CC68B139}"/>
              </a:ext>
            </a:extLst>
          </p:cNvPr>
          <p:cNvSpPr/>
          <p:nvPr/>
        </p:nvSpPr>
        <p:spPr>
          <a:xfrm>
            <a:off x="10208107" y="4320054"/>
            <a:ext cx="1800" cy="1490"/>
          </a:xfrm>
          <a:custGeom>
            <a:avLst/>
            <a:gdLst>
              <a:gd name="connsiteX0" fmla="*/ 0 w 1800"/>
              <a:gd name="connsiteY0" fmla="*/ 497 h 1490"/>
              <a:gd name="connsiteX1" fmla="*/ 1553 w 1800"/>
              <a:gd name="connsiteY1" fmla="*/ 1490 h 1490"/>
              <a:gd name="connsiteX2" fmla="*/ 1801 w 1800"/>
              <a:gd name="connsiteY2" fmla="*/ 0 h 1490"/>
              <a:gd name="connsiteX3" fmla="*/ 0 w 1800"/>
              <a:gd name="connsiteY3" fmla="*/ 497 h 1490"/>
            </a:gdLst>
            <a:ahLst/>
            <a:cxnLst>
              <a:cxn ang="0">
                <a:pos x="connsiteX0" y="connsiteY0"/>
              </a:cxn>
              <a:cxn ang="0">
                <a:pos x="connsiteX1" y="connsiteY1"/>
              </a:cxn>
              <a:cxn ang="0">
                <a:pos x="connsiteX2" y="connsiteY2"/>
              </a:cxn>
              <a:cxn ang="0">
                <a:pos x="connsiteX3" y="connsiteY3"/>
              </a:cxn>
            </a:cxnLst>
            <a:rect l="l" t="t" r="r" b="b"/>
            <a:pathLst>
              <a:path w="1800" h="1490">
                <a:moveTo>
                  <a:pt x="0" y="497"/>
                </a:moveTo>
                <a:lnTo>
                  <a:pt x="1553" y="1490"/>
                </a:lnTo>
                <a:lnTo>
                  <a:pt x="1801" y="0"/>
                </a:lnTo>
                <a:lnTo>
                  <a:pt x="0" y="497"/>
                </a:lnTo>
                <a:close/>
              </a:path>
            </a:pathLst>
          </a:custGeom>
          <a:solidFill>
            <a:schemeClr val="accent6"/>
          </a:solidFill>
          <a:ln w="0" cap="flat">
            <a:noFill/>
            <a:prstDash val="solid"/>
            <a:miter/>
          </a:ln>
        </p:spPr>
        <p:txBody>
          <a:bodyPr rtlCol="0" anchor="ctr"/>
          <a:lstStyle/>
          <a:p>
            <a:endParaRPr lang="en-IN"/>
          </a:p>
        </p:txBody>
      </p:sp>
      <p:sp>
        <p:nvSpPr>
          <p:cNvPr id="354" name="Freeform: Shape 353">
            <a:extLst>
              <a:ext uri="{FF2B5EF4-FFF2-40B4-BE49-F238E27FC236}">
                <a16:creationId xmlns:a16="http://schemas.microsoft.com/office/drawing/2014/main" id="{7B64151D-FB7E-9451-FA93-D3C3B874A550}"/>
              </a:ext>
            </a:extLst>
          </p:cNvPr>
          <p:cNvSpPr/>
          <p:nvPr/>
        </p:nvSpPr>
        <p:spPr>
          <a:xfrm>
            <a:off x="9717218" y="4340422"/>
            <a:ext cx="3501" cy="4970"/>
          </a:xfrm>
          <a:custGeom>
            <a:avLst/>
            <a:gdLst>
              <a:gd name="connsiteX0" fmla="*/ 1949 w 3501"/>
              <a:gd name="connsiteY0" fmla="*/ 65 h 4970"/>
              <a:gd name="connsiteX1" fmla="*/ 272 w 3501"/>
              <a:gd name="connsiteY1" fmla="*/ 3418 h 4970"/>
              <a:gd name="connsiteX2" fmla="*/ 1700 w 3501"/>
              <a:gd name="connsiteY2" fmla="*/ 4971 h 4970"/>
              <a:gd name="connsiteX3" fmla="*/ 3501 w 3501"/>
              <a:gd name="connsiteY3" fmla="*/ 1369 h 4970"/>
              <a:gd name="connsiteX4" fmla="*/ 1949 w 3501"/>
              <a:gd name="connsiteY4" fmla="*/ 3 h 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1" h="4970">
                <a:moveTo>
                  <a:pt x="1949" y="65"/>
                </a:moveTo>
                <a:cubicBezTo>
                  <a:pt x="210" y="500"/>
                  <a:pt x="-411" y="1742"/>
                  <a:pt x="272" y="3418"/>
                </a:cubicBezTo>
                <a:cubicBezTo>
                  <a:pt x="520" y="4039"/>
                  <a:pt x="1203" y="4474"/>
                  <a:pt x="1700" y="4971"/>
                </a:cubicBezTo>
                <a:cubicBezTo>
                  <a:pt x="2259" y="3853"/>
                  <a:pt x="2880" y="2673"/>
                  <a:pt x="3501" y="1369"/>
                </a:cubicBezTo>
                <a:cubicBezTo>
                  <a:pt x="3004" y="934"/>
                  <a:pt x="2321" y="-59"/>
                  <a:pt x="1949" y="3"/>
                </a:cubicBezTo>
                <a:close/>
              </a:path>
            </a:pathLst>
          </a:custGeom>
          <a:solidFill>
            <a:schemeClr val="accent6"/>
          </a:solidFill>
          <a:ln w="0" cap="flat">
            <a:noFill/>
            <a:prstDash val="solid"/>
            <a:miter/>
          </a:ln>
        </p:spPr>
        <p:txBody>
          <a:bodyPr rtlCol="0" anchor="ctr"/>
          <a:lstStyle/>
          <a:p>
            <a:endParaRPr lang="en-IN"/>
          </a:p>
        </p:txBody>
      </p:sp>
      <p:sp>
        <p:nvSpPr>
          <p:cNvPr id="355" name="Freeform: Shape 354">
            <a:extLst>
              <a:ext uri="{FF2B5EF4-FFF2-40B4-BE49-F238E27FC236}">
                <a16:creationId xmlns:a16="http://schemas.microsoft.com/office/drawing/2014/main" id="{E2241DA1-6D61-3106-F60B-5E628802C828}"/>
              </a:ext>
            </a:extLst>
          </p:cNvPr>
          <p:cNvSpPr/>
          <p:nvPr/>
        </p:nvSpPr>
        <p:spPr>
          <a:xfrm>
            <a:off x="10295797" y="4365634"/>
            <a:ext cx="3726" cy="2194"/>
          </a:xfrm>
          <a:custGeom>
            <a:avLst/>
            <a:gdLst>
              <a:gd name="connsiteX0" fmla="*/ 2112 w 3726"/>
              <a:gd name="connsiteY0" fmla="*/ 4 h 2194"/>
              <a:gd name="connsiteX1" fmla="*/ 0 w 3726"/>
              <a:gd name="connsiteY1" fmla="*/ 812 h 2194"/>
              <a:gd name="connsiteX2" fmla="*/ 1677 w 3726"/>
              <a:gd name="connsiteY2" fmla="*/ 2178 h 2194"/>
              <a:gd name="connsiteX3" fmla="*/ 3726 w 3726"/>
              <a:gd name="connsiteY3" fmla="*/ 1371 h 2194"/>
              <a:gd name="connsiteX4" fmla="*/ 2050 w 3726"/>
              <a:gd name="connsiteY4" fmla="*/ 4 h 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6" h="2194">
                <a:moveTo>
                  <a:pt x="2112" y="4"/>
                </a:moveTo>
                <a:cubicBezTo>
                  <a:pt x="1428" y="-58"/>
                  <a:pt x="683" y="563"/>
                  <a:pt x="0" y="812"/>
                </a:cubicBezTo>
                <a:cubicBezTo>
                  <a:pt x="559" y="1308"/>
                  <a:pt x="1118" y="2116"/>
                  <a:pt x="1677" y="2178"/>
                </a:cubicBezTo>
                <a:cubicBezTo>
                  <a:pt x="2360" y="2302"/>
                  <a:pt x="3105" y="1681"/>
                  <a:pt x="3726" y="1371"/>
                </a:cubicBezTo>
                <a:cubicBezTo>
                  <a:pt x="3167" y="812"/>
                  <a:pt x="2670" y="67"/>
                  <a:pt x="2050" y="4"/>
                </a:cubicBezTo>
                <a:close/>
              </a:path>
            </a:pathLst>
          </a:custGeom>
          <a:solidFill>
            <a:schemeClr val="accent6"/>
          </a:solidFill>
          <a:ln w="0" cap="flat">
            <a:noFill/>
            <a:prstDash val="solid"/>
            <a:miter/>
          </a:ln>
        </p:spPr>
        <p:txBody>
          <a:bodyPr rtlCol="0" anchor="ctr"/>
          <a:lstStyle/>
          <a:p>
            <a:endParaRPr lang="en-IN"/>
          </a:p>
        </p:txBody>
      </p:sp>
      <p:sp>
        <p:nvSpPr>
          <p:cNvPr id="356" name="Freeform: Shape 355">
            <a:extLst>
              <a:ext uri="{FF2B5EF4-FFF2-40B4-BE49-F238E27FC236}">
                <a16:creationId xmlns:a16="http://schemas.microsoft.com/office/drawing/2014/main" id="{FCC074E4-3F96-7D13-7BEB-820580B843FF}"/>
              </a:ext>
            </a:extLst>
          </p:cNvPr>
          <p:cNvSpPr/>
          <p:nvPr/>
        </p:nvSpPr>
        <p:spPr>
          <a:xfrm>
            <a:off x="10274661" y="4381038"/>
            <a:ext cx="2877" cy="2428"/>
          </a:xfrm>
          <a:custGeom>
            <a:avLst/>
            <a:gdLst>
              <a:gd name="connsiteX0" fmla="*/ 21 w 2877"/>
              <a:gd name="connsiteY0" fmla="*/ 1803 h 2428"/>
              <a:gd name="connsiteX1" fmla="*/ 2133 w 2877"/>
              <a:gd name="connsiteY1" fmla="*/ 2424 h 2428"/>
              <a:gd name="connsiteX2" fmla="*/ 2878 w 2877"/>
              <a:gd name="connsiteY2" fmla="*/ 747 h 2428"/>
              <a:gd name="connsiteX3" fmla="*/ 21 w 2877"/>
              <a:gd name="connsiteY3" fmla="*/ 1803 h 2428"/>
            </a:gdLst>
            <a:ahLst/>
            <a:cxnLst>
              <a:cxn ang="0">
                <a:pos x="connsiteX0" y="connsiteY0"/>
              </a:cxn>
              <a:cxn ang="0">
                <a:pos x="connsiteX1" y="connsiteY1"/>
              </a:cxn>
              <a:cxn ang="0">
                <a:pos x="connsiteX2" y="connsiteY2"/>
              </a:cxn>
              <a:cxn ang="0">
                <a:pos x="connsiteX3" y="connsiteY3"/>
              </a:cxn>
            </a:cxnLst>
            <a:rect l="l" t="t" r="r" b="b"/>
            <a:pathLst>
              <a:path w="2877" h="2428">
                <a:moveTo>
                  <a:pt x="21" y="1803"/>
                </a:moveTo>
                <a:cubicBezTo>
                  <a:pt x="21" y="1803"/>
                  <a:pt x="1388" y="2486"/>
                  <a:pt x="2133" y="2424"/>
                </a:cubicBezTo>
                <a:cubicBezTo>
                  <a:pt x="2443" y="2424"/>
                  <a:pt x="2630" y="1368"/>
                  <a:pt x="2878" y="747"/>
                </a:cubicBezTo>
                <a:cubicBezTo>
                  <a:pt x="891" y="-557"/>
                  <a:pt x="-165" y="-122"/>
                  <a:pt x="21" y="1803"/>
                </a:cubicBezTo>
                <a:close/>
              </a:path>
            </a:pathLst>
          </a:custGeom>
          <a:solidFill>
            <a:schemeClr val="accent6"/>
          </a:solidFill>
          <a:ln w="0" cap="flat">
            <a:noFill/>
            <a:prstDash val="solid"/>
            <a:miter/>
          </a:ln>
        </p:spPr>
        <p:txBody>
          <a:bodyPr rtlCol="0" anchor="ctr"/>
          <a:lstStyle/>
          <a:p>
            <a:endParaRPr lang="en-IN"/>
          </a:p>
        </p:txBody>
      </p:sp>
      <p:sp>
        <p:nvSpPr>
          <p:cNvPr id="357" name="Freeform: Shape 356">
            <a:extLst>
              <a:ext uri="{FF2B5EF4-FFF2-40B4-BE49-F238E27FC236}">
                <a16:creationId xmlns:a16="http://schemas.microsoft.com/office/drawing/2014/main" id="{CD9DBEB5-9C7F-F6D6-9ACE-AEED012F14AB}"/>
              </a:ext>
            </a:extLst>
          </p:cNvPr>
          <p:cNvSpPr/>
          <p:nvPr/>
        </p:nvSpPr>
        <p:spPr>
          <a:xfrm>
            <a:off x="10421158" y="4402403"/>
            <a:ext cx="2385" cy="3851"/>
          </a:xfrm>
          <a:custGeom>
            <a:avLst/>
            <a:gdLst>
              <a:gd name="connsiteX0" fmla="*/ 26 w 2385"/>
              <a:gd name="connsiteY0" fmla="*/ 1864 h 3851"/>
              <a:gd name="connsiteX1" fmla="*/ 1082 w 2385"/>
              <a:gd name="connsiteY1" fmla="*/ 3852 h 3851"/>
              <a:gd name="connsiteX2" fmla="*/ 2386 w 2385"/>
              <a:gd name="connsiteY2" fmla="*/ 2051 h 3851"/>
              <a:gd name="connsiteX3" fmla="*/ 26 w 2385"/>
              <a:gd name="connsiteY3" fmla="*/ 1864 h 3851"/>
            </a:gdLst>
            <a:ahLst/>
            <a:cxnLst>
              <a:cxn ang="0">
                <a:pos x="connsiteX0" y="connsiteY0"/>
              </a:cxn>
              <a:cxn ang="0">
                <a:pos x="connsiteX1" y="connsiteY1"/>
              </a:cxn>
              <a:cxn ang="0">
                <a:pos x="connsiteX2" y="connsiteY2"/>
              </a:cxn>
              <a:cxn ang="0">
                <a:pos x="connsiteX3" y="connsiteY3"/>
              </a:cxn>
            </a:cxnLst>
            <a:rect l="l" t="t" r="r" b="b"/>
            <a:pathLst>
              <a:path w="2385" h="3851">
                <a:moveTo>
                  <a:pt x="26" y="1864"/>
                </a:moveTo>
                <a:cubicBezTo>
                  <a:pt x="-161" y="2361"/>
                  <a:pt x="709" y="3168"/>
                  <a:pt x="1082" y="3852"/>
                </a:cubicBezTo>
                <a:cubicBezTo>
                  <a:pt x="1516" y="3292"/>
                  <a:pt x="1951" y="2609"/>
                  <a:pt x="2386" y="2051"/>
                </a:cubicBezTo>
                <a:cubicBezTo>
                  <a:pt x="1765" y="-620"/>
                  <a:pt x="833" y="-682"/>
                  <a:pt x="26" y="1864"/>
                </a:cubicBezTo>
                <a:close/>
              </a:path>
            </a:pathLst>
          </a:custGeom>
          <a:solidFill>
            <a:schemeClr val="accent6"/>
          </a:solidFill>
          <a:ln w="0" cap="flat">
            <a:noFill/>
            <a:prstDash val="solid"/>
            <a:miter/>
          </a:ln>
        </p:spPr>
        <p:txBody>
          <a:bodyPr rtlCol="0" anchor="ctr"/>
          <a:lstStyle/>
          <a:p>
            <a:endParaRPr lang="en-IN"/>
          </a:p>
        </p:txBody>
      </p:sp>
      <p:sp>
        <p:nvSpPr>
          <p:cNvPr id="358" name="Freeform: Shape 357">
            <a:extLst>
              <a:ext uri="{FF2B5EF4-FFF2-40B4-BE49-F238E27FC236}">
                <a16:creationId xmlns:a16="http://schemas.microsoft.com/office/drawing/2014/main" id="{26C094F1-2737-5CF6-97F3-603E60020509}"/>
              </a:ext>
            </a:extLst>
          </p:cNvPr>
          <p:cNvSpPr/>
          <p:nvPr/>
        </p:nvSpPr>
        <p:spPr>
          <a:xfrm>
            <a:off x="6681003" y="4487113"/>
            <a:ext cx="931" cy="621"/>
          </a:xfrm>
          <a:custGeom>
            <a:avLst/>
            <a:gdLst>
              <a:gd name="connsiteX0" fmla="*/ 932 w 931"/>
              <a:gd name="connsiteY0" fmla="*/ 559 h 621"/>
              <a:gd name="connsiteX1" fmla="*/ 621 w 931"/>
              <a:gd name="connsiteY1" fmla="*/ 0 h 621"/>
              <a:gd name="connsiteX2" fmla="*/ 124 w 931"/>
              <a:gd name="connsiteY2" fmla="*/ 124 h 621"/>
              <a:gd name="connsiteX3" fmla="*/ 0 w 931"/>
              <a:gd name="connsiteY3" fmla="*/ 621 h 621"/>
              <a:gd name="connsiteX4" fmla="*/ 932 w 931"/>
              <a:gd name="connsiteY4" fmla="*/ 621 h 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621">
                <a:moveTo>
                  <a:pt x="932" y="559"/>
                </a:moveTo>
                <a:cubicBezTo>
                  <a:pt x="932" y="559"/>
                  <a:pt x="683" y="248"/>
                  <a:pt x="621" y="0"/>
                </a:cubicBezTo>
                <a:cubicBezTo>
                  <a:pt x="435" y="0"/>
                  <a:pt x="310" y="62"/>
                  <a:pt x="124" y="124"/>
                </a:cubicBezTo>
                <a:cubicBezTo>
                  <a:pt x="124" y="310"/>
                  <a:pt x="62" y="435"/>
                  <a:pt x="0" y="621"/>
                </a:cubicBezTo>
                <a:cubicBezTo>
                  <a:pt x="310" y="621"/>
                  <a:pt x="621" y="621"/>
                  <a:pt x="932" y="621"/>
                </a:cubicBezTo>
                <a:close/>
              </a:path>
            </a:pathLst>
          </a:custGeom>
          <a:solidFill>
            <a:schemeClr val="accent4"/>
          </a:solidFill>
          <a:ln w="0" cap="flat">
            <a:noFill/>
            <a:prstDash val="solid"/>
            <a:miter/>
          </a:ln>
        </p:spPr>
        <p:txBody>
          <a:bodyPr rtlCol="0" anchor="ctr"/>
          <a:lstStyle/>
          <a:p>
            <a:endParaRPr lang="en-IN"/>
          </a:p>
        </p:txBody>
      </p:sp>
      <p:sp>
        <p:nvSpPr>
          <p:cNvPr id="359" name="Freeform: Shape 358">
            <a:extLst>
              <a:ext uri="{FF2B5EF4-FFF2-40B4-BE49-F238E27FC236}">
                <a16:creationId xmlns:a16="http://schemas.microsoft.com/office/drawing/2014/main" id="{7E2F54C7-41AD-A1AC-B2DB-0C99E4D089E1}"/>
              </a:ext>
            </a:extLst>
          </p:cNvPr>
          <p:cNvSpPr/>
          <p:nvPr/>
        </p:nvSpPr>
        <p:spPr>
          <a:xfrm>
            <a:off x="6681873" y="4487661"/>
            <a:ext cx="9315" cy="4710"/>
          </a:xfrm>
          <a:custGeom>
            <a:avLst/>
            <a:gdLst>
              <a:gd name="connsiteX0" fmla="*/ 9316 w 9315"/>
              <a:gd name="connsiteY0" fmla="*/ 4607 h 4710"/>
              <a:gd name="connsiteX1" fmla="*/ 0 w 9315"/>
              <a:gd name="connsiteY1" fmla="*/ 11 h 4710"/>
              <a:gd name="connsiteX2" fmla="*/ 9316 w 9315"/>
              <a:gd name="connsiteY2" fmla="*/ 4607 h 4710"/>
            </a:gdLst>
            <a:ahLst/>
            <a:cxnLst>
              <a:cxn ang="0">
                <a:pos x="connsiteX0" y="connsiteY0"/>
              </a:cxn>
              <a:cxn ang="0">
                <a:pos x="connsiteX1" y="connsiteY1"/>
              </a:cxn>
              <a:cxn ang="0">
                <a:pos x="connsiteX2" y="connsiteY2"/>
              </a:cxn>
            </a:cxnLst>
            <a:rect l="l" t="t" r="r" b="b"/>
            <a:pathLst>
              <a:path w="9315" h="4710">
                <a:moveTo>
                  <a:pt x="9316" y="4607"/>
                </a:moveTo>
                <a:cubicBezTo>
                  <a:pt x="7390" y="756"/>
                  <a:pt x="3913" y="-113"/>
                  <a:pt x="0" y="11"/>
                </a:cubicBezTo>
                <a:cubicBezTo>
                  <a:pt x="1615" y="4545"/>
                  <a:pt x="5279" y="4979"/>
                  <a:pt x="9316" y="4607"/>
                </a:cubicBezTo>
                <a:close/>
              </a:path>
            </a:pathLst>
          </a:custGeom>
          <a:solidFill>
            <a:schemeClr val="accent4"/>
          </a:solidFill>
          <a:ln w="0" cap="flat">
            <a:noFill/>
            <a:prstDash val="solid"/>
            <a:miter/>
          </a:ln>
        </p:spPr>
        <p:txBody>
          <a:bodyPr rtlCol="0" anchor="ctr"/>
          <a:lstStyle/>
          <a:p>
            <a:endParaRPr lang="en-IN"/>
          </a:p>
        </p:txBody>
      </p:sp>
      <p:sp>
        <p:nvSpPr>
          <p:cNvPr id="360" name="Freeform: Shape 359">
            <a:extLst>
              <a:ext uri="{FF2B5EF4-FFF2-40B4-BE49-F238E27FC236}">
                <a16:creationId xmlns:a16="http://schemas.microsoft.com/office/drawing/2014/main" id="{4E2C9C05-C5B8-F5B1-4509-3CB76D8B2E40}"/>
              </a:ext>
            </a:extLst>
          </p:cNvPr>
          <p:cNvSpPr/>
          <p:nvPr/>
        </p:nvSpPr>
        <p:spPr>
          <a:xfrm>
            <a:off x="9952924" y="4503463"/>
            <a:ext cx="5352" cy="4222"/>
          </a:xfrm>
          <a:custGeom>
            <a:avLst/>
            <a:gdLst>
              <a:gd name="connsiteX0" fmla="*/ 1739 w 5352"/>
              <a:gd name="connsiteY0" fmla="*/ 418 h 4222"/>
              <a:gd name="connsiteX1" fmla="*/ 0 w 5352"/>
              <a:gd name="connsiteY1" fmla="*/ 4020 h 4222"/>
              <a:gd name="connsiteX2" fmla="*/ 4037 w 5352"/>
              <a:gd name="connsiteY2" fmla="*/ 4144 h 4222"/>
              <a:gd name="connsiteX3" fmla="*/ 5341 w 5352"/>
              <a:gd name="connsiteY3" fmla="*/ 2343 h 4222"/>
              <a:gd name="connsiteX4" fmla="*/ 1739 w 5352"/>
              <a:gd name="connsiteY4" fmla="*/ 418 h 4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2" h="4222">
                <a:moveTo>
                  <a:pt x="1739" y="418"/>
                </a:moveTo>
                <a:cubicBezTo>
                  <a:pt x="745" y="1039"/>
                  <a:pt x="497" y="2654"/>
                  <a:pt x="0" y="4020"/>
                </a:cubicBezTo>
                <a:cubicBezTo>
                  <a:pt x="1304" y="4144"/>
                  <a:pt x="2670" y="4330"/>
                  <a:pt x="4037" y="4144"/>
                </a:cubicBezTo>
                <a:cubicBezTo>
                  <a:pt x="4534" y="4082"/>
                  <a:pt x="5465" y="2840"/>
                  <a:pt x="5341" y="2343"/>
                </a:cubicBezTo>
                <a:cubicBezTo>
                  <a:pt x="4969" y="418"/>
                  <a:pt x="3292" y="-638"/>
                  <a:pt x="1739" y="418"/>
                </a:cubicBezTo>
                <a:close/>
              </a:path>
            </a:pathLst>
          </a:custGeom>
          <a:solidFill>
            <a:schemeClr val="accent6"/>
          </a:solidFill>
          <a:ln w="0" cap="flat">
            <a:noFill/>
            <a:prstDash val="solid"/>
            <a:miter/>
          </a:ln>
        </p:spPr>
        <p:txBody>
          <a:bodyPr rtlCol="0" anchor="ctr"/>
          <a:lstStyle/>
          <a:p>
            <a:endParaRPr lang="en-IN"/>
          </a:p>
        </p:txBody>
      </p:sp>
      <p:sp>
        <p:nvSpPr>
          <p:cNvPr id="361" name="Freeform: Shape 360">
            <a:extLst>
              <a:ext uri="{FF2B5EF4-FFF2-40B4-BE49-F238E27FC236}">
                <a16:creationId xmlns:a16="http://schemas.microsoft.com/office/drawing/2014/main" id="{28A2A78F-0E77-F2DB-9E3A-82319D926D53}"/>
              </a:ext>
            </a:extLst>
          </p:cNvPr>
          <p:cNvSpPr/>
          <p:nvPr/>
        </p:nvSpPr>
        <p:spPr>
          <a:xfrm>
            <a:off x="9951682" y="4507483"/>
            <a:ext cx="1241" cy="1801"/>
          </a:xfrm>
          <a:custGeom>
            <a:avLst/>
            <a:gdLst>
              <a:gd name="connsiteX0" fmla="*/ 0 w 1241"/>
              <a:gd name="connsiteY0" fmla="*/ 1739 h 1801"/>
              <a:gd name="connsiteX1" fmla="*/ 1056 w 1241"/>
              <a:gd name="connsiteY1" fmla="*/ 435 h 1801"/>
              <a:gd name="connsiteX2" fmla="*/ 1242 w 1241"/>
              <a:gd name="connsiteY2" fmla="*/ 0 h 1801"/>
              <a:gd name="connsiteX3" fmla="*/ 559 w 1241"/>
              <a:gd name="connsiteY3" fmla="*/ 0 h 1801"/>
              <a:gd name="connsiteX4" fmla="*/ 0 w 1241"/>
              <a:gd name="connsiteY4" fmla="*/ 1801 h 1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 h="1801">
                <a:moveTo>
                  <a:pt x="0" y="1739"/>
                </a:moveTo>
                <a:cubicBezTo>
                  <a:pt x="373" y="1304"/>
                  <a:pt x="745" y="869"/>
                  <a:pt x="1056" y="435"/>
                </a:cubicBezTo>
                <a:cubicBezTo>
                  <a:pt x="1118" y="310"/>
                  <a:pt x="1180" y="124"/>
                  <a:pt x="1242" y="0"/>
                </a:cubicBezTo>
                <a:cubicBezTo>
                  <a:pt x="993" y="0"/>
                  <a:pt x="745" y="0"/>
                  <a:pt x="559" y="0"/>
                </a:cubicBezTo>
                <a:cubicBezTo>
                  <a:pt x="373" y="621"/>
                  <a:pt x="186" y="1242"/>
                  <a:pt x="0" y="1801"/>
                </a:cubicBezTo>
                <a:close/>
              </a:path>
            </a:pathLst>
          </a:custGeom>
          <a:solidFill>
            <a:schemeClr val="accent6"/>
          </a:solidFill>
          <a:ln w="0" cap="flat">
            <a:noFill/>
            <a:prstDash val="solid"/>
            <a:miter/>
          </a:ln>
        </p:spPr>
        <p:txBody>
          <a:bodyPr rtlCol="0" anchor="ctr"/>
          <a:lstStyle/>
          <a:p>
            <a:endParaRPr lang="en-IN"/>
          </a:p>
        </p:txBody>
      </p:sp>
      <p:sp>
        <p:nvSpPr>
          <p:cNvPr id="362" name="Freeform: Shape 361">
            <a:extLst>
              <a:ext uri="{FF2B5EF4-FFF2-40B4-BE49-F238E27FC236}">
                <a16:creationId xmlns:a16="http://schemas.microsoft.com/office/drawing/2014/main" id="{DB4210E9-A8E4-95D2-F3DF-A081E6309C85}"/>
              </a:ext>
            </a:extLst>
          </p:cNvPr>
          <p:cNvSpPr/>
          <p:nvPr/>
        </p:nvSpPr>
        <p:spPr>
          <a:xfrm>
            <a:off x="9949964" y="4509222"/>
            <a:ext cx="1718" cy="3850"/>
          </a:xfrm>
          <a:custGeom>
            <a:avLst/>
            <a:gdLst>
              <a:gd name="connsiteX0" fmla="*/ 538 w 1718"/>
              <a:gd name="connsiteY0" fmla="*/ 3788 h 3850"/>
              <a:gd name="connsiteX1" fmla="*/ 1718 w 1718"/>
              <a:gd name="connsiteY1" fmla="*/ 0 h 3850"/>
              <a:gd name="connsiteX2" fmla="*/ 41 w 1718"/>
              <a:gd name="connsiteY2" fmla="*/ 2111 h 3850"/>
              <a:gd name="connsiteX3" fmla="*/ 538 w 1718"/>
              <a:gd name="connsiteY3" fmla="*/ 3850 h 3850"/>
            </a:gdLst>
            <a:ahLst/>
            <a:cxnLst>
              <a:cxn ang="0">
                <a:pos x="connsiteX0" y="connsiteY0"/>
              </a:cxn>
              <a:cxn ang="0">
                <a:pos x="connsiteX1" y="connsiteY1"/>
              </a:cxn>
              <a:cxn ang="0">
                <a:pos x="connsiteX2" y="connsiteY2"/>
              </a:cxn>
              <a:cxn ang="0">
                <a:pos x="connsiteX3" y="connsiteY3"/>
              </a:cxn>
            </a:cxnLst>
            <a:rect l="l" t="t" r="r" b="b"/>
            <a:pathLst>
              <a:path w="1718" h="3850">
                <a:moveTo>
                  <a:pt x="538" y="3788"/>
                </a:moveTo>
                <a:cubicBezTo>
                  <a:pt x="911" y="2546"/>
                  <a:pt x="1283" y="1242"/>
                  <a:pt x="1718" y="0"/>
                </a:cubicBezTo>
                <a:cubicBezTo>
                  <a:pt x="1097" y="683"/>
                  <a:pt x="476" y="1304"/>
                  <a:pt x="41" y="2111"/>
                </a:cubicBezTo>
                <a:cubicBezTo>
                  <a:pt x="-145" y="2422"/>
                  <a:pt x="352" y="3229"/>
                  <a:pt x="538" y="3850"/>
                </a:cubicBezTo>
                <a:close/>
              </a:path>
            </a:pathLst>
          </a:custGeom>
          <a:solidFill>
            <a:schemeClr val="accent6"/>
          </a:solidFill>
          <a:ln w="0" cap="flat">
            <a:noFill/>
            <a:prstDash val="solid"/>
            <a:miter/>
          </a:ln>
        </p:spPr>
        <p:txBody>
          <a:bodyPr rtlCol="0" anchor="ctr"/>
          <a:lstStyle/>
          <a:p>
            <a:endParaRPr lang="en-IN"/>
          </a:p>
        </p:txBody>
      </p:sp>
      <p:sp>
        <p:nvSpPr>
          <p:cNvPr id="363" name="Freeform: Shape 362">
            <a:extLst>
              <a:ext uri="{FF2B5EF4-FFF2-40B4-BE49-F238E27FC236}">
                <a16:creationId xmlns:a16="http://schemas.microsoft.com/office/drawing/2014/main" id="{AD3ABD98-C63E-78B7-13D4-A770C191A136}"/>
              </a:ext>
            </a:extLst>
          </p:cNvPr>
          <p:cNvSpPr/>
          <p:nvPr/>
        </p:nvSpPr>
        <p:spPr>
          <a:xfrm>
            <a:off x="10919413" y="4553439"/>
            <a:ext cx="2884" cy="3669"/>
          </a:xfrm>
          <a:custGeom>
            <a:avLst/>
            <a:gdLst>
              <a:gd name="connsiteX0" fmla="*/ 90 w 2884"/>
              <a:gd name="connsiteY0" fmla="*/ 1304 h 3669"/>
              <a:gd name="connsiteX1" fmla="*/ 2139 w 2884"/>
              <a:gd name="connsiteY1" fmla="*/ 3478 h 3669"/>
              <a:gd name="connsiteX2" fmla="*/ 2884 w 2884"/>
              <a:gd name="connsiteY2" fmla="*/ 1739 h 3669"/>
              <a:gd name="connsiteX3" fmla="*/ 1642 w 2884"/>
              <a:gd name="connsiteY3" fmla="*/ 0 h 3669"/>
              <a:gd name="connsiteX4" fmla="*/ 90 w 2884"/>
              <a:gd name="connsiteY4" fmla="*/ 1304 h 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4" h="3669">
                <a:moveTo>
                  <a:pt x="90" y="1304"/>
                </a:moveTo>
                <a:cubicBezTo>
                  <a:pt x="-283" y="3167"/>
                  <a:pt x="524" y="4099"/>
                  <a:pt x="2139" y="3478"/>
                </a:cubicBezTo>
                <a:cubicBezTo>
                  <a:pt x="2574" y="3354"/>
                  <a:pt x="2636" y="2298"/>
                  <a:pt x="2884" y="1739"/>
                </a:cubicBezTo>
                <a:cubicBezTo>
                  <a:pt x="2450" y="1180"/>
                  <a:pt x="2077" y="621"/>
                  <a:pt x="1642" y="0"/>
                </a:cubicBezTo>
                <a:cubicBezTo>
                  <a:pt x="1084" y="435"/>
                  <a:pt x="214" y="807"/>
                  <a:pt x="90" y="1304"/>
                </a:cubicBezTo>
                <a:close/>
              </a:path>
            </a:pathLst>
          </a:custGeom>
          <a:solidFill>
            <a:schemeClr val="accent6"/>
          </a:solidFill>
          <a:ln w="0" cap="flat">
            <a:noFill/>
            <a:prstDash val="solid"/>
            <a:miter/>
          </a:ln>
        </p:spPr>
        <p:txBody>
          <a:bodyPr rtlCol="0" anchor="ctr"/>
          <a:lstStyle/>
          <a:p>
            <a:endParaRPr lang="en-IN"/>
          </a:p>
        </p:txBody>
      </p:sp>
      <p:sp>
        <p:nvSpPr>
          <p:cNvPr id="364" name="Freeform: Shape 363">
            <a:extLst>
              <a:ext uri="{FF2B5EF4-FFF2-40B4-BE49-F238E27FC236}">
                <a16:creationId xmlns:a16="http://schemas.microsoft.com/office/drawing/2014/main" id="{3C4A4716-9A66-9009-4827-07766A86C9F9}"/>
              </a:ext>
            </a:extLst>
          </p:cNvPr>
          <p:cNvSpPr/>
          <p:nvPr/>
        </p:nvSpPr>
        <p:spPr>
          <a:xfrm>
            <a:off x="9859396" y="4565674"/>
            <a:ext cx="3664" cy="2373"/>
          </a:xfrm>
          <a:custGeom>
            <a:avLst/>
            <a:gdLst>
              <a:gd name="connsiteX0" fmla="*/ 1987 w 3664"/>
              <a:gd name="connsiteY0" fmla="*/ 62 h 2373"/>
              <a:gd name="connsiteX1" fmla="*/ 0 w 3664"/>
              <a:gd name="connsiteY1" fmla="*/ 932 h 2373"/>
              <a:gd name="connsiteX2" fmla="*/ 1677 w 3664"/>
              <a:gd name="connsiteY2" fmla="*/ 2360 h 2373"/>
              <a:gd name="connsiteX3" fmla="*/ 3664 w 3664"/>
              <a:gd name="connsiteY3" fmla="*/ 1428 h 2373"/>
              <a:gd name="connsiteX4" fmla="*/ 1987 w 3664"/>
              <a:gd name="connsiteY4" fmla="*/ 0 h 2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4" h="2373">
                <a:moveTo>
                  <a:pt x="1987" y="62"/>
                </a:moveTo>
                <a:cubicBezTo>
                  <a:pt x="1366" y="-62"/>
                  <a:pt x="683" y="621"/>
                  <a:pt x="0" y="932"/>
                </a:cubicBezTo>
                <a:cubicBezTo>
                  <a:pt x="559" y="1428"/>
                  <a:pt x="1056" y="2298"/>
                  <a:pt x="1677" y="2360"/>
                </a:cubicBezTo>
                <a:cubicBezTo>
                  <a:pt x="2298" y="2484"/>
                  <a:pt x="2981" y="1739"/>
                  <a:pt x="3664" y="1428"/>
                </a:cubicBezTo>
                <a:cubicBezTo>
                  <a:pt x="3105" y="932"/>
                  <a:pt x="2609" y="62"/>
                  <a:pt x="1987" y="0"/>
                </a:cubicBezTo>
                <a:close/>
              </a:path>
            </a:pathLst>
          </a:custGeom>
          <a:solidFill>
            <a:schemeClr val="accent6"/>
          </a:solidFill>
          <a:ln w="0" cap="flat">
            <a:noFill/>
            <a:prstDash val="solid"/>
            <a:miter/>
          </a:ln>
        </p:spPr>
        <p:txBody>
          <a:bodyPr rtlCol="0" anchor="ctr"/>
          <a:lstStyle/>
          <a:p>
            <a:endParaRPr lang="en-IN"/>
          </a:p>
        </p:txBody>
      </p:sp>
      <p:sp>
        <p:nvSpPr>
          <p:cNvPr id="365" name="Freeform: Shape 364">
            <a:extLst>
              <a:ext uri="{FF2B5EF4-FFF2-40B4-BE49-F238E27FC236}">
                <a16:creationId xmlns:a16="http://schemas.microsoft.com/office/drawing/2014/main" id="{9E87247C-BEE3-1075-0D28-3ADB0E46D97C}"/>
              </a:ext>
            </a:extLst>
          </p:cNvPr>
          <p:cNvSpPr/>
          <p:nvPr/>
        </p:nvSpPr>
        <p:spPr>
          <a:xfrm>
            <a:off x="10313395" y="4612748"/>
            <a:ext cx="2896" cy="4086"/>
          </a:xfrm>
          <a:custGeom>
            <a:avLst/>
            <a:gdLst>
              <a:gd name="connsiteX0" fmla="*/ 40 w 2896"/>
              <a:gd name="connsiteY0" fmla="*/ 1615 h 4086"/>
              <a:gd name="connsiteX1" fmla="*/ 2151 w 2896"/>
              <a:gd name="connsiteY1" fmla="*/ 3788 h 4086"/>
              <a:gd name="connsiteX2" fmla="*/ 2897 w 2896"/>
              <a:gd name="connsiteY2" fmla="*/ 1801 h 4086"/>
              <a:gd name="connsiteX3" fmla="*/ 1531 w 2896"/>
              <a:gd name="connsiteY3" fmla="*/ 0 h 4086"/>
              <a:gd name="connsiteX4" fmla="*/ 40 w 2896"/>
              <a:gd name="connsiteY4" fmla="*/ 1553 h 4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6" h="4086">
                <a:moveTo>
                  <a:pt x="40" y="1615"/>
                </a:moveTo>
                <a:cubicBezTo>
                  <a:pt x="-209" y="3726"/>
                  <a:pt x="723" y="4596"/>
                  <a:pt x="2151" y="3788"/>
                </a:cubicBezTo>
                <a:cubicBezTo>
                  <a:pt x="2648" y="3540"/>
                  <a:pt x="2648" y="2484"/>
                  <a:pt x="2897" y="1801"/>
                </a:cubicBezTo>
                <a:cubicBezTo>
                  <a:pt x="2462" y="1242"/>
                  <a:pt x="2027" y="621"/>
                  <a:pt x="1531" y="0"/>
                </a:cubicBezTo>
                <a:cubicBezTo>
                  <a:pt x="1034" y="497"/>
                  <a:pt x="102" y="993"/>
                  <a:pt x="40" y="1553"/>
                </a:cubicBezTo>
                <a:close/>
              </a:path>
            </a:pathLst>
          </a:custGeom>
          <a:solidFill>
            <a:schemeClr val="accent6"/>
          </a:solidFill>
          <a:ln w="0" cap="flat">
            <a:noFill/>
            <a:prstDash val="solid"/>
            <a:miter/>
          </a:ln>
        </p:spPr>
        <p:txBody>
          <a:bodyPr rtlCol="0" anchor="ctr"/>
          <a:lstStyle/>
          <a:p>
            <a:endParaRPr lang="en-IN"/>
          </a:p>
        </p:txBody>
      </p:sp>
      <p:sp>
        <p:nvSpPr>
          <p:cNvPr id="366" name="Freeform: Shape 365">
            <a:extLst>
              <a:ext uri="{FF2B5EF4-FFF2-40B4-BE49-F238E27FC236}">
                <a16:creationId xmlns:a16="http://schemas.microsoft.com/office/drawing/2014/main" id="{D54E6954-93BB-7F90-44D0-CBCEF50D2D90}"/>
              </a:ext>
            </a:extLst>
          </p:cNvPr>
          <p:cNvSpPr/>
          <p:nvPr/>
        </p:nvSpPr>
        <p:spPr>
          <a:xfrm>
            <a:off x="10868391" y="4619642"/>
            <a:ext cx="1869" cy="2484"/>
          </a:xfrm>
          <a:custGeom>
            <a:avLst/>
            <a:gdLst>
              <a:gd name="connsiteX0" fmla="*/ 497 w 1869"/>
              <a:gd name="connsiteY0" fmla="*/ 0 h 2484"/>
              <a:gd name="connsiteX1" fmla="*/ 0 w 1869"/>
              <a:gd name="connsiteY1" fmla="*/ 1863 h 2484"/>
              <a:gd name="connsiteX2" fmla="*/ 1366 w 1869"/>
              <a:gd name="connsiteY2" fmla="*/ 2484 h 2484"/>
              <a:gd name="connsiteX3" fmla="*/ 1863 w 1869"/>
              <a:gd name="connsiteY3" fmla="*/ 683 h 2484"/>
              <a:gd name="connsiteX4" fmla="*/ 497 w 1869"/>
              <a:gd name="connsiteY4" fmla="*/ 62 h 2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 h="2484">
                <a:moveTo>
                  <a:pt x="497" y="0"/>
                </a:moveTo>
                <a:cubicBezTo>
                  <a:pt x="310" y="621"/>
                  <a:pt x="0" y="1242"/>
                  <a:pt x="0" y="1863"/>
                </a:cubicBezTo>
                <a:cubicBezTo>
                  <a:pt x="0" y="2111"/>
                  <a:pt x="870" y="2298"/>
                  <a:pt x="1366" y="2484"/>
                </a:cubicBezTo>
                <a:cubicBezTo>
                  <a:pt x="1553" y="1863"/>
                  <a:pt x="1925" y="1242"/>
                  <a:pt x="1863" y="683"/>
                </a:cubicBezTo>
                <a:cubicBezTo>
                  <a:pt x="1863" y="435"/>
                  <a:pt x="994" y="310"/>
                  <a:pt x="497" y="62"/>
                </a:cubicBezTo>
                <a:close/>
              </a:path>
            </a:pathLst>
          </a:custGeom>
          <a:solidFill>
            <a:schemeClr val="accent6"/>
          </a:solidFill>
          <a:ln w="0" cap="flat">
            <a:noFill/>
            <a:prstDash val="solid"/>
            <a:miter/>
          </a:ln>
        </p:spPr>
        <p:txBody>
          <a:bodyPr rtlCol="0" anchor="ctr"/>
          <a:lstStyle/>
          <a:p>
            <a:endParaRPr lang="en-IN"/>
          </a:p>
        </p:txBody>
      </p:sp>
      <p:sp>
        <p:nvSpPr>
          <p:cNvPr id="367" name="Freeform: Shape 366">
            <a:extLst>
              <a:ext uri="{FF2B5EF4-FFF2-40B4-BE49-F238E27FC236}">
                <a16:creationId xmlns:a16="http://schemas.microsoft.com/office/drawing/2014/main" id="{674917AB-0EB5-049A-CC40-A1875A7D8DC2}"/>
              </a:ext>
            </a:extLst>
          </p:cNvPr>
          <p:cNvSpPr/>
          <p:nvPr/>
        </p:nvSpPr>
        <p:spPr>
          <a:xfrm>
            <a:off x="10283059" y="4630944"/>
            <a:ext cx="2125" cy="2732"/>
          </a:xfrm>
          <a:custGeom>
            <a:avLst/>
            <a:gdLst>
              <a:gd name="connsiteX0" fmla="*/ 442 w 2125"/>
              <a:gd name="connsiteY0" fmla="*/ 2733 h 2732"/>
              <a:gd name="connsiteX1" fmla="*/ 2118 w 2125"/>
              <a:gd name="connsiteY1" fmla="*/ 2174 h 2732"/>
              <a:gd name="connsiteX2" fmla="*/ 1622 w 2125"/>
              <a:gd name="connsiteY2" fmla="*/ 0 h 2732"/>
              <a:gd name="connsiteX3" fmla="*/ 7 w 2125"/>
              <a:gd name="connsiteY3" fmla="*/ 621 h 2732"/>
              <a:gd name="connsiteX4" fmla="*/ 503 w 2125"/>
              <a:gd name="connsiteY4" fmla="*/ 2733 h 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5" h="2732">
                <a:moveTo>
                  <a:pt x="442" y="2733"/>
                </a:moveTo>
                <a:cubicBezTo>
                  <a:pt x="1063" y="2546"/>
                  <a:pt x="2118" y="2360"/>
                  <a:pt x="2118" y="2174"/>
                </a:cubicBezTo>
                <a:cubicBezTo>
                  <a:pt x="2180" y="1490"/>
                  <a:pt x="1808" y="745"/>
                  <a:pt x="1622" y="0"/>
                </a:cubicBezTo>
                <a:cubicBezTo>
                  <a:pt x="1000" y="186"/>
                  <a:pt x="7" y="310"/>
                  <a:pt x="7" y="621"/>
                </a:cubicBezTo>
                <a:cubicBezTo>
                  <a:pt x="-55" y="1304"/>
                  <a:pt x="317" y="2049"/>
                  <a:pt x="503" y="2733"/>
                </a:cubicBezTo>
                <a:close/>
              </a:path>
            </a:pathLst>
          </a:custGeom>
          <a:solidFill>
            <a:schemeClr val="accent6"/>
          </a:solidFill>
          <a:ln w="0" cap="flat">
            <a:noFill/>
            <a:prstDash val="solid"/>
            <a:miter/>
          </a:ln>
        </p:spPr>
        <p:txBody>
          <a:bodyPr rtlCol="0" anchor="ctr"/>
          <a:lstStyle/>
          <a:p>
            <a:endParaRPr lang="en-IN"/>
          </a:p>
        </p:txBody>
      </p:sp>
      <p:sp>
        <p:nvSpPr>
          <p:cNvPr id="368" name="Freeform: Shape 367">
            <a:extLst>
              <a:ext uri="{FF2B5EF4-FFF2-40B4-BE49-F238E27FC236}">
                <a16:creationId xmlns:a16="http://schemas.microsoft.com/office/drawing/2014/main" id="{66BDEADA-EBC4-6590-4FB6-9FF26F1AB8E6}"/>
              </a:ext>
            </a:extLst>
          </p:cNvPr>
          <p:cNvSpPr/>
          <p:nvPr/>
        </p:nvSpPr>
        <p:spPr>
          <a:xfrm>
            <a:off x="10346688" y="4683592"/>
            <a:ext cx="3760" cy="2828"/>
          </a:xfrm>
          <a:custGeom>
            <a:avLst/>
            <a:gdLst>
              <a:gd name="connsiteX0" fmla="*/ 1152 w 3760"/>
              <a:gd name="connsiteY0" fmla="*/ 141 h 2828"/>
              <a:gd name="connsiteX1" fmla="*/ 1773 w 3760"/>
              <a:gd name="connsiteY1" fmla="*/ 2811 h 2828"/>
              <a:gd name="connsiteX2" fmla="*/ 3760 w 3760"/>
              <a:gd name="connsiteY2" fmla="*/ 2128 h 2828"/>
              <a:gd name="connsiteX3" fmla="*/ 3263 w 3760"/>
              <a:gd name="connsiteY3" fmla="*/ 451 h 2828"/>
              <a:gd name="connsiteX4" fmla="*/ 1152 w 3760"/>
              <a:gd name="connsiteY4" fmla="*/ 141 h 2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0" h="2828">
                <a:moveTo>
                  <a:pt x="1152" y="141"/>
                </a:moveTo>
                <a:cubicBezTo>
                  <a:pt x="-587" y="1196"/>
                  <a:pt x="-339" y="2314"/>
                  <a:pt x="1773" y="2811"/>
                </a:cubicBezTo>
                <a:cubicBezTo>
                  <a:pt x="2332" y="2935"/>
                  <a:pt x="3077" y="2376"/>
                  <a:pt x="3760" y="2128"/>
                </a:cubicBezTo>
                <a:cubicBezTo>
                  <a:pt x="3574" y="1507"/>
                  <a:pt x="3636" y="700"/>
                  <a:pt x="3263" y="451"/>
                </a:cubicBezTo>
                <a:cubicBezTo>
                  <a:pt x="2704" y="79"/>
                  <a:pt x="1649" y="-170"/>
                  <a:pt x="1152" y="141"/>
                </a:cubicBezTo>
                <a:close/>
              </a:path>
            </a:pathLst>
          </a:custGeom>
          <a:solidFill>
            <a:schemeClr val="accent6"/>
          </a:solidFill>
          <a:ln w="0" cap="flat">
            <a:noFill/>
            <a:prstDash val="solid"/>
            <a:miter/>
          </a:ln>
        </p:spPr>
        <p:txBody>
          <a:bodyPr rtlCol="0" anchor="ctr"/>
          <a:lstStyle/>
          <a:p>
            <a:endParaRPr lang="en-IN"/>
          </a:p>
        </p:txBody>
      </p:sp>
      <p:sp>
        <p:nvSpPr>
          <p:cNvPr id="369" name="Freeform: Shape 368">
            <a:extLst>
              <a:ext uri="{FF2B5EF4-FFF2-40B4-BE49-F238E27FC236}">
                <a16:creationId xmlns:a16="http://schemas.microsoft.com/office/drawing/2014/main" id="{5B89A0B7-E466-F0FC-D3A0-856084C6A1FC}"/>
              </a:ext>
            </a:extLst>
          </p:cNvPr>
          <p:cNvSpPr/>
          <p:nvPr/>
        </p:nvSpPr>
        <p:spPr>
          <a:xfrm>
            <a:off x="10331690" y="4734285"/>
            <a:ext cx="5344" cy="3826"/>
          </a:xfrm>
          <a:custGeom>
            <a:avLst/>
            <a:gdLst>
              <a:gd name="connsiteX0" fmla="*/ 3667 w 5344"/>
              <a:gd name="connsiteY0" fmla="*/ 3354 h 3826"/>
              <a:gd name="connsiteX1" fmla="*/ 5344 w 5344"/>
              <a:gd name="connsiteY1" fmla="*/ 0 h 3826"/>
              <a:gd name="connsiteX2" fmla="*/ 1432 w 5344"/>
              <a:gd name="connsiteY2" fmla="*/ 248 h 3826"/>
              <a:gd name="connsiteX3" fmla="*/ 3 w 5344"/>
              <a:gd name="connsiteY3" fmla="*/ 1863 h 3826"/>
              <a:gd name="connsiteX4" fmla="*/ 3605 w 5344"/>
              <a:gd name="connsiteY4" fmla="*/ 3354 h 3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4" h="3826">
                <a:moveTo>
                  <a:pt x="3667" y="3354"/>
                </a:moveTo>
                <a:cubicBezTo>
                  <a:pt x="4537" y="2671"/>
                  <a:pt x="4847" y="1242"/>
                  <a:pt x="5344" y="0"/>
                </a:cubicBezTo>
                <a:cubicBezTo>
                  <a:pt x="4040" y="0"/>
                  <a:pt x="2735" y="0"/>
                  <a:pt x="1432" y="248"/>
                </a:cubicBezTo>
                <a:cubicBezTo>
                  <a:pt x="872" y="373"/>
                  <a:pt x="-59" y="1491"/>
                  <a:pt x="3" y="1863"/>
                </a:cubicBezTo>
                <a:cubicBezTo>
                  <a:pt x="562" y="3602"/>
                  <a:pt x="2239" y="4409"/>
                  <a:pt x="3605" y="3354"/>
                </a:cubicBezTo>
                <a:close/>
              </a:path>
            </a:pathLst>
          </a:custGeom>
          <a:solidFill>
            <a:schemeClr val="accent6"/>
          </a:solidFill>
          <a:ln w="0" cap="flat">
            <a:noFill/>
            <a:prstDash val="solid"/>
            <a:miter/>
          </a:ln>
        </p:spPr>
        <p:txBody>
          <a:bodyPr rtlCol="0" anchor="ctr"/>
          <a:lstStyle/>
          <a:p>
            <a:endParaRPr lang="en-IN"/>
          </a:p>
        </p:txBody>
      </p:sp>
      <p:sp>
        <p:nvSpPr>
          <p:cNvPr id="370" name="Freeform: Shape 369">
            <a:extLst>
              <a:ext uri="{FF2B5EF4-FFF2-40B4-BE49-F238E27FC236}">
                <a16:creationId xmlns:a16="http://schemas.microsoft.com/office/drawing/2014/main" id="{8C294832-D560-BC93-CFB9-89C9C2CA0AC5}"/>
              </a:ext>
            </a:extLst>
          </p:cNvPr>
          <p:cNvSpPr/>
          <p:nvPr/>
        </p:nvSpPr>
        <p:spPr>
          <a:xfrm>
            <a:off x="8675696" y="4768007"/>
            <a:ext cx="1746" cy="2297"/>
          </a:xfrm>
          <a:custGeom>
            <a:avLst/>
            <a:gdLst>
              <a:gd name="connsiteX0" fmla="*/ 1374 w 1746"/>
              <a:gd name="connsiteY0" fmla="*/ 0 h 2297"/>
              <a:gd name="connsiteX1" fmla="*/ 8 w 1746"/>
              <a:gd name="connsiteY1" fmla="*/ 497 h 2297"/>
              <a:gd name="connsiteX2" fmla="*/ 381 w 1746"/>
              <a:gd name="connsiteY2" fmla="*/ 2298 h 2297"/>
              <a:gd name="connsiteX3" fmla="*/ 1747 w 1746"/>
              <a:gd name="connsiteY3" fmla="*/ 1801 h 2297"/>
              <a:gd name="connsiteX4" fmla="*/ 1374 w 1746"/>
              <a:gd name="connsiteY4" fmla="*/ 0 h 2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6" h="2297">
                <a:moveTo>
                  <a:pt x="1374" y="0"/>
                </a:moveTo>
                <a:cubicBezTo>
                  <a:pt x="878" y="124"/>
                  <a:pt x="70" y="310"/>
                  <a:pt x="8" y="497"/>
                </a:cubicBezTo>
                <a:cubicBezTo>
                  <a:pt x="-54" y="1056"/>
                  <a:pt x="256" y="1677"/>
                  <a:pt x="381" y="2298"/>
                </a:cubicBezTo>
                <a:cubicBezTo>
                  <a:pt x="816" y="2111"/>
                  <a:pt x="1250" y="1925"/>
                  <a:pt x="1747" y="1801"/>
                </a:cubicBezTo>
                <a:cubicBezTo>
                  <a:pt x="1623" y="1180"/>
                  <a:pt x="1436" y="621"/>
                  <a:pt x="1374" y="0"/>
                </a:cubicBezTo>
                <a:close/>
              </a:path>
            </a:pathLst>
          </a:custGeom>
          <a:solidFill>
            <a:schemeClr val="accent6"/>
          </a:solidFill>
          <a:ln w="0" cap="flat">
            <a:noFill/>
            <a:prstDash val="solid"/>
            <a:miter/>
          </a:ln>
        </p:spPr>
        <p:txBody>
          <a:bodyPr rtlCol="0" anchor="ctr"/>
          <a:lstStyle/>
          <a:p>
            <a:endParaRPr lang="en-IN"/>
          </a:p>
        </p:txBody>
      </p:sp>
      <p:sp>
        <p:nvSpPr>
          <p:cNvPr id="371" name="Freeform: Shape 370">
            <a:extLst>
              <a:ext uri="{FF2B5EF4-FFF2-40B4-BE49-F238E27FC236}">
                <a16:creationId xmlns:a16="http://schemas.microsoft.com/office/drawing/2014/main" id="{FFE3F5EA-BED5-8D75-38C3-94AFCD2074BC}"/>
              </a:ext>
            </a:extLst>
          </p:cNvPr>
          <p:cNvSpPr/>
          <p:nvPr/>
        </p:nvSpPr>
        <p:spPr>
          <a:xfrm>
            <a:off x="11278743" y="4870816"/>
            <a:ext cx="2945" cy="3633"/>
          </a:xfrm>
          <a:custGeom>
            <a:avLst/>
            <a:gdLst>
              <a:gd name="connsiteX0" fmla="*/ 2015 w 2945"/>
              <a:gd name="connsiteY0" fmla="*/ 3512 h 3633"/>
              <a:gd name="connsiteX1" fmla="*/ 2946 w 2945"/>
              <a:gd name="connsiteY1" fmla="*/ 1711 h 3633"/>
              <a:gd name="connsiteX2" fmla="*/ 1766 w 2945"/>
              <a:gd name="connsiteY2" fmla="*/ 34 h 3633"/>
              <a:gd name="connsiteX3" fmla="*/ 151 w 2945"/>
              <a:gd name="connsiteY3" fmla="*/ 965 h 3633"/>
              <a:gd name="connsiteX4" fmla="*/ 2077 w 2945"/>
              <a:gd name="connsiteY4" fmla="*/ 3512 h 3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5" h="3633">
                <a:moveTo>
                  <a:pt x="2015" y="3512"/>
                </a:moveTo>
                <a:cubicBezTo>
                  <a:pt x="2449" y="3449"/>
                  <a:pt x="2636" y="2332"/>
                  <a:pt x="2946" y="1711"/>
                </a:cubicBezTo>
                <a:cubicBezTo>
                  <a:pt x="2574" y="1089"/>
                  <a:pt x="2263" y="220"/>
                  <a:pt x="1766" y="34"/>
                </a:cubicBezTo>
                <a:cubicBezTo>
                  <a:pt x="1393" y="-152"/>
                  <a:pt x="276" y="468"/>
                  <a:pt x="151" y="965"/>
                </a:cubicBezTo>
                <a:cubicBezTo>
                  <a:pt x="-345" y="2953"/>
                  <a:pt x="400" y="4008"/>
                  <a:pt x="2077" y="3512"/>
                </a:cubicBezTo>
                <a:close/>
              </a:path>
            </a:pathLst>
          </a:custGeom>
          <a:solidFill>
            <a:schemeClr val="accent6"/>
          </a:solidFill>
          <a:ln w="0" cap="flat">
            <a:noFill/>
            <a:prstDash val="solid"/>
            <a:miter/>
          </a:ln>
        </p:spPr>
        <p:txBody>
          <a:bodyPr rtlCol="0" anchor="ctr"/>
          <a:lstStyle/>
          <a:p>
            <a:endParaRPr lang="en-IN"/>
          </a:p>
        </p:txBody>
      </p:sp>
      <p:sp>
        <p:nvSpPr>
          <p:cNvPr id="372" name="Freeform: Shape 371">
            <a:extLst>
              <a:ext uri="{FF2B5EF4-FFF2-40B4-BE49-F238E27FC236}">
                <a16:creationId xmlns:a16="http://schemas.microsoft.com/office/drawing/2014/main" id="{8060DE48-B207-1CB5-BFEF-1714A12E4311}"/>
              </a:ext>
            </a:extLst>
          </p:cNvPr>
          <p:cNvSpPr/>
          <p:nvPr/>
        </p:nvSpPr>
        <p:spPr>
          <a:xfrm>
            <a:off x="11280934" y="4903814"/>
            <a:ext cx="4916" cy="3493"/>
          </a:xfrm>
          <a:custGeom>
            <a:avLst/>
            <a:gdLst>
              <a:gd name="connsiteX0" fmla="*/ 1190 w 4916"/>
              <a:gd name="connsiteY0" fmla="*/ 3491 h 3493"/>
              <a:gd name="connsiteX1" fmla="*/ 4916 w 4916"/>
              <a:gd name="connsiteY1" fmla="*/ 2063 h 3493"/>
              <a:gd name="connsiteX2" fmla="*/ 3612 w 4916"/>
              <a:gd name="connsiteY2" fmla="*/ 324 h 3493"/>
              <a:gd name="connsiteX3" fmla="*/ 10 w 4916"/>
              <a:gd name="connsiteY3" fmla="*/ 1814 h 3493"/>
              <a:gd name="connsiteX4" fmla="*/ 1253 w 4916"/>
              <a:gd name="connsiteY4" fmla="*/ 3491 h 3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 h="3493">
                <a:moveTo>
                  <a:pt x="1190" y="3491"/>
                </a:moveTo>
                <a:cubicBezTo>
                  <a:pt x="2494" y="3243"/>
                  <a:pt x="3675" y="2560"/>
                  <a:pt x="4916" y="2063"/>
                </a:cubicBezTo>
                <a:cubicBezTo>
                  <a:pt x="4482" y="1442"/>
                  <a:pt x="4171" y="572"/>
                  <a:pt x="3612" y="324"/>
                </a:cubicBezTo>
                <a:cubicBezTo>
                  <a:pt x="1936" y="-421"/>
                  <a:pt x="569" y="138"/>
                  <a:pt x="10" y="1814"/>
                </a:cubicBezTo>
                <a:cubicBezTo>
                  <a:pt x="-114" y="2249"/>
                  <a:pt x="942" y="3553"/>
                  <a:pt x="1253" y="3491"/>
                </a:cubicBezTo>
                <a:close/>
              </a:path>
            </a:pathLst>
          </a:custGeom>
          <a:solidFill>
            <a:schemeClr val="accent6"/>
          </a:solidFill>
          <a:ln w="0" cap="flat">
            <a:noFill/>
            <a:prstDash val="solid"/>
            <a:miter/>
          </a:ln>
        </p:spPr>
        <p:txBody>
          <a:bodyPr rtlCol="0" anchor="ctr"/>
          <a:lstStyle/>
          <a:p>
            <a:endParaRPr lang="en-IN"/>
          </a:p>
        </p:txBody>
      </p:sp>
      <p:sp>
        <p:nvSpPr>
          <p:cNvPr id="373" name="Freeform: Shape 372">
            <a:extLst>
              <a:ext uri="{FF2B5EF4-FFF2-40B4-BE49-F238E27FC236}">
                <a16:creationId xmlns:a16="http://schemas.microsoft.com/office/drawing/2014/main" id="{29FB5A4E-4C0C-0F20-A0E4-0692248AF73E}"/>
              </a:ext>
            </a:extLst>
          </p:cNvPr>
          <p:cNvSpPr/>
          <p:nvPr/>
        </p:nvSpPr>
        <p:spPr>
          <a:xfrm>
            <a:off x="11294669" y="4932767"/>
            <a:ext cx="1490" cy="1863"/>
          </a:xfrm>
          <a:custGeom>
            <a:avLst/>
            <a:gdLst>
              <a:gd name="connsiteX0" fmla="*/ 1490 w 1490"/>
              <a:gd name="connsiteY0" fmla="*/ 310 h 1863"/>
              <a:gd name="connsiteX1" fmla="*/ 0 w 1490"/>
              <a:gd name="connsiteY1" fmla="*/ 0 h 1863"/>
              <a:gd name="connsiteX2" fmla="*/ 497 w 1490"/>
              <a:gd name="connsiteY2" fmla="*/ 1863 h 1863"/>
              <a:gd name="connsiteX3" fmla="*/ 1490 w 1490"/>
              <a:gd name="connsiteY3" fmla="*/ 310 h 1863"/>
            </a:gdLst>
            <a:ahLst/>
            <a:cxnLst>
              <a:cxn ang="0">
                <a:pos x="connsiteX0" y="connsiteY0"/>
              </a:cxn>
              <a:cxn ang="0">
                <a:pos x="connsiteX1" y="connsiteY1"/>
              </a:cxn>
              <a:cxn ang="0">
                <a:pos x="connsiteX2" y="connsiteY2"/>
              </a:cxn>
              <a:cxn ang="0">
                <a:pos x="connsiteX3" y="connsiteY3"/>
              </a:cxn>
            </a:cxnLst>
            <a:rect l="l" t="t" r="r" b="b"/>
            <a:pathLst>
              <a:path w="1490" h="1863">
                <a:moveTo>
                  <a:pt x="1490" y="310"/>
                </a:moveTo>
                <a:lnTo>
                  <a:pt x="0" y="0"/>
                </a:lnTo>
                <a:lnTo>
                  <a:pt x="497" y="1863"/>
                </a:lnTo>
                <a:lnTo>
                  <a:pt x="1490" y="310"/>
                </a:lnTo>
                <a:close/>
              </a:path>
            </a:pathLst>
          </a:custGeom>
          <a:solidFill>
            <a:schemeClr val="accent6"/>
          </a:solidFill>
          <a:ln w="0" cap="flat">
            <a:noFill/>
            <a:prstDash val="solid"/>
            <a:miter/>
          </a:ln>
        </p:spPr>
        <p:txBody>
          <a:bodyPr rtlCol="0" anchor="ctr"/>
          <a:lstStyle/>
          <a:p>
            <a:endParaRPr lang="en-IN"/>
          </a:p>
        </p:txBody>
      </p:sp>
      <p:sp>
        <p:nvSpPr>
          <p:cNvPr id="374" name="Freeform: Shape 373">
            <a:extLst>
              <a:ext uri="{FF2B5EF4-FFF2-40B4-BE49-F238E27FC236}">
                <a16:creationId xmlns:a16="http://schemas.microsoft.com/office/drawing/2014/main" id="{44AB186D-D5BD-3C4C-EC29-6D27079823A8}"/>
              </a:ext>
            </a:extLst>
          </p:cNvPr>
          <p:cNvSpPr/>
          <p:nvPr/>
        </p:nvSpPr>
        <p:spPr>
          <a:xfrm>
            <a:off x="11262454" y="5002879"/>
            <a:ext cx="4060" cy="5160"/>
          </a:xfrm>
          <a:custGeom>
            <a:avLst/>
            <a:gdLst>
              <a:gd name="connsiteX0" fmla="*/ 2219 w 4060"/>
              <a:gd name="connsiteY0" fmla="*/ 3 h 5160"/>
              <a:gd name="connsiteX1" fmla="*/ 294 w 4060"/>
              <a:gd name="connsiteY1" fmla="*/ 3605 h 5160"/>
              <a:gd name="connsiteX2" fmla="*/ 1909 w 4060"/>
              <a:gd name="connsiteY2" fmla="*/ 5157 h 5160"/>
              <a:gd name="connsiteX3" fmla="*/ 3896 w 4060"/>
              <a:gd name="connsiteY3" fmla="*/ 1493 h 5160"/>
              <a:gd name="connsiteX4" fmla="*/ 2157 w 4060"/>
              <a:gd name="connsiteY4" fmla="*/ 3 h 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 h="5160">
                <a:moveTo>
                  <a:pt x="2219" y="3"/>
                </a:moveTo>
                <a:cubicBezTo>
                  <a:pt x="232" y="375"/>
                  <a:pt x="-451" y="1804"/>
                  <a:pt x="294" y="3605"/>
                </a:cubicBezTo>
                <a:cubicBezTo>
                  <a:pt x="604" y="4288"/>
                  <a:pt x="1536" y="5219"/>
                  <a:pt x="1909" y="5157"/>
                </a:cubicBezTo>
                <a:cubicBezTo>
                  <a:pt x="3771" y="4723"/>
                  <a:pt x="4393" y="3356"/>
                  <a:pt x="3896" y="1493"/>
                </a:cubicBezTo>
                <a:cubicBezTo>
                  <a:pt x="3275" y="996"/>
                  <a:pt x="2592" y="-60"/>
                  <a:pt x="2157" y="3"/>
                </a:cubicBezTo>
                <a:close/>
              </a:path>
            </a:pathLst>
          </a:custGeom>
          <a:solidFill>
            <a:schemeClr val="accent6"/>
          </a:solidFill>
          <a:ln w="0" cap="flat">
            <a:noFill/>
            <a:prstDash val="solid"/>
            <a:miter/>
          </a:ln>
        </p:spPr>
        <p:txBody>
          <a:bodyPr rtlCol="0" anchor="ctr"/>
          <a:lstStyle/>
          <a:p>
            <a:endParaRPr lang="en-IN"/>
          </a:p>
        </p:txBody>
      </p:sp>
      <p:sp>
        <p:nvSpPr>
          <p:cNvPr id="375" name="Freeform: Shape 374">
            <a:extLst>
              <a:ext uri="{FF2B5EF4-FFF2-40B4-BE49-F238E27FC236}">
                <a16:creationId xmlns:a16="http://schemas.microsoft.com/office/drawing/2014/main" id="{95FB6667-436B-DA24-57C6-6B08A37679E1}"/>
              </a:ext>
            </a:extLst>
          </p:cNvPr>
          <p:cNvSpPr/>
          <p:nvPr/>
        </p:nvSpPr>
        <p:spPr>
          <a:xfrm>
            <a:off x="10730946" y="5535534"/>
            <a:ext cx="5422" cy="4024"/>
          </a:xfrm>
          <a:custGeom>
            <a:avLst/>
            <a:gdLst>
              <a:gd name="connsiteX0" fmla="*/ 1625 w 5422"/>
              <a:gd name="connsiteY0" fmla="*/ 258 h 4024"/>
              <a:gd name="connsiteX1" fmla="*/ 10 w 5422"/>
              <a:gd name="connsiteY1" fmla="*/ 1873 h 4024"/>
              <a:gd name="connsiteX2" fmla="*/ 3736 w 5422"/>
              <a:gd name="connsiteY2" fmla="*/ 3860 h 4024"/>
              <a:gd name="connsiteX3" fmla="*/ 5413 w 5422"/>
              <a:gd name="connsiteY3" fmla="*/ 2183 h 4024"/>
              <a:gd name="connsiteX4" fmla="*/ 1625 w 5422"/>
              <a:gd name="connsiteY4" fmla="*/ 258 h 4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2" h="4024">
                <a:moveTo>
                  <a:pt x="1625" y="258"/>
                </a:moveTo>
                <a:cubicBezTo>
                  <a:pt x="941" y="507"/>
                  <a:pt x="-114" y="1438"/>
                  <a:pt x="10" y="1873"/>
                </a:cubicBezTo>
                <a:cubicBezTo>
                  <a:pt x="507" y="3736"/>
                  <a:pt x="1935" y="4357"/>
                  <a:pt x="3736" y="3860"/>
                </a:cubicBezTo>
                <a:cubicBezTo>
                  <a:pt x="4357" y="3239"/>
                  <a:pt x="5537" y="2556"/>
                  <a:pt x="5413" y="2183"/>
                </a:cubicBezTo>
                <a:cubicBezTo>
                  <a:pt x="4916" y="258"/>
                  <a:pt x="3488" y="-425"/>
                  <a:pt x="1625" y="258"/>
                </a:cubicBezTo>
                <a:close/>
              </a:path>
            </a:pathLst>
          </a:custGeom>
          <a:solidFill>
            <a:schemeClr val="accent6"/>
          </a:solidFill>
          <a:ln w="0" cap="flat">
            <a:noFill/>
            <a:prstDash val="solid"/>
            <a:miter/>
          </a:ln>
        </p:spPr>
        <p:txBody>
          <a:bodyPr rtlCol="0" anchor="ctr"/>
          <a:lstStyle/>
          <a:p>
            <a:endParaRPr lang="en-IN"/>
          </a:p>
        </p:txBody>
      </p:sp>
      <p:sp>
        <p:nvSpPr>
          <p:cNvPr id="376" name="Freeform: Shape 375">
            <a:extLst>
              <a:ext uri="{FF2B5EF4-FFF2-40B4-BE49-F238E27FC236}">
                <a16:creationId xmlns:a16="http://schemas.microsoft.com/office/drawing/2014/main" id="{A6E5BFCC-5291-EEC6-6E9A-15CE1FDFC45F}"/>
              </a:ext>
            </a:extLst>
          </p:cNvPr>
          <p:cNvSpPr/>
          <p:nvPr/>
        </p:nvSpPr>
        <p:spPr>
          <a:xfrm>
            <a:off x="7635061" y="3209980"/>
            <a:ext cx="3763" cy="2707"/>
          </a:xfrm>
          <a:custGeom>
            <a:avLst/>
            <a:gdLst>
              <a:gd name="connsiteX0" fmla="*/ 2708 w 3763"/>
              <a:gd name="connsiteY0" fmla="*/ 99 h 2707"/>
              <a:gd name="connsiteX1" fmla="*/ 659 w 3763"/>
              <a:gd name="connsiteY1" fmla="*/ 410 h 2707"/>
              <a:gd name="connsiteX2" fmla="*/ 1963 w 3763"/>
              <a:gd name="connsiteY2" fmla="*/ 2707 h 2707"/>
              <a:gd name="connsiteX3" fmla="*/ 3764 w 3763"/>
              <a:gd name="connsiteY3" fmla="*/ 1714 h 2707"/>
              <a:gd name="connsiteX4" fmla="*/ 2708 w 3763"/>
              <a:gd name="connsiteY4" fmla="*/ 161 h 2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 h="2707">
                <a:moveTo>
                  <a:pt x="2708" y="99"/>
                </a:moveTo>
                <a:cubicBezTo>
                  <a:pt x="2087" y="-87"/>
                  <a:pt x="1093" y="-25"/>
                  <a:pt x="659" y="410"/>
                </a:cubicBezTo>
                <a:cubicBezTo>
                  <a:pt x="-583" y="1652"/>
                  <a:pt x="-25" y="2645"/>
                  <a:pt x="1963" y="2707"/>
                </a:cubicBezTo>
                <a:cubicBezTo>
                  <a:pt x="2522" y="2707"/>
                  <a:pt x="3143" y="2024"/>
                  <a:pt x="3764" y="1714"/>
                </a:cubicBezTo>
                <a:cubicBezTo>
                  <a:pt x="3391" y="1155"/>
                  <a:pt x="3205" y="347"/>
                  <a:pt x="2708" y="161"/>
                </a:cubicBezTo>
                <a:close/>
              </a:path>
            </a:pathLst>
          </a:custGeom>
          <a:solidFill>
            <a:schemeClr val="accent6"/>
          </a:solidFill>
          <a:ln w="0" cap="flat">
            <a:noFill/>
            <a:prstDash val="solid"/>
            <a:miter/>
          </a:ln>
        </p:spPr>
        <p:txBody>
          <a:bodyPr rtlCol="0" anchor="ctr"/>
          <a:lstStyle/>
          <a:p>
            <a:endParaRPr lang="en-IN"/>
          </a:p>
        </p:txBody>
      </p:sp>
      <p:sp>
        <p:nvSpPr>
          <p:cNvPr id="377" name="Freeform: Shape 376">
            <a:extLst>
              <a:ext uri="{FF2B5EF4-FFF2-40B4-BE49-F238E27FC236}">
                <a16:creationId xmlns:a16="http://schemas.microsoft.com/office/drawing/2014/main" id="{DBE8E8E6-4B59-CC7C-B939-22FED1DB7068}"/>
              </a:ext>
            </a:extLst>
          </p:cNvPr>
          <p:cNvSpPr/>
          <p:nvPr/>
        </p:nvSpPr>
        <p:spPr>
          <a:xfrm>
            <a:off x="8617948" y="2660828"/>
            <a:ext cx="5377" cy="3184"/>
          </a:xfrm>
          <a:custGeom>
            <a:avLst/>
            <a:gdLst>
              <a:gd name="connsiteX0" fmla="*/ 4223 w 5377"/>
              <a:gd name="connsiteY0" fmla="*/ 194 h 3184"/>
              <a:gd name="connsiteX1" fmla="*/ 2111 w 5377"/>
              <a:gd name="connsiteY1" fmla="*/ 380 h 3184"/>
              <a:gd name="connsiteX2" fmla="*/ 0 w 5377"/>
              <a:gd name="connsiteY2" fmla="*/ 3175 h 3184"/>
              <a:gd name="connsiteX3" fmla="*/ 3416 w 5377"/>
              <a:gd name="connsiteY3" fmla="*/ 3051 h 3184"/>
              <a:gd name="connsiteX4" fmla="*/ 4285 w 5377"/>
              <a:gd name="connsiteY4" fmla="*/ 194 h 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7" h="3184">
                <a:moveTo>
                  <a:pt x="4223" y="194"/>
                </a:moveTo>
                <a:cubicBezTo>
                  <a:pt x="3788" y="-116"/>
                  <a:pt x="2546" y="-54"/>
                  <a:pt x="2111" y="380"/>
                </a:cubicBezTo>
                <a:cubicBezTo>
                  <a:pt x="1304" y="1188"/>
                  <a:pt x="621" y="2181"/>
                  <a:pt x="0" y="3175"/>
                </a:cubicBezTo>
                <a:cubicBezTo>
                  <a:pt x="1118" y="3175"/>
                  <a:pt x="2298" y="3237"/>
                  <a:pt x="3416" y="3051"/>
                </a:cubicBezTo>
                <a:cubicBezTo>
                  <a:pt x="5651" y="2678"/>
                  <a:pt x="6024" y="1498"/>
                  <a:pt x="4285" y="194"/>
                </a:cubicBezTo>
                <a:close/>
              </a:path>
            </a:pathLst>
          </a:custGeom>
          <a:solidFill>
            <a:schemeClr val="accent6"/>
          </a:solidFill>
          <a:ln w="0" cap="flat">
            <a:noFill/>
            <a:prstDash val="solid"/>
            <a:miter/>
          </a:ln>
        </p:spPr>
        <p:txBody>
          <a:bodyPr rtlCol="0" anchor="ctr"/>
          <a:lstStyle/>
          <a:p>
            <a:endParaRPr lang="en-IN"/>
          </a:p>
        </p:txBody>
      </p:sp>
      <p:sp>
        <p:nvSpPr>
          <p:cNvPr id="378" name="Freeform: Shape 377">
            <a:extLst>
              <a:ext uri="{FF2B5EF4-FFF2-40B4-BE49-F238E27FC236}">
                <a16:creationId xmlns:a16="http://schemas.microsoft.com/office/drawing/2014/main" id="{F6D24990-52BC-B688-C79D-AA01DB172AAF}"/>
              </a:ext>
            </a:extLst>
          </p:cNvPr>
          <p:cNvSpPr/>
          <p:nvPr/>
        </p:nvSpPr>
        <p:spPr>
          <a:xfrm>
            <a:off x="8616892" y="2663879"/>
            <a:ext cx="1056" cy="683"/>
          </a:xfrm>
          <a:custGeom>
            <a:avLst/>
            <a:gdLst>
              <a:gd name="connsiteX0" fmla="*/ 1056 w 1056"/>
              <a:gd name="connsiteY0" fmla="*/ 62 h 683"/>
              <a:gd name="connsiteX1" fmla="*/ 0 w 1056"/>
              <a:gd name="connsiteY1" fmla="*/ 62 h 683"/>
              <a:gd name="connsiteX2" fmla="*/ 497 w 1056"/>
              <a:gd name="connsiteY2" fmla="*/ 683 h 683"/>
              <a:gd name="connsiteX3" fmla="*/ 497 w 1056"/>
              <a:gd name="connsiteY3" fmla="*/ 683 h 683"/>
              <a:gd name="connsiteX4" fmla="*/ 994 w 1056"/>
              <a:gd name="connsiteY4" fmla="*/ 0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683">
                <a:moveTo>
                  <a:pt x="1056" y="62"/>
                </a:moveTo>
                <a:cubicBezTo>
                  <a:pt x="683" y="62"/>
                  <a:pt x="373" y="62"/>
                  <a:pt x="0" y="62"/>
                </a:cubicBezTo>
                <a:cubicBezTo>
                  <a:pt x="186" y="248"/>
                  <a:pt x="311" y="497"/>
                  <a:pt x="497" y="683"/>
                </a:cubicBezTo>
                <a:lnTo>
                  <a:pt x="497" y="683"/>
                </a:lnTo>
                <a:cubicBezTo>
                  <a:pt x="497" y="683"/>
                  <a:pt x="870" y="248"/>
                  <a:pt x="994" y="0"/>
                </a:cubicBezTo>
                <a:close/>
              </a:path>
            </a:pathLst>
          </a:custGeom>
          <a:solidFill>
            <a:schemeClr val="accent6"/>
          </a:solidFill>
          <a:ln w="0" cap="flat">
            <a:noFill/>
            <a:prstDash val="solid"/>
            <a:miter/>
          </a:ln>
        </p:spPr>
        <p:txBody>
          <a:bodyPr rtlCol="0" anchor="ctr"/>
          <a:lstStyle/>
          <a:p>
            <a:endParaRPr lang="en-IN"/>
          </a:p>
        </p:txBody>
      </p:sp>
      <p:sp>
        <p:nvSpPr>
          <p:cNvPr id="379" name="Freeform: Shape 378">
            <a:extLst>
              <a:ext uri="{FF2B5EF4-FFF2-40B4-BE49-F238E27FC236}">
                <a16:creationId xmlns:a16="http://schemas.microsoft.com/office/drawing/2014/main" id="{DD5E30DA-AC45-6A3B-01AC-1065797224F4}"/>
              </a:ext>
            </a:extLst>
          </p:cNvPr>
          <p:cNvSpPr/>
          <p:nvPr/>
        </p:nvSpPr>
        <p:spPr>
          <a:xfrm>
            <a:off x="8038491" y="2653177"/>
            <a:ext cx="2143" cy="3436"/>
          </a:xfrm>
          <a:custGeom>
            <a:avLst/>
            <a:gdLst>
              <a:gd name="connsiteX0" fmla="*/ 32 w 2143"/>
              <a:gd name="connsiteY0" fmla="*/ 1573 h 3436"/>
              <a:gd name="connsiteX1" fmla="*/ 839 w 2143"/>
              <a:gd name="connsiteY1" fmla="*/ 3436 h 3436"/>
              <a:gd name="connsiteX2" fmla="*/ 2143 w 2143"/>
              <a:gd name="connsiteY2" fmla="*/ 1884 h 3436"/>
              <a:gd name="connsiteX3" fmla="*/ 32 w 2143"/>
              <a:gd name="connsiteY3" fmla="*/ 1573 h 3436"/>
            </a:gdLst>
            <a:ahLst/>
            <a:cxnLst>
              <a:cxn ang="0">
                <a:pos x="connsiteX0" y="connsiteY0"/>
              </a:cxn>
              <a:cxn ang="0">
                <a:pos x="connsiteX1" y="connsiteY1"/>
              </a:cxn>
              <a:cxn ang="0">
                <a:pos x="connsiteX2" y="connsiteY2"/>
              </a:cxn>
              <a:cxn ang="0">
                <a:pos x="connsiteX3" y="connsiteY3"/>
              </a:cxn>
            </a:cxnLst>
            <a:rect l="l" t="t" r="r" b="b"/>
            <a:pathLst>
              <a:path w="2143" h="3436">
                <a:moveTo>
                  <a:pt x="32" y="1573"/>
                </a:moveTo>
                <a:cubicBezTo>
                  <a:pt x="-154" y="2008"/>
                  <a:pt x="529" y="2815"/>
                  <a:pt x="839" y="3436"/>
                </a:cubicBezTo>
                <a:cubicBezTo>
                  <a:pt x="1274" y="2939"/>
                  <a:pt x="1709" y="2443"/>
                  <a:pt x="2143" y="1884"/>
                </a:cubicBezTo>
                <a:cubicBezTo>
                  <a:pt x="1709" y="-476"/>
                  <a:pt x="901" y="-663"/>
                  <a:pt x="32" y="1573"/>
                </a:cubicBezTo>
                <a:close/>
              </a:path>
            </a:pathLst>
          </a:custGeom>
          <a:solidFill>
            <a:schemeClr val="accent6"/>
          </a:solidFill>
          <a:ln w="0" cap="flat">
            <a:noFill/>
            <a:prstDash val="solid"/>
            <a:miter/>
          </a:ln>
        </p:spPr>
        <p:txBody>
          <a:bodyPr rtlCol="0" anchor="ctr"/>
          <a:lstStyle/>
          <a:p>
            <a:endParaRPr lang="en-IN"/>
          </a:p>
        </p:txBody>
      </p:sp>
      <p:sp>
        <p:nvSpPr>
          <p:cNvPr id="380" name="Freeform: Shape 379">
            <a:extLst>
              <a:ext uri="{FF2B5EF4-FFF2-40B4-BE49-F238E27FC236}">
                <a16:creationId xmlns:a16="http://schemas.microsoft.com/office/drawing/2014/main" id="{1E3E16FE-2ADE-5FCE-CED5-D6242BE39BE6}"/>
              </a:ext>
            </a:extLst>
          </p:cNvPr>
          <p:cNvSpPr/>
          <p:nvPr/>
        </p:nvSpPr>
        <p:spPr>
          <a:xfrm>
            <a:off x="6520463" y="5839661"/>
            <a:ext cx="3666" cy="2052"/>
          </a:xfrm>
          <a:custGeom>
            <a:avLst/>
            <a:gdLst>
              <a:gd name="connsiteX0" fmla="*/ 1741 w 3666"/>
              <a:gd name="connsiteY0" fmla="*/ 1991 h 2052"/>
              <a:gd name="connsiteX1" fmla="*/ 3667 w 3666"/>
              <a:gd name="connsiteY1" fmla="*/ 1183 h 2052"/>
              <a:gd name="connsiteX2" fmla="*/ 1990 w 3666"/>
              <a:gd name="connsiteY2" fmla="*/ 3 h 2052"/>
              <a:gd name="connsiteX3" fmla="*/ 1741 w 3666"/>
              <a:gd name="connsiteY3" fmla="*/ 2053 h 2052"/>
            </a:gdLst>
            <a:ahLst/>
            <a:cxnLst>
              <a:cxn ang="0">
                <a:pos x="connsiteX0" y="connsiteY0"/>
              </a:cxn>
              <a:cxn ang="0">
                <a:pos x="connsiteX1" y="connsiteY1"/>
              </a:cxn>
              <a:cxn ang="0">
                <a:pos x="connsiteX2" y="connsiteY2"/>
              </a:cxn>
              <a:cxn ang="0">
                <a:pos x="connsiteX3" y="connsiteY3"/>
              </a:cxn>
            </a:cxnLst>
            <a:rect l="l" t="t" r="r" b="b"/>
            <a:pathLst>
              <a:path w="3666" h="2052">
                <a:moveTo>
                  <a:pt x="1741" y="1991"/>
                </a:moveTo>
                <a:cubicBezTo>
                  <a:pt x="2238" y="2177"/>
                  <a:pt x="3046" y="1494"/>
                  <a:pt x="3667" y="1183"/>
                </a:cubicBezTo>
                <a:cubicBezTo>
                  <a:pt x="3108" y="749"/>
                  <a:pt x="2487" y="-59"/>
                  <a:pt x="1990" y="3"/>
                </a:cubicBezTo>
                <a:cubicBezTo>
                  <a:pt x="-556" y="314"/>
                  <a:pt x="-680" y="1183"/>
                  <a:pt x="1741" y="2053"/>
                </a:cubicBezTo>
                <a:close/>
              </a:path>
            </a:pathLst>
          </a:custGeom>
          <a:solidFill>
            <a:schemeClr val="accent6"/>
          </a:solidFill>
          <a:ln w="0" cap="flat">
            <a:noFill/>
            <a:prstDash val="solid"/>
            <a:miter/>
          </a:ln>
        </p:spPr>
        <p:txBody>
          <a:bodyPr rtlCol="0" anchor="ctr"/>
          <a:lstStyle/>
          <a:p>
            <a:endParaRPr lang="en-IN"/>
          </a:p>
        </p:txBody>
      </p:sp>
      <p:sp>
        <p:nvSpPr>
          <p:cNvPr id="381" name="Freeform: Shape 380">
            <a:extLst>
              <a:ext uri="{FF2B5EF4-FFF2-40B4-BE49-F238E27FC236}">
                <a16:creationId xmlns:a16="http://schemas.microsoft.com/office/drawing/2014/main" id="{F2E3B4EF-9D63-68D1-0C14-854B15DEB609}"/>
              </a:ext>
            </a:extLst>
          </p:cNvPr>
          <p:cNvSpPr/>
          <p:nvPr/>
        </p:nvSpPr>
        <p:spPr>
          <a:xfrm>
            <a:off x="6833784" y="2510794"/>
            <a:ext cx="1546" cy="4285"/>
          </a:xfrm>
          <a:custGeom>
            <a:avLst/>
            <a:gdLst>
              <a:gd name="connsiteX0" fmla="*/ 242 w 1546"/>
              <a:gd name="connsiteY0" fmla="*/ 1118 h 4285"/>
              <a:gd name="connsiteX1" fmla="*/ 1547 w 1546"/>
              <a:gd name="connsiteY1" fmla="*/ 4285 h 4285"/>
              <a:gd name="connsiteX2" fmla="*/ 1422 w 1546"/>
              <a:gd name="connsiteY2" fmla="*/ 0 h 4285"/>
              <a:gd name="connsiteX3" fmla="*/ 242 w 1546"/>
              <a:gd name="connsiteY3" fmla="*/ 1056 h 4285"/>
            </a:gdLst>
            <a:ahLst/>
            <a:cxnLst>
              <a:cxn ang="0">
                <a:pos x="connsiteX0" y="connsiteY0"/>
              </a:cxn>
              <a:cxn ang="0">
                <a:pos x="connsiteX1" y="connsiteY1"/>
              </a:cxn>
              <a:cxn ang="0">
                <a:pos x="connsiteX2" y="connsiteY2"/>
              </a:cxn>
              <a:cxn ang="0">
                <a:pos x="connsiteX3" y="connsiteY3"/>
              </a:cxn>
            </a:cxnLst>
            <a:rect l="l" t="t" r="r" b="b"/>
            <a:pathLst>
              <a:path w="1546" h="4285">
                <a:moveTo>
                  <a:pt x="242" y="1118"/>
                </a:moveTo>
                <a:cubicBezTo>
                  <a:pt x="-378" y="2484"/>
                  <a:pt x="242" y="3540"/>
                  <a:pt x="1547" y="4285"/>
                </a:cubicBezTo>
                <a:cubicBezTo>
                  <a:pt x="1547" y="2857"/>
                  <a:pt x="1547" y="1428"/>
                  <a:pt x="1422" y="0"/>
                </a:cubicBezTo>
                <a:cubicBezTo>
                  <a:pt x="926" y="311"/>
                  <a:pt x="429" y="621"/>
                  <a:pt x="242" y="1056"/>
                </a:cubicBezTo>
                <a:close/>
              </a:path>
            </a:pathLst>
          </a:custGeom>
          <a:solidFill>
            <a:schemeClr val="accent4"/>
          </a:solidFill>
          <a:ln w="0" cap="flat">
            <a:noFill/>
            <a:prstDash val="solid"/>
            <a:miter/>
          </a:ln>
        </p:spPr>
        <p:txBody>
          <a:bodyPr rtlCol="0" anchor="ctr"/>
          <a:lstStyle/>
          <a:p>
            <a:endParaRPr lang="en-IN"/>
          </a:p>
        </p:txBody>
      </p:sp>
      <p:sp>
        <p:nvSpPr>
          <p:cNvPr id="382" name="Freeform: Shape 381">
            <a:extLst>
              <a:ext uri="{FF2B5EF4-FFF2-40B4-BE49-F238E27FC236}">
                <a16:creationId xmlns:a16="http://schemas.microsoft.com/office/drawing/2014/main" id="{513B562C-1E1C-2AA0-ED4E-044A96E1C048}"/>
              </a:ext>
            </a:extLst>
          </p:cNvPr>
          <p:cNvSpPr/>
          <p:nvPr/>
        </p:nvSpPr>
        <p:spPr>
          <a:xfrm>
            <a:off x="6362723" y="2576624"/>
            <a:ext cx="807" cy="1304"/>
          </a:xfrm>
          <a:custGeom>
            <a:avLst/>
            <a:gdLst>
              <a:gd name="connsiteX0" fmla="*/ 807 w 807"/>
              <a:gd name="connsiteY0" fmla="*/ 0 h 1304"/>
              <a:gd name="connsiteX1" fmla="*/ 0 w 807"/>
              <a:gd name="connsiteY1" fmla="*/ 683 h 1304"/>
              <a:gd name="connsiteX2" fmla="*/ 248 w 807"/>
              <a:gd name="connsiteY2" fmla="*/ 1118 h 1304"/>
              <a:gd name="connsiteX3" fmla="*/ 621 w 807"/>
              <a:gd name="connsiteY3" fmla="*/ 1304 h 1304"/>
              <a:gd name="connsiteX4" fmla="*/ 807 w 807"/>
              <a:gd name="connsiteY4" fmla="*/ 62 h 1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304">
                <a:moveTo>
                  <a:pt x="807" y="0"/>
                </a:moveTo>
                <a:lnTo>
                  <a:pt x="0" y="683"/>
                </a:lnTo>
                <a:cubicBezTo>
                  <a:pt x="0" y="683"/>
                  <a:pt x="186" y="932"/>
                  <a:pt x="248" y="1118"/>
                </a:cubicBezTo>
                <a:cubicBezTo>
                  <a:pt x="373" y="1118"/>
                  <a:pt x="497" y="1242"/>
                  <a:pt x="621" y="1304"/>
                </a:cubicBezTo>
                <a:lnTo>
                  <a:pt x="807" y="62"/>
                </a:lnTo>
                <a:close/>
              </a:path>
            </a:pathLst>
          </a:custGeom>
          <a:solidFill>
            <a:schemeClr val="accent4"/>
          </a:solidFill>
          <a:ln w="0" cap="flat">
            <a:noFill/>
            <a:prstDash val="solid"/>
            <a:miter/>
          </a:ln>
        </p:spPr>
        <p:txBody>
          <a:bodyPr rtlCol="0" anchor="ctr"/>
          <a:lstStyle/>
          <a:p>
            <a:endParaRPr lang="en-IN"/>
          </a:p>
        </p:txBody>
      </p:sp>
      <p:sp>
        <p:nvSpPr>
          <p:cNvPr id="383" name="Freeform: Shape 382">
            <a:extLst>
              <a:ext uri="{FF2B5EF4-FFF2-40B4-BE49-F238E27FC236}">
                <a16:creationId xmlns:a16="http://schemas.microsoft.com/office/drawing/2014/main" id="{ABD4E448-7285-B20C-4574-8BBC6E965B0E}"/>
              </a:ext>
            </a:extLst>
          </p:cNvPr>
          <p:cNvSpPr/>
          <p:nvPr/>
        </p:nvSpPr>
        <p:spPr>
          <a:xfrm>
            <a:off x="10682888" y="2585318"/>
            <a:ext cx="931" cy="1428"/>
          </a:xfrm>
          <a:custGeom>
            <a:avLst/>
            <a:gdLst>
              <a:gd name="connsiteX0" fmla="*/ 869 w 931"/>
              <a:gd name="connsiteY0" fmla="*/ 62 h 1428"/>
              <a:gd name="connsiteX1" fmla="*/ 0 w 931"/>
              <a:gd name="connsiteY1" fmla="*/ 1428 h 1428"/>
              <a:gd name="connsiteX2" fmla="*/ 497 w 931"/>
              <a:gd name="connsiteY2" fmla="*/ 1242 h 1428"/>
              <a:gd name="connsiteX3" fmla="*/ 931 w 931"/>
              <a:gd name="connsiteY3" fmla="*/ 0 h 1428"/>
            </a:gdLst>
            <a:ahLst/>
            <a:cxnLst>
              <a:cxn ang="0">
                <a:pos x="connsiteX0" y="connsiteY0"/>
              </a:cxn>
              <a:cxn ang="0">
                <a:pos x="connsiteX1" y="connsiteY1"/>
              </a:cxn>
              <a:cxn ang="0">
                <a:pos x="connsiteX2" y="connsiteY2"/>
              </a:cxn>
              <a:cxn ang="0">
                <a:pos x="connsiteX3" y="connsiteY3"/>
              </a:cxn>
            </a:cxnLst>
            <a:rect l="l" t="t" r="r" b="b"/>
            <a:pathLst>
              <a:path w="931" h="1428">
                <a:moveTo>
                  <a:pt x="869" y="62"/>
                </a:moveTo>
                <a:cubicBezTo>
                  <a:pt x="559" y="559"/>
                  <a:pt x="310" y="994"/>
                  <a:pt x="0" y="1428"/>
                </a:cubicBezTo>
                <a:cubicBezTo>
                  <a:pt x="186" y="1428"/>
                  <a:pt x="310" y="1366"/>
                  <a:pt x="497" y="1242"/>
                </a:cubicBezTo>
                <a:cubicBezTo>
                  <a:pt x="807" y="1056"/>
                  <a:pt x="807" y="435"/>
                  <a:pt x="931" y="0"/>
                </a:cubicBezTo>
                <a:close/>
              </a:path>
            </a:pathLst>
          </a:custGeom>
          <a:solidFill>
            <a:schemeClr val="accent6"/>
          </a:solidFill>
          <a:ln w="0" cap="flat">
            <a:noFill/>
            <a:prstDash val="solid"/>
            <a:miter/>
          </a:ln>
        </p:spPr>
        <p:txBody>
          <a:bodyPr rtlCol="0" anchor="ctr"/>
          <a:lstStyle/>
          <a:p>
            <a:endParaRPr lang="en-IN"/>
          </a:p>
        </p:txBody>
      </p:sp>
      <p:sp>
        <p:nvSpPr>
          <p:cNvPr id="384" name="Freeform: Shape 383">
            <a:extLst>
              <a:ext uri="{FF2B5EF4-FFF2-40B4-BE49-F238E27FC236}">
                <a16:creationId xmlns:a16="http://schemas.microsoft.com/office/drawing/2014/main" id="{3AA22113-0729-5555-5943-AD81153B0A8F}"/>
              </a:ext>
            </a:extLst>
          </p:cNvPr>
          <p:cNvSpPr/>
          <p:nvPr/>
        </p:nvSpPr>
        <p:spPr>
          <a:xfrm>
            <a:off x="10681460" y="2586685"/>
            <a:ext cx="1428" cy="1179"/>
          </a:xfrm>
          <a:custGeom>
            <a:avLst/>
            <a:gdLst>
              <a:gd name="connsiteX0" fmla="*/ 1366 w 1428"/>
              <a:gd name="connsiteY0" fmla="*/ 62 h 1179"/>
              <a:gd name="connsiteX1" fmla="*/ 0 w 1428"/>
              <a:gd name="connsiteY1" fmla="*/ 559 h 1179"/>
              <a:gd name="connsiteX2" fmla="*/ 0 w 1428"/>
              <a:gd name="connsiteY2" fmla="*/ 807 h 1179"/>
              <a:gd name="connsiteX3" fmla="*/ 683 w 1428"/>
              <a:gd name="connsiteY3" fmla="*/ 1180 h 1179"/>
              <a:gd name="connsiteX4" fmla="*/ 1429 w 1428"/>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 h="1179">
                <a:moveTo>
                  <a:pt x="1366" y="62"/>
                </a:moveTo>
                <a:cubicBezTo>
                  <a:pt x="932" y="248"/>
                  <a:pt x="435" y="435"/>
                  <a:pt x="0" y="559"/>
                </a:cubicBezTo>
                <a:cubicBezTo>
                  <a:pt x="0" y="621"/>
                  <a:pt x="0" y="745"/>
                  <a:pt x="0" y="807"/>
                </a:cubicBezTo>
                <a:cubicBezTo>
                  <a:pt x="249" y="932"/>
                  <a:pt x="497" y="1056"/>
                  <a:pt x="683" y="1180"/>
                </a:cubicBezTo>
                <a:cubicBezTo>
                  <a:pt x="932" y="807"/>
                  <a:pt x="1180" y="435"/>
                  <a:pt x="1429" y="0"/>
                </a:cubicBezTo>
                <a:close/>
              </a:path>
            </a:pathLst>
          </a:custGeom>
          <a:solidFill>
            <a:schemeClr val="accent6"/>
          </a:solidFill>
          <a:ln w="0" cap="flat">
            <a:noFill/>
            <a:prstDash val="solid"/>
            <a:miter/>
          </a:ln>
        </p:spPr>
        <p:txBody>
          <a:bodyPr rtlCol="0" anchor="ctr"/>
          <a:lstStyle/>
          <a:p>
            <a:endParaRPr lang="en-IN"/>
          </a:p>
        </p:txBody>
      </p:sp>
      <p:sp>
        <p:nvSpPr>
          <p:cNvPr id="385" name="Freeform: Shape 384">
            <a:extLst>
              <a:ext uri="{FF2B5EF4-FFF2-40B4-BE49-F238E27FC236}">
                <a16:creationId xmlns:a16="http://schemas.microsoft.com/office/drawing/2014/main" id="{A4F07146-940C-3003-ADFE-621AF642B30F}"/>
              </a:ext>
            </a:extLst>
          </p:cNvPr>
          <p:cNvSpPr/>
          <p:nvPr/>
        </p:nvSpPr>
        <p:spPr>
          <a:xfrm>
            <a:off x="8088144" y="2628046"/>
            <a:ext cx="869" cy="869"/>
          </a:xfrm>
          <a:custGeom>
            <a:avLst/>
            <a:gdLst>
              <a:gd name="connsiteX0" fmla="*/ 869 w 869"/>
              <a:gd name="connsiteY0" fmla="*/ 0 h 869"/>
              <a:gd name="connsiteX1" fmla="*/ 0 w 869"/>
              <a:gd name="connsiteY1" fmla="*/ 311 h 869"/>
              <a:gd name="connsiteX2" fmla="*/ 124 w 869"/>
              <a:gd name="connsiteY2" fmla="*/ 745 h 869"/>
              <a:gd name="connsiteX3" fmla="*/ 497 w 869"/>
              <a:gd name="connsiteY3" fmla="*/ 869 h 869"/>
              <a:gd name="connsiteX4" fmla="*/ 807 w 869"/>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9" h="869">
                <a:moveTo>
                  <a:pt x="869" y="0"/>
                </a:moveTo>
                <a:cubicBezTo>
                  <a:pt x="559" y="124"/>
                  <a:pt x="497" y="186"/>
                  <a:pt x="0" y="311"/>
                </a:cubicBezTo>
                <a:cubicBezTo>
                  <a:pt x="62" y="435"/>
                  <a:pt x="62" y="621"/>
                  <a:pt x="124" y="745"/>
                </a:cubicBezTo>
                <a:cubicBezTo>
                  <a:pt x="248" y="745"/>
                  <a:pt x="373" y="807"/>
                  <a:pt x="497" y="869"/>
                </a:cubicBezTo>
                <a:cubicBezTo>
                  <a:pt x="621" y="621"/>
                  <a:pt x="683" y="311"/>
                  <a:pt x="807" y="0"/>
                </a:cubicBezTo>
                <a:close/>
              </a:path>
            </a:pathLst>
          </a:custGeom>
          <a:solidFill>
            <a:schemeClr val="accent6"/>
          </a:solidFill>
          <a:ln w="0" cap="flat">
            <a:noFill/>
            <a:prstDash val="solid"/>
            <a:miter/>
          </a:ln>
        </p:spPr>
        <p:txBody>
          <a:bodyPr rtlCol="0" anchor="ctr"/>
          <a:lstStyle/>
          <a:p>
            <a:endParaRPr lang="en-IN"/>
          </a:p>
        </p:txBody>
      </p:sp>
      <p:sp>
        <p:nvSpPr>
          <p:cNvPr id="386" name="Freeform: Shape 385">
            <a:extLst>
              <a:ext uri="{FF2B5EF4-FFF2-40B4-BE49-F238E27FC236}">
                <a16:creationId xmlns:a16="http://schemas.microsoft.com/office/drawing/2014/main" id="{5698DF74-48D7-3BC8-820C-46C1162DCD03}"/>
              </a:ext>
            </a:extLst>
          </p:cNvPr>
          <p:cNvSpPr/>
          <p:nvPr/>
        </p:nvSpPr>
        <p:spPr>
          <a:xfrm>
            <a:off x="8088951" y="2626741"/>
            <a:ext cx="1195" cy="1304"/>
          </a:xfrm>
          <a:custGeom>
            <a:avLst/>
            <a:gdLst>
              <a:gd name="connsiteX0" fmla="*/ 434 w 1195"/>
              <a:gd name="connsiteY0" fmla="*/ 0 h 1304"/>
              <a:gd name="connsiteX1" fmla="*/ 0 w 1195"/>
              <a:gd name="connsiteY1" fmla="*/ 1304 h 1304"/>
              <a:gd name="connsiteX2" fmla="*/ 434 w 1195"/>
              <a:gd name="connsiteY2" fmla="*/ 0 h 1304"/>
            </a:gdLst>
            <a:ahLst/>
            <a:cxnLst>
              <a:cxn ang="0">
                <a:pos x="connsiteX0" y="connsiteY0"/>
              </a:cxn>
              <a:cxn ang="0">
                <a:pos x="connsiteX1" y="connsiteY1"/>
              </a:cxn>
              <a:cxn ang="0">
                <a:pos x="connsiteX2" y="connsiteY2"/>
              </a:cxn>
            </a:cxnLst>
            <a:rect l="l" t="t" r="r" b="b"/>
            <a:pathLst>
              <a:path w="1195" h="1304">
                <a:moveTo>
                  <a:pt x="434" y="0"/>
                </a:moveTo>
                <a:cubicBezTo>
                  <a:pt x="310" y="435"/>
                  <a:pt x="124" y="869"/>
                  <a:pt x="0" y="1304"/>
                </a:cubicBezTo>
                <a:cubicBezTo>
                  <a:pt x="1304" y="869"/>
                  <a:pt x="1677" y="497"/>
                  <a:pt x="434" y="0"/>
                </a:cubicBezTo>
                <a:close/>
              </a:path>
            </a:pathLst>
          </a:custGeom>
          <a:solidFill>
            <a:schemeClr val="accent6"/>
          </a:solidFill>
          <a:ln w="0" cap="flat">
            <a:noFill/>
            <a:prstDash val="solid"/>
            <a:miter/>
          </a:ln>
        </p:spPr>
        <p:txBody>
          <a:bodyPr rtlCol="0" anchor="ctr"/>
          <a:lstStyle/>
          <a:p>
            <a:endParaRPr lang="en-IN"/>
          </a:p>
        </p:txBody>
      </p:sp>
      <p:sp>
        <p:nvSpPr>
          <p:cNvPr id="387" name="Freeform: Shape 386">
            <a:extLst>
              <a:ext uri="{FF2B5EF4-FFF2-40B4-BE49-F238E27FC236}">
                <a16:creationId xmlns:a16="http://schemas.microsoft.com/office/drawing/2014/main" id="{FC04675D-1077-CFEC-C701-C5C92B70584D}"/>
              </a:ext>
            </a:extLst>
          </p:cNvPr>
          <p:cNvSpPr/>
          <p:nvPr/>
        </p:nvSpPr>
        <p:spPr>
          <a:xfrm>
            <a:off x="8236633" y="3583259"/>
            <a:ext cx="2049" cy="1179"/>
          </a:xfrm>
          <a:custGeom>
            <a:avLst/>
            <a:gdLst>
              <a:gd name="connsiteX0" fmla="*/ 683 w 2049"/>
              <a:gd name="connsiteY0" fmla="*/ 0 h 1179"/>
              <a:gd name="connsiteX1" fmla="*/ 0 w 2049"/>
              <a:gd name="connsiteY1" fmla="*/ 683 h 1179"/>
              <a:gd name="connsiteX2" fmla="*/ 2050 w 2049"/>
              <a:gd name="connsiteY2" fmla="*/ 1180 h 1179"/>
              <a:gd name="connsiteX3" fmla="*/ 683 w 2049"/>
              <a:gd name="connsiteY3" fmla="*/ 62 h 1179"/>
            </a:gdLst>
            <a:ahLst/>
            <a:cxnLst>
              <a:cxn ang="0">
                <a:pos x="connsiteX0" y="connsiteY0"/>
              </a:cxn>
              <a:cxn ang="0">
                <a:pos x="connsiteX1" y="connsiteY1"/>
              </a:cxn>
              <a:cxn ang="0">
                <a:pos x="connsiteX2" y="connsiteY2"/>
              </a:cxn>
              <a:cxn ang="0">
                <a:pos x="connsiteX3" y="connsiteY3"/>
              </a:cxn>
            </a:cxnLst>
            <a:rect l="l" t="t" r="r" b="b"/>
            <a:pathLst>
              <a:path w="2049" h="1179">
                <a:moveTo>
                  <a:pt x="683" y="0"/>
                </a:moveTo>
                <a:lnTo>
                  <a:pt x="0" y="683"/>
                </a:lnTo>
                <a:cubicBezTo>
                  <a:pt x="683" y="870"/>
                  <a:pt x="1366" y="994"/>
                  <a:pt x="2050" y="1180"/>
                </a:cubicBezTo>
                <a:cubicBezTo>
                  <a:pt x="1615" y="807"/>
                  <a:pt x="1180" y="435"/>
                  <a:pt x="683" y="62"/>
                </a:cubicBezTo>
                <a:close/>
              </a:path>
            </a:pathLst>
          </a:custGeom>
          <a:solidFill>
            <a:schemeClr val="accent6"/>
          </a:solidFill>
          <a:ln w="0" cap="flat">
            <a:noFill/>
            <a:prstDash val="solid"/>
            <a:miter/>
          </a:ln>
        </p:spPr>
        <p:txBody>
          <a:bodyPr rtlCol="0" anchor="ctr"/>
          <a:lstStyle/>
          <a:p>
            <a:endParaRPr lang="en-IN"/>
          </a:p>
        </p:txBody>
      </p:sp>
      <p:sp>
        <p:nvSpPr>
          <p:cNvPr id="388" name="Freeform: Shape 387">
            <a:extLst>
              <a:ext uri="{FF2B5EF4-FFF2-40B4-BE49-F238E27FC236}">
                <a16:creationId xmlns:a16="http://schemas.microsoft.com/office/drawing/2014/main" id="{5D9ACEFC-95DE-C3E7-9CA9-9908C3B0FE5D}"/>
              </a:ext>
            </a:extLst>
          </p:cNvPr>
          <p:cNvSpPr/>
          <p:nvPr/>
        </p:nvSpPr>
        <p:spPr>
          <a:xfrm>
            <a:off x="8013371" y="3698399"/>
            <a:ext cx="1304" cy="1366"/>
          </a:xfrm>
          <a:custGeom>
            <a:avLst/>
            <a:gdLst>
              <a:gd name="connsiteX0" fmla="*/ 0 w 1304"/>
              <a:gd name="connsiteY0" fmla="*/ 1180 h 1366"/>
              <a:gd name="connsiteX1" fmla="*/ 1304 w 1304"/>
              <a:gd name="connsiteY1" fmla="*/ 1366 h 1366"/>
              <a:gd name="connsiteX2" fmla="*/ 870 w 1304"/>
              <a:gd name="connsiteY2" fmla="*/ 0 h 1366"/>
              <a:gd name="connsiteX3" fmla="*/ 0 w 1304"/>
              <a:gd name="connsiteY3" fmla="*/ 1180 h 1366"/>
            </a:gdLst>
            <a:ahLst/>
            <a:cxnLst>
              <a:cxn ang="0">
                <a:pos x="connsiteX0" y="connsiteY0"/>
              </a:cxn>
              <a:cxn ang="0">
                <a:pos x="connsiteX1" y="connsiteY1"/>
              </a:cxn>
              <a:cxn ang="0">
                <a:pos x="connsiteX2" y="connsiteY2"/>
              </a:cxn>
              <a:cxn ang="0">
                <a:pos x="connsiteX3" y="connsiteY3"/>
              </a:cxn>
            </a:cxnLst>
            <a:rect l="l" t="t" r="r" b="b"/>
            <a:pathLst>
              <a:path w="1304" h="1366">
                <a:moveTo>
                  <a:pt x="0" y="1180"/>
                </a:moveTo>
                <a:lnTo>
                  <a:pt x="1304" y="1366"/>
                </a:lnTo>
                <a:lnTo>
                  <a:pt x="870" y="0"/>
                </a:lnTo>
                <a:lnTo>
                  <a:pt x="0" y="1180"/>
                </a:lnTo>
                <a:close/>
              </a:path>
            </a:pathLst>
          </a:custGeom>
          <a:solidFill>
            <a:schemeClr val="accent6"/>
          </a:solidFill>
          <a:ln w="0" cap="flat">
            <a:noFill/>
            <a:prstDash val="solid"/>
            <a:miter/>
          </a:ln>
        </p:spPr>
        <p:txBody>
          <a:bodyPr rtlCol="0" anchor="ctr"/>
          <a:lstStyle/>
          <a:p>
            <a:endParaRPr lang="en-IN"/>
          </a:p>
        </p:txBody>
      </p:sp>
      <p:sp>
        <p:nvSpPr>
          <p:cNvPr id="389" name="Freeform: Shape 388">
            <a:extLst>
              <a:ext uri="{FF2B5EF4-FFF2-40B4-BE49-F238E27FC236}">
                <a16:creationId xmlns:a16="http://schemas.microsoft.com/office/drawing/2014/main" id="{F0A36C25-2DF9-C179-A048-4817F64A547D}"/>
              </a:ext>
            </a:extLst>
          </p:cNvPr>
          <p:cNvSpPr/>
          <p:nvPr/>
        </p:nvSpPr>
        <p:spPr>
          <a:xfrm>
            <a:off x="6186784" y="3992942"/>
            <a:ext cx="1055" cy="1069"/>
          </a:xfrm>
          <a:custGeom>
            <a:avLst/>
            <a:gdLst>
              <a:gd name="connsiteX0" fmla="*/ 0 w 1055"/>
              <a:gd name="connsiteY0" fmla="*/ 448 h 1069"/>
              <a:gd name="connsiteX1" fmla="*/ 1056 w 1055"/>
              <a:gd name="connsiteY1" fmla="*/ 1069 h 1069"/>
              <a:gd name="connsiteX2" fmla="*/ 0 w 1055"/>
              <a:gd name="connsiteY2" fmla="*/ 448 h 1069"/>
            </a:gdLst>
            <a:ahLst/>
            <a:cxnLst>
              <a:cxn ang="0">
                <a:pos x="connsiteX0" y="connsiteY0"/>
              </a:cxn>
              <a:cxn ang="0">
                <a:pos x="connsiteX1" y="connsiteY1"/>
              </a:cxn>
              <a:cxn ang="0">
                <a:pos x="connsiteX2" y="connsiteY2"/>
              </a:cxn>
            </a:cxnLst>
            <a:rect l="l" t="t" r="r" b="b"/>
            <a:pathLst>
              <a:path w="1055" h="1069">
                <a:moveTo>
                  <a:pt x="0" y="448"/>
                </a:moveTo>
                <a:cubicBezTo>
                  <a:pt x="373" y="635"/>
                  <a:pt x="683" y="883"/>
                  <a:pt x="1056" y="1069"/>
                </a:cubicBezTo>
                <a:cubicBezTo>
                  <a:pt x="870" y="76"/>
                  <a:pt x="621" y="-421"/>
                  <a:pt x="0" y="448"/>
                </a:cubicBezTo>
                <a:close/>
              </a:path>
            </a:pathLst>
          </a:custGeom>
          <a:solidFill>
            <a:schemeClr val="accent4"/>
          </a:solidFill>
          <a:ln w="0" cap="flat">
            <a:noFill/>
            <a:prstDash val="solid"/>
            <a:miter/>
          </a:ln>
        </p:spPr>
        <p:txBody>
          <a:bodyPr rtlCol="0" anchor="ctr"/>
          <a:lstStyle/>
          <a:p>
            <a:endParaRPr lang="en-IN"/>
          </a:p>
        </p:txBody>
      </p:sp>
      <p:sp>
        <p:nvSpPr>
          <p:cNvPr id="390" name="Freeform: Shape 389">
            <a:extLst>
              <a:ext uri="{FF2B5EF4-FFF2-40B4-BE49-F238E27FC236}">
                <a16:creationId xmlns:a16="http://schemas.microsoft.com/office/drawing/2014/main" id="{B4C15DA4-6C5F-8744-BEC1-C9F02BB8D067}"/>
              </a:ext>
            </a:extLst>
          </p:cNvPr>
          <p:cNvSpPr/>
          <p:nvPr/>
        </p:nvSpPr>
        <p:spPr>
          <a:xfrm>
            <a:off x="6411226" y="4098656"/>
            <a:ext cx="1428" cy="1552"/>
          </a:xfrm>
          <a:custGeom>
            <a:avLst/>
            <a:gdLst>
              <a:gd name="connsiteX0" fmla="*/ 0 w 1428"/>
              <a:gd name="connsiteY0" fmla="*/ 1304 h 1552"/>
              <a:gd name="connsiteX1" fmla="*/ 1428 w 1428"/>
              <a:gd name="connsiteY1" fmla="*/ 1553 h 1552"/>
              <a:gd name="connsiteX2" fmla="*/ 932 w 1428"/>
              <a:gd name="connsiteY2" fmla="*/ 0 h 1552"/>
              <a:gd name="connsiteX3" fmla="*/ 0 w 1428"/>
              <a:gd name="connsiteY3" fmla="*/ 1304 h 1552"/>
            </a:gdLst>
            <a:ahLst/>
            <a:cxnLst>
              <a:cxn ang="0">
                <a:pos x="connsiteX0" y="connsiteY0"/>
              </a:cxn>
              <a:cxn ang="0">
                <a:pos x="connsiteX1" y="connsiteY1"/>
              </a:cxn>
              <a:cxn ang="0">
                <a:pos x="connsiteX2" y="connsiteY2"/>
              </a:cxn>
              <a:cxn ang="0">
                <a:pos x="connsiteX3" y="connsiteY3"/>
              </a:cxn>
            </a:cxnLst>
            <a:rect l="l" t="t" r="r" b="b"/>
            <a:pathLst>
              <a:path w="1428" h="1552">
                <a:moveTo>
                  <a:pt x="0" y="1304"/>
                </a:moveTo>
                <a:lnTo>
                  <a:pt x="1428" y="1553"/>
                </a:lnTo>
                <a:lnTo>
                  <a:pt x="932" y="0"/>
                </a:lnTo>
                <a:lnTo>
                  <a:pt x="0" y="1304"/>
                </a:lnTo>
                <a:close/>
              </a:path>
            </a:pathLst>
          </a:custGeom>
          <a:solidFill>
            <a:schemeClr val="accent4"/>
          </a:solidFill>
          <a:ln w="0" cap="flat">
            <a:noFill/>
            <a:prstDash val="solid"/>
            <a:miter/>
          </a:ln>
        </p:spPr>
        <p:txBody>
          <a:bodyPr rtlCol="0" anchor="ctr"/>
          <a:lstStyle/>
          <a:p>
            <a:endParaRPr lang="en-IN"/>
          </a:p>
        </p:txBody>
      </p:sp>
      <p:sp>
        <p:nvSpPr>
          <p:cNvPr id="391" name="Freeform: Shape 390">
            <a:extLst>
              <a:ext uri="{FF2B5EF4-FFF2-40B4-BE49-F238E27FC236}">
                <a16:creationId xmlns:a16="http://schemas.microsoft.com/office/drawing/2014/main" id="{707CAFB3-297E-31A2-09E1-6A10490A539A}"/>
              </a:ext>
            </a:extLst>
          </p:cNvPr>
          <p:cNvSpPr/>
          <p:nvPr/>
        </p:nvSpPr>
        <p:spPr>
          <a:xfrm>
            <a:off x="7756698" y="3621142"/>
            <a:ext cx="1863" cy="1801"/>
          </a:xfrm>
          <a:custGeom>
            <a:avLst/>
            <a:gdLst>
              <a:gd name="connsiteX0" fmla="*/ 0 w 1863"/>
              <a:gd name="connsiteY0" fmla="*/ 1801 h 1801"/>
              <a:gd name="connsiteX1" fmla="*/ 1863 w 1863"/>
              <a:gd name="connsiteY1" fmla="*/ 1056 h 1801"/>
              <a:gd name="connsiteX2" fmla="*/ 124 w 1863"/>
              <a:gd name="connsiteY2" fmla="*/ 0 h 1801"/>
              <a:gd name="connsiteX3" fmla="*/ 0 w 1863"/>
              <a:gd name="connsiteY3" fmla="*/ 1801 h 1801"/>
            </a:gdLst>
            <a:ahLst/>
            <a:cxnLst>
              <a:cxn ang="0">
                <a:pos x="connsiteX0" y="connsiteY0"/>
              </a:cxn>
              <a:cxn ang="0">
                <a:pos x="connsiteX1" y="connsiteY1"/>
              </a:cxn>
              <a:cxn ang="0">
                <a:pos x="connsiteX2" y="connsiteY2"/>
              </a:cxn>
              <a:cxn ang="0">
                <a:pos x="connsiteX3" y="connsiteY3"/>
              </a:cxn>
            </a:cxnLst>
            <a:rect l="l" t="t" r="r" b="b"/>
            <a:pathLst>
              <a:path w="1863" h="1801">
                <a:moveTo>
                  <a:pt x="0" y="1801"/>
                </a:moveTo>
                <a:lnTo>
                  <a:pt x="1863" y="1056"/>
                </a:lnTo>
                <a:lnTo>
                  <a:pt x="124" y="0"/>
                </a:lnTo>
                <a:lnTo>
                  <a:pt x="0" y="1801"/>
                </a:lnTo>
                <a:close/>
              </a:path>
            </a:pathLst>
          </a:custGeom>
          <a:solidFill>
            <a:schemeClr val="accent6"/>
          </a:solidFill>
          <a:ln w="0" cap="flat">
            <a:noFill/>
            <a:prstDash val="solid"/>
            <a:miter/>
          </a:ln>
        </p:spPr>
        <p:txBody>
          <a:bodyPr rtlCol="0" anchor="ctr"/>
          <a:lstStyle/>
          <a:p>
            <a:endParaRPr lang="en-IN"/>
          </a:p>
        </p:txBody>
      </p:sp>
      <p:sp>
        <p:nvSpPr>
          <p:cNvPr id="392" name="Freeform: Shape 391">
            <a:extLst>
              <a:ext uri="{FF2B5EF4-FFF2-40B4-BE49-F238E27FC236}">
                <a16:creationId xmlns:a16="http://schemas.microsoft.com/office/drawing/2014/main" id="{F96CD485-8CB2-AF22-BD32-7386239EF7E5}"/>
              </a:ext>
            </a:extLst>
          </p:cNvPr>
          <p:cNvSpPr/>
          <p:nvPr/>
        </p:nvSpPr>
        <p:spPr>
          <a:xfrm>
            <a:off x="7259520" y="1881500"/>
            <a:ext cx="1715" cy="1987"/>
          </a:xfrm>
          <a:custGeom>
            <a:avLst/>
            <a:gdLst>
              <a:gd name="connsiteX0" fmla="*/ 101 w 1715"/>
              <a:gd name="connsiteY0" fmla="*/ 0 h 1987"/>
              <a:gd name="connsiteX1" fmla="*/ 1716 w 1715"/>
              <a:gd name="connsiteY1" fmla="*/ 1987 h 1987"/>
              <a:gd name="connsiteX2" fmla="*/ 1592 w 1715"/>
              <a:gd name="connsiteY2" fmla="*/ 683 h 1987"/>
              <a:gd name="connsiteX3" fmla="*/ 101 w 1715"/>
              <a:gd name="connsiteY3" fmla="*/ 62 h 1987"/>
            </a:gdLst>
            <a:ahLst/>
            <a:cxnLst>
              <a:cxn ang="0">
                <a:pos x="connsiteX0" y="connsiteY0"/>
              </a:cxn>
              <a:cxn ang="0">
                <a:pos x="connsiteX1" y="connsiteY1"/>
              </a:cxn>
              <a:cxn ang="0">
                <a:pos x="connsiteX2" y="connsiteY2"/>
              </a:cxn>
              <a:cxn ang="0">
                <a:pos x="connsiteX3" y="connsiteY3"/>
              </a:cxn>
            </a:cxnLst>
            <a:rect l="l" t="t" r="r" b="b"/>
            <a:pathLst>
              <a:path w="1715" h="1987">
                <a:moveTo>
                  <a:pt x="101" y="0"/>
                </a:moveTo>
                <a:cubicBezTo>
                  <a:pt x="-271" y="1118"/>
                  <a:pt x="412" y="1677"/>
                  <a:pt x="1716" y="1987"/>
                </a:cubicBezTo>
                <a:cubicBezTo>
                  <a:pt x="1716" y="1553"/>
                  <a:pt x="1716" y="1056"/>
                  <a:pt x="1592" y="683"/>
                </a:cubicBezTo>
                <a:cubicBezTo>
                  <a:pt x="1405" y="311"/>
                  <a:pt x="598" y="248"/>
                  <a:pt x="101" y="62"/>
                </a:cubicBezTo>
                <a:close/>
              </a:path>
            </a:pathLst>
          </a:custGeom>
          <a:solidFill>
            <a:schemeClr val="accent4"/>
          </a:solidFill>
          <a:ln w="0" cap="flat">
            <a:noFill/>
            <a:prstDash val="solid"/>
            <a:miter/>
          </a:ln>
        </p:spPr>
        <p:txBody>
          <a:bodyPr rtlCol="0" anchor="ctr"/>
          <a:lstStyle/>
          <a:p>
            <a:endParaRPr lang="en-IN"/>
          </a:p>
        </p:txBody>
      </p:sp>
      <p:sp>
        <p:nvSpPr>
          <p:cNvPr id="393" name="Freeform: Shape 392">
            <a:extLst>
              <a:ext uri="{FF2B5EF4-FFF2-40B4-BE49-F238E27FC236}">
                <a16:creationId xmlns:a16="http://schemas.microsoft.com/office/drawing/2014/main" id="{F679585D-E364-534B-2DC1-0EDFD330EA33}"/>
              </a:ext>
            </a:extLst>
          </p:cNvPr>
          <p:cNvSpPr/>
          <p:nvPr/>
        </p:nvSpPr>
        <p:spPr>
          <a:xfrm>
            <a:off x="10553092" y="3167476"/>
            <a:ext cx="620" cy="683"/>
          </a:xfrm>
          <a:custGeom>
            <a:avLst/>
            <a:gdLst>
              <a:gd name="connsiteX0" fmla="*/ 621 w 620"/>
              <a:gd name="connsiteY0" fmla="*/ 683 h 683"/>
              <a:gd name="connsiteX1" fmla="*/ 435 w 620"/>
              <a:gd name="connsiteY1" fmla="*/ 0 h 683"/>
              <a:gd name="connsiteX2" fmla="*/ 62 w 620"/>
              <a:gd name="connsiteY2" fmla="*/ 0 h 683"/>
              <a:gd name="connsiteX3" fmla="*/ 0 w 620"/>
              <a:gd name="connsiteY3" fmla="*/ 435 h 683"/>
              <a:gd name="connsiteX4" fmla="*/ 621 w 620"/>
              <a:gd name="connsiteY4" fmla="*/ 683 h 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 h="683">
                <a:moveTo>
                  <a:pt x="621" y="683"/>
                </a:moveTo>
                <a:cubicBezTo>
                  <a:pt x="621" y="683"/>
                  <a:pt x="497" y="248"/>
                  <a:pt x="435" y="0"/>
                </a:cubicBezTo>
                <a:cubicBezTo>
                  <a:pt x="310" y="0"/>
                  <a:pt x="186" y="0"/>
                  <a:pt x="62" y="0"/>
                </a:cubicBezTo>
                <a:cubicBezTo>
                  <a:pt x="62" y="124"/>
                  <a:pt x="62" y="248"/>
                  <a:pt x="0" y="435"/>
                </a:cubicBezTo>
                <a:cubicBezTo>
                  <a:pt x="310" y="435"/>
                  <a:pt x="373" y="621"/>
                  <a:pt x="621" y="683"/>
                </a:cubicBezTo>
                <a:close/>
              </a:path>
            </a:pathLst>
          </a:custGeom>
          <a:solidFill>
            <a:schemeClr val="accent6"/>
          </a:solidFill>
          <a:ln w="0" cap="flat">
            <a:noFill/>
            <a:prstDash val="solid"/>
            <a:miter/>
          </a:ln>
        </p:spPr>
        <p:txBody>
          <a:bodyPr rtlCol="0" anchor="ctr"/>
          <a:lstStyle/>
          <a:p>
            <a:endParaRPr lang="en-IN"/>
          </a:p>
        </p:txBody>
      </p:sp>
      <p:sp>
        <p:nvSpPr>
          <p:cNvPr id="394" name="Freeform: Shape 393">
            <a:extLst>
              <a:ext uri="{FF2B5EF4-FFF2-40B4-BE49-F238E27FC236}">
                <a16:creationId xmlns:a16="http://schemas.microsoft.com/office/drawing/2014/main" id="{F0E47EDE-E8B0-97FD-77A0-7C782C556F71}"/>
              </a:ext>
            </a:extLst>
          </p:cNvPr>
          <p:cNvSpPr/>
          <p:nvPr/>
        </p:nvSpPr>
        <p:spPr>
          <a:xfrm>
            <a:off x="10553713" y="3168097"/>
            <a:ext cx="4471" cy="4036"/>
          </a:xfrm>
          <a:custGeom>
            <a:avLst/>
            <a:gdLst>
              <a:gd name="connsiteX0" fmla="*/ 4472 w 4471"/>
              <a:gd name="connsiteY0" fmla="*/ 4037 h 4036"/>
              <a:gd name="connsiteX1" fmla="*/ 0 w 4471"/>
              <a:gd name="connsiteY1" fmla="*/ 0 h 4036"/>
              <a:gd name="connsiteX2" fmla="*/ 4472 w 4471"/>
              <a:gd name="connsiteY2" fmla="*/ 4037 h 4036"/>
            </a:gdLst>
            <a:ahLst/>
            <a:cxnLst>
              <a:cxn ang="0">
                <a:pos x="connsiteX0" y="connsiteY0"/>
              </a:cxn>
              <a:cxn ang="0">
                <a:pos x="connsiteX1" y="connsiteY1"/>
              </a:cxn>
              <a:cxn ang="0">
                <a:pos x="connsiteX2" y="connsiteY2"/>
              </a:cxn>
            </a:cxnLst>
            <a:rect l="l" t="t" r="r" b="b"/>
            <a:pathLst>
              <a:path w="4471" h="4036">
                <a:moveTo>
                  <a:pt x="4472" y="4037"/>
                </a:moveTo>
                <a:cubicBezTo>
                  <a:pt x="3913" y="1739"/>
                  <a:pt x="2484" y="248"/>
                  <a:pt x="0" y="0"/>
                </a:cubicBezTo>
                <a:cubicBezTo>
                  <a:pt x="621" y="2360"/>
                  <a:pt x="1926" y="3850"/>
                  <a:pt x="4472" y="4037"/>
                </a:cubicBezTo>
                <a:close/>
              </a:path>
            </a:pathLst>
          </a:custGeom>
          <a:solidFill>
            <a:schemeClr val="accent6"/>
          </a:solidFill>
          <a:ln w="0" cap="flat">
            <a:noFill/>
            <a:prstDash val="solid"/>
            <a:miter/>
          </a:ln>
        </p:spPr>
        <p:txBody>
          <a:bodyPr rtlCol="0" anchor="ctr"/>
          <a:lstStyle/>
          <a:p>
            <a:endParaRPr lang="en-IN"/>
          </a:p>
        </p:txBody>
      </p:sp>
      <p:sp>
        <p:nvSpPr>
          <p:cNvPr id="395" name="Freeform: Shape 394">
            <a:extLst>
              <a:ext uri="{FF2B5EF4-FFF2-40B4-BE49-F238E27FC236}">
                <a16:creationId xmlns:a16="http://schemas.microsoft.com/office/drawing/2014/main" id="{B9F4F810-0C92-FC90-E08D-7C5D6CDF5997}"/>
              </a:ext>
            </a:extLst>
          </p:cNvPr>
          <p:cNvSpPr/>
          <p:nvPr/>
        </p:nvSpPr>
        <p:spPr>
          <a:xfrm>
            <a:off x="4677794" y="2890246"/>
            <a:ext cx="807" cy="869"/>
          </a:xfrm>
          <a:custGeom>
            <a:avLst/>
            <a:gdLst>
              <a:gd name="connsiteX0" fmla="*/ 0 w 807"/>
              <a:gd name="connsiteY0" fmla="*/ 807 h 869"/>
              <a:gd name="connsiteX1" fmla="*/ 807 w 807"/>
              <a:gd name="connsiteY1" fmla="*/ 559 h 869"/>
              <a:gd name="connsiteX2" fmla="*/ 248 w 807"/>
              <a:gd name="connsiteY2" fmla="*/ 0 h 869"/>
              <a:gd name="connsiteX3" fmla="*/ 0 w 807"/>
              <a:gd name="connsiteY3" fmla="*/ 869 h 869"/>
            </a:gdLst>
            <a:ahLst/>
            <a:cxnLst>
              <a:cxn ang="0">
                <a:pos x="connsiteX0" y="connsiteY0"/>
              </a:cxn>
              <a:cxn ang="0">
                <a:pos x="connsiteX1" y="connsiteY1"/>
              </a:cxn>
              <a:cxn ang="0">
                <a:pos x="connsiteX2" y="connsiteY2"/>
              </a:cxn>
              <a:cxn ang="0">
                <a:pos x="connsiteX3" y="connsiteY3"/>
              </a:cxn>
            </a:cxnLst>
            <a:rect l="l" t="t" r="r" b="b"/>
            <a:pathLst>
              <a:path w="807" h="869">
                <a:moveTo>
                  <a:pt x="0" y="807"/>
                </a:moveTo>
                <a:cubicBezTo>
                  <a:pt x="0" y="807"/>
                  <a:pt x="497" y="621"/>
                  <a:pt x="807" y="559"/>
                </a:cubicBezTo>
                <a:lnTo>
                  <a:pt x="248" y="0"/>
                </a:lnTo>
                <a:cubicBezTo>
                  <a:pt x="248" y="0"/>
                  <a:pt x="62" y="559"/>
                  <a:pt x="0" y="869"/>
                </a:cubicBezTo>
                <a:close/>
              </a:path>
            </a:pathLst>
          </a:custGeom>
          <a:solidFill>
            <a:schemeClr val="accent4"/>
          </a:solidFill>
          <a:ln w="0" cap="flat">
            <a:noFill/>
            <a:prstDash val="solid"/>
            <a:miter/>
          </a:ln>
        </p:spPr>
        <p:txBody>
          <a:bodyPr rtlCol="0" anchor="ctr"/>
          <a:lstStyle/>
          <a:p>
            <a:endParaRPr lang="en-IN"/>
          </a:p>
        </p:txBody>
      </p:sp>
      <p:sp>
        <p:nvSpPr>
          <p:cNvPr id="396" name="Freeform: Shape 395">
            <a:extLst>
              <a:ext uri="{FF2B5EF4-FFF2-40B4-BE49-F238E27FC236}">
                <a16:creationId xmlns:a16="http://schemas.microsoft.com/office/drawing/2014/main" id="{88C3B92B-F44E-8BE9-C316-0F3F8982F5B4}"/>
              </a:ext>
            </a:extLst>
          </p:cNvPr>
          <p:cNvSpPr/>
          <p:nvPr/>
        </p:nvSpPr>
        <p:spPr>
          <a:xfrm>
            <a:off x="4676395" y="2891116"/>
            <a:ext cx="1337" cy="1366"/>
          </a:xfrm>
          <a:custGeom>
            <a:avLst/>
            <a:gdLst>
              <a:gd name="connsiteX0" fmla="*/ 964 w 1337"/>
              <a:gd name="connsiteY0" fmla="*/ 1366 h 1366"/>
              <a:gd name="connsiteX1" fmla="*/ 1337 w 1337"/>
              <a:gd name="connsiteY1" fmla="*/ 0 h 1366"/>
              <a:gd name="connsiteX2" fmla="*/ 964 w 1337"/>
              <a:gd name="connsiteY2" fmla="*/ 1366 h 1366"/>
            </a:gdLst>
            <a:ahLst/>
            <a:cxnLst>
              <a:cxn ang="0">
                <a:pos x="connsiteX0" y="connsiteY0"/>
              </a:cxn>
              <a:cxn ang="0">
                <a:pos x="connsiteX1" y="connsiteY1"/>
              </a:cxn>
              <a:cxn ang="0">
                <a:pos x="connsiteX2" y="connsiteY2"/>
              </a:cxn>
            </a:cxnLst>
            <a:rect l="l" t="t" r="r" b="b"/>
            <a:pathLst>
              <a:path w="1337" h="1366">
                <a:moveTo>
                  <a:pt x="964" y="1366"/>
                </a:moveTo>
                <a:cubicBezTo>
                  <a:pt x="1089" y="869"/>
                  <a:pt x="1213" y="435"/>
                  <a:pt x="1337" y="0"/>
                </a:cubicBezTo>
                <a:cubicBezTo>
                  <a:pt x="-278" y="497"/>
                  <a:pt x="-464" y="994"/>
                  <a:pt x="964" y="1366"/>
                </a:cubicBezTo>
                <a:close/>
              </a:path>
            </a:pathLst>
          </a:custGeom>
          <a:solidFill>
            <a:schemeClr val="accent4"/>
          </a:solidFill>
          <a:ln w="0" cap="flat">
            <a:noFill/>
            <a:prstDash val="solid"/>
            <a:miter/>
          </a:ln>
        </p:spPr>
        <p:txBody>
          <a:bodyPr rtlCol="0" anchor="ctr"/>
          <a:lstStyle/>
          <a:p>
            <a:endParaRPr lang="en-IN"/>
          </a:p>
        </p:txBody>
      </p:sp>
      <p:sp>
        <p:nvSpPr>
          <p:cNvPr id="397" name="Freeform: Shape 396">
            <a:extLst>
              <a:ext uri="{FF2B5EF4-FFF2-40B4-BE49-F238E27FC236}">
                <a16:creationId xmlns:a16="http://schemas.microsoft.com/office/drawing/2014/main" id="{41CA62F5-C6EA-AFF4-8E2A-A1B2569ABF53}"/>
              </a:ext>
            </a:extLst>
          </p:cNvPr>
          <p:cNvSpPr/>
          <p:nvPr/>
        </p:nvSpPr>
        <p:spPr>
          <a:xfrm>
            <a:off x="10558184" y="3172196"/>
            <a:ext cx="1117" cy="1055"/>
          </a:xfrm>
          <a:custGeom>
            <a:avLst/>
            <a:gdLst>
              <a:gd name="connsiteX0" fmla="*/ 1118 w 1117"/>
              <a:gd name="connsiteY0" fmla="*/ 994 h 1055"/>
              <a:gd name="connsiteX1" fmla="*/ 807 w 1117"/>
              <a:gd name="connsiteY1" fmla="*/ 62 h 1055"/>
              <a:gd name="connsiteX2" fmla="*/ 0 w 1117"/>
              <a:gd name="connsiteY2" fmla="*/ 0 h 1055"/>
              <a:gd name="connsiteX3" fmla="*/ 310 w 1117"/>
              <a:gd name="connsiteY3" fmla="*/ 621 h 1055"/>
              <a:gd name="connsiteX4" fmla="*/ 1118 w 1117"/>
              <a:gd name="connsiteY4" fmla="*/ 1056 h 1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1055">
                <a:moveTo>
                  <a:pt x="1118" y="994"/>
                </a:moveTo>
                <a:cubicBezTo>
                  <a:pt x="1118" y="621"/>
                  <a:pt x="807" y="435"/>
                  <a:pt x="807" y="62"/>
                </a:cubicBezTo>
                <a:cubicBezTo>
                  <a:pt x="497" y="62"/>
                  <a:pt x="310" y="0"/>
                  <a:pt x="0" y="0"/>
                </a:cubicBezTo>
                <a:cubicBezTo>
                  <a:pt x="62" y="248"/>
                  <a:pt x="248" y="373"/>
                  <a:pt x="310" y="621"/>
                </a:cubicBezTo>
                <a:cubicBezTo>
                  <a:pt x="621" y="683"/>
                  <a:pt x="807" y="932"/>
                  <a:pt x="1118" y="1056"/>
                </a:cubicBezTo>
                <a:close/>
              </a:path>
            </a:pathLst>
          </a:custGeom>
          <a:solidFill>
            <a:schemeClr val="accent6"/>
          </a:solidFill>
          <a:ln w="0" cap="flat">
            <a:noFill/>
            <a:prstDash val="solid"/>
            <a:miter/>
          </a:ln>
        </p:spPr>
        <p:txBody>
          <a:bodyPr rtlCol="0" anchor="ctr"/>
          <a:lstStyle/>
          <a:p>
            <a:endParaRPr lang="en-IN"/>
          </a:p>
        </p:txBody>
      </p:sp>
      <p:sp>
        <p:nvSpPr>
          <p:cNvPr id="398" name="Freeform: Shape 397">
            <a:extLst>
              <a:ext uri="{FF2B5EF4-FFF2-40B4-BE49-F238E27FC236}">
                <a16:creationId xmlns:a16="http://schemas.microsoft.com/office/drawing/2014/main" id="{6C7197B6-289F-8AB8-7E10-CD8CA8DCFA62}"/>
              </a:ext>
            </a:extLst>
          </p:cNvPr>
          <p:cNvSpPr/>
          <p:nvPr/>
        </p:nvSpPr>
        <p:spPr>
          <a:xfrm>
            <a:off x="10559302" y="3173190"/>
            <a:ext cx="3415" cy="3974"/>
          </a:xfrm>
          <a:custGeom>
            <a:avLst/>
            <a:gdLst>
              <a:gd name="connsiteX0" fmla="*/ 3416 w 3415"/>
              <a:gd name="connsiteY0" fmla="*/ 3975 h 3974"/>
              <a:gd name="connsiteX1" fmla="*/ 0 w 3415"/>
              <a:gd name="connsiteY1" fmla="*/ 0 h 3974"/>
              <a:gd name="connsiteX2" fmla="*/ 3416 w 3415"/>
              <a:gd name="connsiteY2" fmla="*/ 3975 h 3974"/>
            </a:gdLst>
            <a:ahLst/>
            <a:cxnLst>
              <a:cxn ang="0">
                <a:pos x="connsiteX0" y="connsiteY0"/>
              </a:cxn>
              <a:cxn ang="0">
                <a:pos x="connsiteX1" y="connsiteY1"/>
              </a:cxn>
              <a:cxn ang="0">
                <a:pos x="connsiteX2" y="connsiteY2"/>
              </a:cxn>
            </a:cxnLst>
            <a:rect l="l" t="t" r="r" b="b"/>
            <a:pathLst>
              <a:path w="3415" h="3974">
                <a:moveTo>
                  <a:pt x="3416" y="3975"/>
                </a:moveTo>
                <a:cubicBezTo>
                  <a:pt x="3105" y="1987"/>
                  <a:pt x="1863" y="683"/>
                  <a:pt x="0" y="0"/>
                </a:cubicBezTo>
                <a:cubicBezTo>
                  <a:pt x="248" y="2112"/>
                  <a:pt x="1428" y="3416"/>
                  <a:pt x="3416" y="3975"/>
                </a:cubicBezTo>
                <a:close/>
              </a:path>
            </a:pathLst>
          </a:custGeom>
          <a:solidFill>
            <a:schemeClr val="accent6"/>
          </a:solidFill>
          <a:ln w="0" cap="flat">
            <a:noFill/>
            <a:prstDash val="solid"/>
            <a:miter/>
          </a:ln>
        </p:spPr>
        <p:txBody>
          <a:bodyPr rtlCol="0" anchor="ctr"/>
          <a:lstStyle/>
          <a:p>
            <a:endParaRPr lang="en-IN"/>
          </a:p>
        </p:txBody>
      </p:sp>
      <p:sp>
        <p:nvSpPr>
          <p:cNvPr id="399" name="Freeform: Shape 398">
            <a:extLst>
              <a:ext uri="{FF2B5EF4-FFF2-40B4-BE49-F238E27FC236}">
                <a16:creationId xmlns:a16="http://schemas.microsoft.com/office/drawing/2014/main" id="{845CFFB6-32EF-AD3D-4CB1-D22FD07A03F5}"/>
              </a:ext>
            </a:extLst>
          </p:cNvPr>
          <p:cNvSpPr/>
          <p:nvPr/>
        </p:nvSpPr>
        <p:spPr>
          <a:xfrm>
            <a:off x="10395908" y="4422153"/>
            <a:ext cx="1304" cy="1366"/>
          </a:xfrm>
          <a:custGeom>
            <a:avLst/>
            <a:gdLst>
              <a:gd name="connsiteX0" fmla="*/ 0 w 1304"/>
              <a:gd name="connsiteY0" fmla="*/ 1242 h 1366"/>
              <a:gd name="connsiteX1" fmla="*/ 1304 w 1304"/>
              <a:gd name="connsiteY1" fmla="*/ 1366 h 1366"/>
              <a:gd name="connsiteX2" fmla="*/ 745 w 1304"/>
              <a:gd name="connsiteY2" fmla="*/ 0 h 1366"/>
              <a:gd name="connsiteX3" fmla="*/ 0 w 1304"/>
              <a:gd name="connsiteY3" fmla="*/ 1242 h 1366"/>
            </a:gdLst>
            <a:ahLst/>
            <a:cxnLst>
              <a:cxn ang="0">
                <a:pos x="connsiteX0" y="connsiteY0"/>
              </a:cxn>
              <a:cxn ang="0">
                <a:pos x="connsiteX1" y="connsiteY1"/>
              </a:cxn>
              <a:cxn ang="0">
                <a:pos x="connsiteX2" y="connsiteY2"/>
              </a:cxn>
              <a:cxn ang="0">
                <a:pos x="connsiteX3" y="connsiteY3"/>
              </a:cxn>
            </a:cxnLst>
            <a:rect l="l" t="t" r="r" b="b"/>
            <a:pathLst>
              <a:path w="1304" h="1366">
                <a:moveTo>
                  <a:pt x="0" y="1242"/>
                </a:moveTo>
                <a:lnTo>
                  <a:pt x="1304" y="1366"/>
                </a:lnTo>
                <a:lnTo>
                  <a:pt x="745" y="0"/>
                </a:lnTo>
                <a:lnTo>
                  <a:pt x="0" y="1242"/>
                </a:lnTo>
                <a:close/>
              </a:path>
            </a:pathLst>
          </a:custGeom>
          <a:solidFill>
            <a:schemeClr val="accent6"/>
          </a:solidFill>
          <a:ln w="0" cap="flat">
            <a:noFill/>
            <a:prstDash val="solid"/>
            <a:miter/>
          </a:ln>
        </p:spPr>
        <p:txBody>
          <a:bodyPr rtlCol="0" anchor="ctr"/>
          <a:lstStyle/>
          <a:p>
            <a:endParaRPr lang="en-IN"/>
          </a:p>
        </p:txBody>
      </p:sp>
      <p:sp>
        <p:nvSpPr>
          <p:cNvPr id="400" name="Freeform: Shape 399">
            <a:extLst>
              <a:ext uri="{FF2B5EF4-FFF2-40B4-BE49-F238E27FC236}">
                <a16:creationId xmlns:a16="http://schemas.microsoft.com/office/drawing/2014/main" id="{2F38D56A-806D-386B-D5DC-7D03ED0BA55B}"/>
              </a:ext>
            </a:extLst>
          </p:cNvPr>
          <p:cNvSpPr/>
          <p:nvPr/>
        </p:nvSpPr>
        <p:spPr>
          <a:xfrm>
            <a:off x="9764130" y="4437368"/>
            <a:ext cx="1676" cy="1738"/>
          </a:xfrm>
          <a:custGeom>
            <a:avLst/>
            <a:gdLst>
              <a:gd name="connsiteX0" fmla="*/ 0 w 1676"/>
              <a:gd name="connsiteY0" fmla="*/ 1615 h 1738"/>
              <a:gd name="connsiteX1" fmla="*/ 1677 w 1676"/>
              <a:gd name="connsiteY1" fmla="*/ 1739 h 1738"/>
              <a:gd name="connsiteX2" fmla="*/ 993 w 1676"/>
              <a:gd name="connsiteY2" fmla="*/ 0 h 1738"/>
              <a:gd name="connsiteX3" fmla="*/ 0 w 1676"/>
              <a:gd name="connsiteY3" fmla="*/ 1615 h 1738"/>
            </a:gdLst>
            <a:ahLst/>
            <a:cxnLst>
              <a:cxn ang="0">
                <a:pos x="connsiteX0" y="connsiteY0"/>
              </a:cxn>
              <a:cxn ang="0">
                <a:pos x="connsiteX1" y="connsiteY1"/>
              </a:cxn>
              <a:cxn ang="0">
                <a:pos x="connsiteX2" y="connsiteY2"/>
              </a:cxn>
              <a:cxn ang="0">
                <a:pos x="connsiteX3" y="connsiteY3"/>
              </a:cxn>
            </a:cxnLst>
            <a:rect l="l" t="t" r="r" b="b"/>
            <a:pathLst>
              <a:path w="1676" h="1738">
                <a:moveTo>
                  <a:pt x="0" y="1615"/>
                </a:moveTo>
                <a:lnTo>
                  <a:pt x="1677" y="1739"/>
                </a:lnTo>
                <a:lnTo>
                  <a:pt x="993" y="0"/>
                </a:lnTo>
                <a:lnTo>
                  <a:pt x="0" y="1615"/>
                </a:lnTo>
                <a:close/>
              </a:path>
            </a:pathLst>
          </a:custGeom>
          <a:solidFill>
            <a:schemeClr val="accent6"/>
          </a:solidFill>
          <a:ln w="0" cap="flat">
            <a:noFill/>
            <a:prstDash val="solid"/>
            <a:miter/>
          </a:ln>
        </p:spPr>
        <p:txBody>
          <a:bodyPr rtlCol="0" anchor="ctr"/>
          <a:lstStyle/>
          <a:p>
            <a:endParaRPr lang="en-IN"/>
          </a:p>
        </p:txBody>
      </p:sp>
      <p:sp>
        <p:nvSpPr>
          <p:cNvPr id="401" name="Freeform: Shape 400">
            <a:extLst>
              <a:ext uri="{FF2B5EF4-FFF2-40B4-BE49-F238E27FC236}">
                <a16:creationId xmlns:a16="http://schemas.microsoft.com/office/drawing/2014/main" id="{2CE1C535-69DD-3014-4C62-0134D37F05EA}"/>
              </a:ext>
            </a:extLst>
          </p:cNvPr>
          <p:cNvSpPr/>
          <p:nvPr/>
        </p:nvSpPr>
        <p:spPr>
          <a:xfrm>
            <a:off x="10450435" y="4512389"/>
            <a:ext cx="931" cy="1179"/>
          </a:xfrm>
          <a:custGeom>
            <a:avLst/>
            <a:gdLst>
              <a:gd name="connsiteX0" fmla="*/ 931 w 931"/>
              <a:gd name="connsiteY0" fmla="*/ 1118 h 1179"/>
              <a:gd name="connsiteX1" fmla="*/ 807 w 931"/>
              <a:gd name="connsiteY1" fmla="*/ 0 h 1179"/>
              <a:gd name="connsiteX2" fmla="*/ 0 w 931"/>
              <a:gd name="connsiteY2" fmla="*/ 62 h 1179"/>
              <a:gd name="connsiteX3" fmla="*/ 124 w 931"/>
              <a:gd name="connsiteY3" fmla="*/ 621 h 1179"/>
              <a:gd name="connsiteX4" fmla="*/ 869 w 931"/>
              <a:gd name="connsiteY4" fmla="*/ 118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1179">
                <a:moveTo>
                  <a:pt x="931" y="1118"/>
                </a:moveTo>
                <a:cubicBezTo>
                  <a:pt x="931" y="683"/>
                  <a:pt x="807" y="559"/>
                  <a:pt x="807" y="0"/>
                </a:cubicBezTo>
                <a:cubicBezTo>
                  <a:pt x="559" y="0"/>
                  <a:pt x="248" y="0"/>
                  <a:pt x="0" y="62"/>
                </a:cubicBezTo>
                <a:cubicBezTo>
                  <a:pt x="0" y="186"/>
                  <a:pt x="62" y="435"/>
                  <a:pt x="124" y="621"/>
                </a:cubicBezTo>
                <a:cubicBezTo>
                  <a:pt x="373" y="807"/>
                  <a:pt x="621" y="994"/>
                  <a:pt x="869" y="1180"/>
                </a:cubicBezTo>
                <a:close/>
              </a:path>
            </a:pathLst>
          </a:custGeom>
          <a:solidFill>
            <a:schemeClr val="accent6"/>
          </a:solidFill>
          <a:ln w="0" cap="flat">
            <a:noFill/>
            <a:prstDash val="solid"/>
            <a:miter/>
          </a:ln>
        </p:spPr>
        <p:txBody>
          <a:bodyPr rtlCol="0" anchor="ctr"/>
          <a:lstStyle/>
          <a:p>
            <a:endParaRPr lang="en-IN"/>
          </a:p>
        </p:txBody>
      </p:sp>
      <p:sp>
        <p:nvSpPr>
          <p:cNvPr id="402" name="Freeform: Shape 401">
            <a:extLst>
              <a:ext uri="{FF2B5EF4-FFF2-40B4-BE49-F238E27FC236}">
                <a16:creationId xmlns:a16="http://schemas.microsoft.com/office/drawing/2014/main" id="{CF9010B4-FC05-3B53-AD59-C607C9485293}"/>
              </a:ext>
            </a:extLst>
          </p:cNvPr>
          <p:cNvSpPr/>
          <p:nvPr/>
        </p:nvSpPr>
        <p:spPr>
          <a:xfrm>
            <a:off x="10451366" y="4513507"/>
            <a:ext cx="1179" cy="1292"/>
          </a:xfrm>
          <a:custGeom>
            <a:avLst/>
            <a:gdLst>
              <a:gd name="connsiteX0" fmla="*/ 1180 w 1179"/>
              <a:gd name="connsiteY0" fmla="*/ 869 h 1292"/>
              <a:gd name="connsiteX1" fmla="*/ 0 w 1179"/>
              <a:gd name="connsiteY1" fmla="*/ 0 h 1292"/>
              <a:gd name="connsiteX2" fmla="*/ 1180 w 1179"/>
              <a:gd name="connsiteY2" fmla="*/ 869 h 1292"/>
            </a:gdLst>
            <a:ahLst/>
            <a:cxnLst>
              <a:cxn ang="0">
                <a:pos x="connsiteX0" y="connsiteY0"/>
              </a:cxn>
              <a:cxn ang="0">
                <a:pos x="connsiteX1" y="connsiteY1"/>
              </a:cxn>
              <a:cxn ang="0">
                <a:pos x="connsiteX2" y="connsiteY2"/>
              </a:cxn>
            </a:cxnLst>
            <a:rect l="l" t="t" r="r" b="b"/>
            <a:pathLst>
              <a:path w="1179" h="1292">
                <a:moveTo>
                  <a:pt x="1180" y="869"/>
                </a:moveTo>
                <a:cubicBezTo>
                  <a:pt x="807" y="559"/>
                  <a:pt x="373" y="310"/>
                  <a:pt x="0" y="0"/>
                </a:cubicBezTo>
                <a:cubicBezTo>
                  <a:pt x="62" y="1180"/>
                  <a:pt x="373" y="1739"/>
                  <a:pt x="1180" y="869"/>
                </a:cubicBezTo>
                <a:close/>
              </a:path>
            </a:pathLst>
          </a:custGeom>
          <a:solidFill>
            <a:schemeClr val="accent6"/>
          </a:solidFill>
          <a:ln w="0" cap="flat">
            <a:noFill/>
            <a:prstDash val="solid"/>
            <a:miter/>
          </a:ln>
        </p:spPr>
        <p:txBody>
          <a:bodyPr rtlCol="0" anchor="ctr"/>
          <a:lstStyle/>
          <a:p>
            <a:endParaRPr lang="en-IN"/>
          </a:p>
        </p:txBody>
      </p:sp>
      <p:sp>
        <p:nvSpPr>
          <p:cNvPr id="403" name="Freeform: Shape 402">
            <a:extLst>
              <a:ext uri="{FF2B5EF4-FFF2-40B4-BE49-F238E27FC236}">
                <a16:creationId xmlns:a16="http://schemas.microsoft.com/office/drawing/2014/main" id="{4F42A07D-52E4-6F7D-0A61-E60AA81B9208}"/>
              </a:ext>
            </a:extLst>
          </p:cNvPr>
          <p:cNvSpPr/>
          <p:nvPr/>
        </p:nvSpPr>
        <p:spPr>
          <a:xfrm>
            <a:off x="4760081" y="2838638"/>
            <a:ext cx="1366" cy="1117"/>
          </a:xfrm>
          <a:custGeom>
            <a:avLst/>
            <a:gdLst>
              <a:gd name="connsiteX0" fmla="*/ 1366 w 1366"/>
              <a:gd name="connsiteY0" fmla="*/ 1056 h 1117"/>
              <a:gd name="connsiteX1" fmla="*/ 497 w 1366"/>
              <a:gd name="connsiteY1" fmla="*/ 0 h 1117"/>
              <a:gd name="connsiteX2" fmla="*/ 248 w 1366"/>
              <a:gd name="connsiteY2" fmla="*/ 0 h 1117"/>
              <a:gd name="connsiteX3" fmla="*/ 0 w 1366"/>
              <a:gd name="connsiteY3" fmla="*/ 435 h 1117"/>
              <a:gd name="connsiteX4" fmla="*/ 1366 w 1366"/>
              <a:gd name="connsiteY4" fmla="*/ 1118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1117">
                <a:moveTo>
                  <a:pt x="1366" y="1056"/>
                </a:moveTo>
                <a:lnTo>
                  <a:pt x="497" y="0"/>
                </a:lnTo>
                <a:cubicBezTo>
                  <a:pt x="497" y="0"/>
                  <a:pt x="373" y="0"/>
                  <a:pt x="248" y="0"/>
                </a:cubicBezTo>
                <a:cubicBezTo>
                  <a:pt x="186" y="124"/>
                  <a:pt x="124" y="311"/>
                  <a:pt x="0" y="435"/>
                </a:cubicBezTo>
                <a:lnTo>
                  <a:pt x="1366" y="1118"/>
                </a:lnTo>
                <a:close/>
              </a:path>
            </a:pathLst>
          </a:custGeom>
          <a:solidFill>
            <a:schemeClr val="accent4"/>
          </a:solidFill>
          <a:ln w="0" cap="flat">
            <a:noFill/>
            <a:prstDash val="solid"/>
            <a:miter/>
          </a:ln>
        </p:spPr>
        <p:txBody>
          <a:bodyPr rtlCol="0" anchor="ctr"/>
          <a:lstStyle/>
          <a:p>
            <a:endParaRPr lang="en-IN"/>
          </a:p>
        </p:txBody>
      </p:sp>
      <p:sp>
        <p:nvSpPr>
          <p:cNvPr id="404" name="Freeform: Shape 403">
            <a:extLst>
              <a:ext uri="{FF2B5EF4-FFF2-40B4-BE49-F238E27FC236}">
                <a16:creationId xmlns:a16="http://schemas.microsoft.com/office/drawing/2014/main" id="{267D8B37-03AD-1AD8-63CD-E3A8F56BE737}"/>
              </a:ext>
            </a:extLst>
          </p:cNvPr>
          <p:cNvSpPr/>
          <p:nvPr/>
        </p:nvSpPr>
        <p:spPr>
          <a:xfrm>
            <a:off x="6844336" y="2016637"/>
            <a:ext cx="2173" cy="931"/>
          </a:xfrm>
          <a:custGeom>
            <a:avLst/>
            <a:gdLst>
              <a:gd name="connsiteX0" fmla="*/ 0 w 2173"/>
              <a:gd name="connsiteY0" fmla="*/ 0 h 931"/>
              <a:gd name="connsiteX1" fmla="*/ 1553 w 2173"/>
              <a:gd name="connsiteY1" fmla="*/ 932 h 931"/>
              <a:gd name="connsiteX2" fmla="*/ 1553 w 2173"/>
              <a:gd name="connsiteY2" fmla="*/ 932 h 931"/>
              <a:gd name="connsiteX3" fmla="*/ 2174 w 2173"/>
              <a:gd name="connsiteY3" fmla="*/ 248 h 931"/>
              <a:gd name="connsiteX4" fmla="*/ 0 w 2173"/>
              <a:gd name="connsiteY4" fmla="*/ 0 h 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 h="931">
                <a:moveTo>
                  <a:pt x="0" y="0"/>
                </a:moveTo>
                <a:cubicBezTo>
                  <a:pt x="497" y="311"/>
                  <a:pt x="1056" y="621"/>
                  <a:pt x="1553" y="932"/>
                </a:cubicBezTo>
                <a:lnTo>
                  <a:pt x="1553" y="932"/>
                </a:lnTo>
                <a:cubicBezTo>
                  <a:pt x="1553" y="932"/>
                  <a:pt x="1925" y="497"/>
                  <a:pt x="2174" y="248"/>
                </a:cubicBezTo>
                <a:cubicBezTo>
                  <a:pt x="1428" y="186"/>
                  <a:pt x="683" y="62"/>
                  <a:pt x="0" y="0"/>
                </a:cubicBezTo>
                <a:close/>
              </a:path>
            </a:pathLst>
          </a:custGeom>
          <a:solidFill>
            <a:schemeClr val="accent4"/>
          </a:solidFill>
          <a:ln w="0" cap="flat">
            <a:noFill/>
            <a:prstDash val="solid"/>
            <a:miter/>
          </a:ln>
        </p:spPr>
        <p:txBody>
          <a:bodyPr rtlCol="0" anchor="ctr"/>
          <a:lstStyle/>
          <a:p>
            <a:endParaRPr lang="en-IN"/>
          </a:p>
        </p:txBody>
      </p:sp>
      <p:sp>
        <p:nvSpPr>
          <p:cNvPr id="405" name="Freeform: Shape 404">
            <a:extLst>
              <a:ext uri="{FF2B5EF4-FFF2-40B4-BE49-F238E27FC236}">
                <a16:creationId xmlns:a16="http://schemas.microsoft.com/office/drawing/2014/main" id="{136F8B70-4DAE-F61F-9B3C-66D6CF9BBE9F}"/>
              </a:ext>
            </a:extLst>
          </p:cNvPr>
          <p:cNvSpPr/>
          <p:nvPr/>
        </p:nvSpPr>
        <p:spPr>
          <a:xfrm>
            <a:off x="10937512" y="4558097"/>
            <a:ext cx="1924" cy="1987"/>
          </a:xfrm>
          <a:custGeom>
            <a:avLst/>
            <a:gdLst>
              <a:gd name="connsiteX0" fmla="*/ 0 w 1924"/>
              <a:gd name="connsiteY0" fmla="*/ 0 h 1987"/>
              <a:gd name="connsiteX1" fmla="*/ 745 w 1924"/>
              <a:gd name="connsiteY1" fmla="*/ 1987 h 1987"/>
              <a:gd name="connsiteX2" fmla="*/ 1925 w 1924"/>
              <a:gd name="connsiteY2" fmla="*/ 1925 h 1987"/>
              <a:gd name="connsiteX3" fmla="*/ 1428 w 1924"/>
              <a:gd name="connsiteY3" fmla="*/ 1366 h 1987"/>
              <a:gd name="connsiteX4" fmla="*/ 0 w 1924"/>
              <a:gd name="connsiteY4" fmla="*/ 62 h 1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 h="1987">
                <a:moveTo>
                  <a:pt x="0" y="0"/>
                </a:moveTo>
                <a:lnTo>
                  <a:pt x="745" y="1987"/>
                </a:lnTo>
                <a:cubicBezTo>
                  <a:pt x="1180" y="1925"/>
                  <a:pt x="1490" y="1987"/>
                  <a:pt x="1925" y="1925"/>
                </a:cubicBezTo>
                <a:cubicBezTo>
                  <a:pt x="1739" y="1739"/>
                  <a:pt x="1553" y="1553"/>
                  <a:pt x="1428" y="1366"/>
                </a:cubicBezTo>
                <a:lnTo>
                  <a:pt x="0" y="62"/>
                </a:lnTo>
                <a:close/>
              </a:path>
            </a:pathLst>
          </a:custGeom>
          <a:solidFill>
            <a:schemeClr val="accent6"/>
          </a:solidFill>
          <a:ln w="0" cap="flat">
            <a:noFill/>
            <a:prstDash val="solid"/>
            <a:miter/>
          </a:ln>
        </p:spPr>
        <p:txBody>
          <a:bodyPr rtlCol="0" anchor="ctr"/>
          <a:lstStyle/>
          <a:p>
            <a:endParaRPr lang="en-IN"/>
          </a:p>
        </p:txBody>
      </p:sp>
      <p:sp>
        <p:nvSpPr>
          <p:cNvPr id="406" name="Freeform: Shape 405">
            <a:extLst>
              <a:ext uri="{FF2B5EF4-FFF2-40B4-BE49-F238E27FC236}">
                <a16:creationId xmlns:a16="http://schemas.microsoft.com/office/drawing/2014/main" id="{C450BBE8-EA6E-6279-18C1-2B16BC9FEAE6}"/>
              </a:ext>
            </a:extLst>
          </p:cNvPr>
          <p:cNvSpPr/>
          <p:nvPr/>
        </p:nvSpPr>
        <p:spPr>
          <a:xfrm>
            <a:off x="10311571" y="4194543"/>
            <a:ext cx="807" cy="745"/>
          </a:xfrm>
          <a:custGeom>
            <a:avLst/>
            <a:gdLst>
              <a:gd name="connsiteX0" fmla="*/ 0 w 807"/>
              <a:gd name="connsiteY0" fmla="*/ 745 h 745"/>
              <a:gd name="connsiteX1" fmla="*/ 807 w 807"/>
              <a:gd name="connsiteY1" fmla="*/ 497 h 745"/>
              <a:gd name="connsiteX2" fmla="*/ 373 w 807"/>
              <a:gd name="connsiteY2" fmla="*/ 0 h 745"/>
              <a:gd name="connsiteX3" fmla="*/ 311 w 807"/>
              <a:gd name="connsiteY3" fmla="*/ 0 h 745"/>
              <a:gd name="connsiteX4" fmla="*/ 0 w 807"/>
              <a:gd name="connsiteY4" fmla="*/ 745 h 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745">
                <a:moveTo>
                  <a:pt x="0" y="745"/>
                </a:moveTo>
                <a:cubicBezTo>
                  <a:pt x="0" y="745"/>
                  <a:pt x="559" y="559"/>
                  <a:pt x="807" y="497"/>
                </a:cubicBezTo>
                <a:cubicBezTo>
                  <a:pt x="683" y="373"/>
                  <a:pt x="497" y="186"/>
                  <a:pt x="373" y="0"/>
                </a:cubicBezTo>
                <a:cubicBezTo>
                  <a:pt x="373" y="0"/>
                  <a:pt x="373" y="0"/>
                  <a:pt x="311" y="0"/>
                </a:cubicBezTo>
                <a:cubicBezTo>
                  <a:pt x="186" y="248"/>
                  <a:pt x="124" y="497"/>
                  <a:pt x="0" y="745"/>
                </a:cubicBezTo>
                <a:close/>
              </a:path>
            </a:pathLst>
          </a:custGeom>
          <a:solidFill>
            <a:schemeClr val="accent6"/>
          </a:solidFill>
          <a:ln w="0" cap="flat">
            <a:noFill/>
            <a:prstDash val="solid"/>
            <a:miter/>
          </a:ln>
        </p:spPr>
        <p:txBody>
          <a:bodyPr rtlCol="0" anchor="ctr"/>
          <a:lstStyle/>
          <a:p>
            <a:endParaRPr lang="en-IN"/>
          </a:p>
        </p:txBody>
      </p:sp>
      <p:sp>
        <p:nvSpPr>
          <p:cNvPr id="407" name="Freeform: Shape 406">
            <a:extLst>
              <a:ext uri="{FF2B5EF4-FFF2-40B4-BE49-F238E27FC236}">
                <a16:creationId xmlns:a16="http://schemas.microsoft.com/office/drawing/2014/main" id="{4D53C11E-FAC5-B5A8-DB8E-C1643A762F69}"/>
              </a:ext>
            </a:extLst>
          </p:cNvPr>
          <p:cNvSpPr/>
          <p:nvPr/>
        </p:nvSpPr>
        <p:spPr>
          <a:xfrm>
            <a:off x="10308653" y="4195289"/>
            <a:ext cx="2918" cy="2856"/>
          </a:xfrm>
          <a:custGeom>
            <a:avLst/>
            <a:gdLst>
              <a:gd name="connsiteX0" fmla="*/ 1863 w 2918"/>
              <a:gd name="connsiteY0" fmla="*/ 2857 h 2856"/>
              <a:gd name="connsiteX1" fmla="*/ 2919 w 2918"/>
              <a:gd name="connsiteY1" fmla="*/ 0 h 2856"/>
              <a:gd name="connsiteX2" fmla="*/ 0 w 2918"/>
              <a:gd name="connsiteY2" fmla="*/ 807 h 2856"/>
              <a:gd name="connsiteX3" fmla="*/ 1863 w 2918"/>
              <a:gd name="connsiteY3" fmla="*/ 2857 h 2856"/>
            </a:gdLst>
            <a:ahLst/>
            <a:cxnLst>
              <a:cxn ang="0">
                <a:pos x="connsiteX0" y="connsiteY0"/>
              </a:cxn>
              <a:cxn ang="0">
                <a:pos x="connsiteX1" y="connsiteY1"/>
              </a:cxn>
              <a:cxn ang="0">
                <a:pos x="connsiteX2" y="connsiteY2"/>
              </a:cxn>
              <a:cxn ang="0">
                <a:pos x="connsiteX3" y="connsiteY3"/>
              </a:cxn>
            </a:cxnLst>
            <a:rect l="l" t="t" r="r" b="b"/>
            <a:pathLst>
              <a:path w="2918" h="2856">
                <a:moveTo>
                  <a:pt x="1863" y="2857"/>
                </a:moveTo>
                <a:cubicBezTo>
                  <a:pt x="2236" y="1925"/>
                  <a:pt x="2608" y="932"/>
                  <a:pt x="2919" y="0"/>
                </a:cubicBezTo>
                <a:cubicBezTo>
                  <a:pt x="1987" y="248"/>
                  <a:pt x="931" y="559"/>
                  <a:pt x="0" y="807"/>
                </a:cubicBezTo>
                <a:cubicBezTo>
                  <a:pt x="621" y="1490"/>
                  <a:pt x="1242" y="2173"/>
                  <a:pt x="1863" y="2857"/>
                </a:cubicBezTo>
                <a:close/>
              </a:path>
            </a:pathLst>
          </a:custGeom>
          <a:solidFill>
            <a:schemeClr val="accent6"/>
          </a:solidFill>
          <a:ln w="0" cap="flat">
            <a:noFill/>
            <a:prstDash val="solid"/>
            <a:miter/>
          </a:ln>
        </p:spPr>
        <p:txBody>
          <a:bodyPr rtlCol="0" anchor="ctr"/>
          <a:lstStyle/>
          <a:p>
            <a:endParaRPr lang="en-IN"/>
          </a:p>
        </p:txBody>
      </p:sp>
      <p:sp>
        <p:nvSpPr>
          <p:cNvPr id="408" name="Freeform: Shape 407">
            <a:extLst>
              <a:ext uri="{FF2B5EF4-FFF2-40B4-BE49-F238E27FC236}">
                <a16:creationId xmlns:a16="http://schemas.microsoft.com/office/drawing/2014/main" id="{2D676450-2A27-8136-0ADE-2C381F4A4FBD}"/>
              </a:ext>
            </a:extLst>
          </p:cNvPr>
          <p:cNvSpPr/>
          <p:nvPr/>
        </p:nvSpPr>
        <p:spPr>
          <a:xfrm>
            <a:off x="10562780" y="3177164"/>
            <a:ext cx="2049" cy="1428"/>
          </a:xfrm>
          <a:custGeom>
            <a:avLst/>
            <a:gdLst>
              <a:gd name="connsiteX0" fmla="*/ 1987 w 2049"/>
              <a:gd name="connsiteY0" fmla="*/ 1428 h 1428"/>
              <a:gd name="connsiteX1" fmla="*/ 932 w 2049"/>
              <a:gd name="connsiteY1" fmla="*/ 435 h 1428"/>
              <a:gd name="connsiteX2" fmla="*/ 0 w 2049"/>
              <a:gd name="connsiteY2" fmla="*/ 0 h 1428"/>
              <a:gd name="connsiteX3" fmla="*/ 373 w 2049"/>
              <a:gd name="connsiteY3" fmla="*/ 1056 h 1428"/>
              <a:gd name="connsiteX4" fmla="*/ 2050 w 2049"/>
              <a:gd name="connsiteY4" fmla="*/ 1428 h 1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9" h="1428">
                <a:moveTo>
                  <a:pt x="1987" y="1428"/>
                </a:moveTo>
                <a:cubicBezTo>
                  <a:pt x="1615" y="1118"/>
                  <a:pt x="1242" y="745"/>
                  <a:pt x="932" y="435"/>
                </a:cubicBezTo>
                <a:cubicBezTo>
                  <a:pt x="559" y="435"/>
                  <a:pt x="373" y="124"/>
                  <a:pt x="0" y="0"/>
                </a:cubicBezTo>
                <a:cubicBezTo>
                  <a:pt x="62" y="373"/>
                  <a:pt x="373" y="621"/>
                  <a:pt x="373" y="1056"/>
                </a:cubicBezTo>
                <a:cubicBezTo>
                  <a:pt x="932" y="1180"/>
                  <a:pt x="1490" y="1304"/>
                  <a:pt x="2050" y="1428"/>
                </a:cubicBezTo>
                <a:close/>
              </a:path>
            </a:pathLst>
          </a:custGeom>
          <a:solidFill>
            <a:schemeClr val="accent6"/>
          </a:solidFill>
          <a:ln w="0" cap="flat">
            <a:noFill/>
            <a:prstDash val="solid"/>
            <a:miter/>
          </a:ln>
        </p:spPr>
        <p:txBody>
          <a:bodyPr rtlCol="0" anchor="ctr"/>
          <a:lstStyle/>
          <a:p>
            <a:endParaRPr lang="en-IN"/>
          </a:p>
        </p:txBody>
      </p:sp>
      <p:sp>
        <p:nvSpPr>
          <p:cNvPr id="409" name="Freeform: Shape 408">
            <a:extLst>
              <a:ext uri="{FF2B5EF4-FFF2-40B4-BE49-F238E27FC236}">
                <a16:creationId xmlns:a16="http://schemas.microsoft.com/office/drawing/2014/main" id="{3A588B41-6848-11F8-A40B-8333783D90C5}"/>
              </a:ext>
            </a:extLst>
          </p:cNvPr>
          <p:cNvSpPr/>
          <p:nvPr/>
        </p:nvSpPr>
        <p:spPr>
          <a:xfrm>
            <a:off x="11054425" y="4644281"/>
            <a:ext cx="1953" cy="2064"/>
          </a:xfrm>
          <a:custGeom>
            <a:avLst/>
            <a:gdLst>
              <a:gd name="connsiteX0" fmla="*/ 1954 w 1953"/>
              <a:gd name="connsiteY0" fmla="*/ 2065 h 2064"/>
              <a:gd name="connsiteX1" fmla="*/ 1767 w 1953"/>
              <a:gd name="connsiteY1" fmla="*/ 388 h 2064"/>
              <a:gd name="connsiteX2" fmla="*/ 153 w 1953"/>
              <a:gd name="connsiteY2" fmla="*/ 16 h 2064"/>
              <a:gd name="connsiteX3" fmla="*/ 1954 w 1953"/>
              <a:gd name="connsiteY3" fmla="*/ 2065 h 2064"/>
            </a:gdLst>
            <a:ahLst/>
            <a:cxnLst>
              <a:cxn ang="0">
                <a:pos x="connsiteX0" y="connsiteY0"/>
              </a:cxn>
              <a:cxn ang="0">
                <a:pos x="connsiteX1" y="connsiteY1"/>
              </a:cxn>
              <a:cxn ang="0">
                <a:pos x="connsiteX2" y="connsiteY2"/>
              </a:cxn>
              <a:cxn ang="0">
                <a:pos x="connsiteX3" y="connsiteY3"/>
              </a:cxn>
            </a:cxnLst>
            <a:rect l="l" t="t" r="r" b="b"/>
            <a:pathLst>
              <a:path w="1953" h="2064">
                <a:moveTo>
                  <a:pt x="1954" y="2065"/>
                </a:moveTo>
                <a:cubicBezTo>
                  <a:pt x="1954" y="1506"/>
                  <a:pt x="1954" y="885"/>
                  <a:pt x="1767" y="388"/>
                </a:cubicBezTo>
                <a:cubicBezTo>
                  <a:pt x="1581" y="78"/>
                  <a:pt x="215" y="-47"/>
                  <a:pt x="153" y="16"/>
                </a:cubicBezTo>
                <a:cubicBezTo>
                  <a:pt x="-344" y="1382"/>
                  <a:pt x="401" y="2003"/>
                  <a:pt x="1954" y="2065"/>
                </a:cubicBezTo>
                <a:close/>
              </a:path>
            </a:pathLst>
          </a:custGeom>
          <a:solidFill>
            <a:schemeClr val="accent6"/>
          </a:solidFill>
          <a:ln w="0" cap="flat">
            <a:noFill/>
            <a:prstDash val="solid"/>
            <a:miter/>
          </a:ln>
        </p:spPr>
        <p:txBody>
          <a:bodyPr rtlCol="0" anchor="ctr"/>
          <a:lstStyle/>
          <a:p>
            <a:endParaRPr lang="en-IN"/>
          </a:p>
        </p:txBody>
      </p:sp>
      <p:sp>
        <p:nvSpPr>
          <p:cNvPr id="410" name="Freeform: Shape 409">
            <a:extLst>
              <a:ext uri="{FF2B5EF4-FFF2-40B4-BE49-F238E27FC236}">
                <a16:creationId xmlns:a16="http://schemas.microsoft.com/office/drawing/2014/main" id="{F61BCCC9-E59A-040A-4AFD-872433D4B1C0}"/>
              </a:ext>
            </a:extLst>
          </p:cNvPr>
          <p:cNvSpPr/>
          <p:nvPr/>
        </p:nvSpPr>
        <p:spPr>
          <a:xfrm>
            <a:off x="8470080" y="2050235"/>
            <a:ext cx="1800" cy="1801"/>
          </a:xfrm>
          <a:custGeom>
            <a:avLst/>
            <a:gdLst>
              <a:gd name="connsiteX0" fmla="*/ 0 w 1800"/>
              <a:gd name="connsiteY0" fmla="*/ 0 h 1801"/>
              <a:gd name="connsiteX1" fmla="*/ 745 w 1800"/>
              <a:gd name="connsiteY1" fmla="*/ 1801 h 1801"/>
              <a:gd name="connsiteX2" fmla="*/ 1801 w 1800"/>
              <a:gd name="connsiteY2" fmla="*/ 186 h 1801"/>
              <a:gd name="connsiteX3" fmla="*/ 0 w 1800"/>
              <a:gd name="connsiteY3" fmla="*/ 0 h 1801"/>
            </a:gdLst>
            <a:ahLst/>
            <a:cxnLst>
              <a:cxn ang="0">
                <a:pos x="connsiteX0" y="connsiteY0"/>
              </a:cxn>
              <a:cxn ang="0">
                <a:pos x="connsiteX1" y="connsiteY1"/>
              </a:cxn>
              <a:cxn ang="0">
                <a:pos x="connsiteX2" y="connsiteY2"/>
              </a:cxn>
              <a:cxn ang="0">
                <a:pos x="connsiteX3" y="connsiteY3"/>
              </a:cxn>
            </a:cxnLst>
            <a:rect l="l" t="t" r="r" b="b"/>
            <a:pathLst>
              <a:path w="1800" h="1801">
                <a:moveTo>
                  <a:pt x="0" y="0"/>
                </a:moveTo>
                <a:lnTo>
                  <a:pt x="745" y="1801"/>
                </a:lnTo>
                <a:lnTo>
                  <a:pt x="1801" y="186"/>
                </a:lnTo>
                <a:lnTo>
                  <a:pt x="0" y="0"/>
                </a:lnTo>
                <a:close/>
              </a:path>
            </a:pathLst>
          </a:custGeom>
          <a:solidFill>
            <a:schemeClr val="accent6"/>
          </a:solidFill>
          <a:ln w="0" cap="flat">
            <a:noFill/>
            <a:prstDash val="solid"/>
            <a:miter/>
          </a:ln>
        </p:spPr>
        <p:txBody>
          <a:bodyPr rtlCol="0" anchor="ctr"/>
          <a:lstStyle/>
          <a:p>
            <a:endParaRPr lang="en-IN"/>
          </a:p>
        </p:txBody>
      </p:sp>
      <p:sp>
        <p:nvSpPr>
          <p:cNvPr id="411" name="Freeform: Shape 410">
            <a:extLst>
              <a:ext uri="{FF2B5EF4-FFF2-40B4-BE49-F238E27FC236}">
                <a16:creationId xmlns:a16="http://schemas.microsoft.com/office/drawing/2014/main" id="{FA9CDAA1-7611-4905-8DB5-29F43AF44CF1}"/>
              </a:ext>
            </a:extLst>
          </p:cNvPr>
          <p:cNvSpPr/>
          <p:nvPr/>
        </p:nvSpPr>
        <p:spPr>
          <a:xfrm>
            <a:off x="11065880" y="4671436"/>
            <a:ext cx="1925" cy="993"/>
          </a:xfrm>
          <a:custGeom>
            <a:avLst/>
            <a:gdLst>
              <a:gd name="connsiteX0" fmla="*/ 0 w 1925"/>
              <a:gd name="connsiteY0" fmla="*/ 62 h 993"/>
              <a:gd name="connsiteX1" fmla="*/ 1305 w 1925"/>
              <a:gd name="connsiteY1" fmla="*/ 994 h 993"/>
              <a:gd name="connsiteX2" fmla="*/ 1926 w 1925"/>
              <a:gd name="connsiteY2" fmla="*/ 994 h 993"/>
              <a:gd name="connsiteX3" fmla="*/ 1926 w 1925"/>
              <a:gd name="connsiteY3" fmla="*/ 311 h 993"/>
              <a:gd name="connsiteX4" fmla="*/ 0 w 1925"/>
              <a:gd name="connsiteY4" fmla="*/ 0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 h="993">
                <a:moveTo>
                  <a:pt x="0" y="62"/>
                </a:moveTo>
                <a:lnTo>
                  <a:pt x="1305" y="994"/>
                </a:lnTo>
                <a:cubicBezTo>
                  <a:pt x="1305" y="994"/>
                  <a:pt x="1739" y="994"/>
                  <a:pt x="1926" y="994"/>
                </a:cubicBezTo>
                <a:cubicBezTo>
                  <a:pt x="1926" y="745"/>
                  <a:pt x="1926" y="621"/>
                  <a:pt x="1926" y="311"/>
                </a:cubicBezTo>
                <a:lnTo>
                  <a:pt x="0" y="0"/>
                </a:lnTo>
                <a:close/>
              </a:path>
            </a:pathLst>
          </a:custGeom>
          <a:solidFill>
            <a:schemeClr val="accent6"/>
          </a:solidFill>
          <a:ln w="0" cap="flat">
            <a:noFill/>
            <a:prstDash val="solid"/>
            <a:miter/>
          </a:ln>
        </p:spPr>
        <p:txBody>
          <a:bodyPr rtlCol="0" anchor="ctr"/>
          <a:lstStyle/>
          <a:p>
            <a:endParaRPr lang="en-IN"/>
          </a:p>
        </p:txBody>
      </p:sp>
      <p:sp>
        <p:nvSpPr>
          <p:cNvPr id="412" name="Freeform: Shape 411">
            <a:extLst>
              <a:ext uri="{FF2B5EF4-FFF2-40B4-BE49-F238E27FC236}">
                <a16:creationId xmlns:a16="http://schemas.microsoft.com/office/drawing/2014/main" id="{AF7C49F8-0A55-F468-AC99-813303B75FE1}"/>
              </a:ext>
            </a:extLst>
          </p:cNvPr>
          <p:cNvSpPr/>
          <p:nvPr/>
        </p:nvSpPr>
        <p:spPr>
          <a:xfrm>
            <a:off x="10336972" y="4728571"/>
            <a:ext cx="6520" cy="5775"/>
          </a:xfrm>
          <a:custGeom>
            <a:avLst/>
            <a:gdLst>
              <a:gd name="connsiteX0" fmla="*/ 6521 w 6520"/>
              <a:gd name="connsiteY0" fmla="*/ 497 h 5775"/>
              <a:gd name="connsiteX1" fmla="*/ 6521 w 6520"/>
              <a:gd name="connsiteY1" fmla="*/ 0 h 5775"/>
              <a:gd name="connsiteX2" fmla="*/ 5900 w 6520"/>
              <a:gd name="connsiteY2" fmla="*/ 0 h 5775"/>
              <a:gd name="connsiteX3" fmla="*/ 186 w 6520"/>
              <a:gd name="connsiteY3" fmla="*/ 5217 h 5775"/>
              <a:gd name="connsiteX4" fmla="*/ 0 w 6520"/>
              <a:gd name="connsiteY4" fmla="*/ 5776 h 5775"/>
              <a:gd name="connsiteX5" fmla="*/ 683 w 6520"/>
              <a:gd name="connsiteY5" fmla="*/ 5776 h 5775"/>
              <a:gd name="connsiteX6" fmla="*/ 6521 w 6520"/>
              <a:gd name="connsiteY6" fmla="*/ 559 h 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0" h="5775">
                <a:moveTo>
                  <a:pt x="6521" y="497"/>
                </a:moveTo>
                <a:cubicBezTo>
                  <a:pt x="6521" y="497"/>
                  <a:pt x="6521" y="186"/>
                  <a:pt x="6521" y="0"/>
                </a:cubicBezTo>
                <a:cubicBezTo>
                  <a:pt x="6335" y="0"/>
                  <a:pt x="6148" y="0"/>
                  <a:pt x="5900" y="0"/>
                </a:cubicBezTo>
                <a:cubicBezTo>
                  <a:pt x="3975" y="1739"/>
                  <a:pt x="2050" y="3540"/>
                  <a:pt x="186" y="5217"/>
                </a:cubicBezTo>
                <a:cubicBezTo>
                  <a:pt x="62" y="5403"/>
                  <a:pt x="62" y="5589"/>
                  <a:pt x="0" y="5776"/>
                </a:cubicBezTo>
                <a:cubicBezTo>
                  <a:pt x="248" y="5776"/>
                  <a:pt x="435" y="5776"/>
                  <a:pt x="683" y="5776"/>
                </a:cubicBezTo>
                <a:cubicBezTo>
                  <a:pt x="2608" y="4037"/>
                  <a:pt x="4596" y="2298"/>
                  <a:pt x="6521" y="559"/>
                </a:cubicBezTo>
                <a:close/>
              </a:path>
            </a:pathLst>
          </a:custGeom>
          <a:solidFill>
            <a:schemeClr val="accent6"/>
          </a:solidFill>
          <a:ln w="0" cap="flat">
            <a:noFill/>
            <a:prstDash val="solid"/>
            <a:miter/>
          </a:ln>
        </p:spPr>
        <p:txBody>
          <a:bodyPr rtlCol="0" anchor="ctr"/>
          <a:lstStyle/>
          <a:p>
            <a:endParaRPr lang="en-IN"/>
          </a:p>
        </p:txBody>
      </p:sp>
      <p:sp>
        <p:nvSpPr>
          <p:cNvPr id="413" name="Freeform: Shape 412">
            <a:extLst>
              <a:ext uri="{FF2B5EF4-FFF2-40B4-BE49-F238E27FC236}">
                <a16:creationId xmlns:a16="http://schemas.microsoft.com/office/drawing/2014/main" id="{84F5C185-45FF-6617-F06F-C8E99FD49658}"/>
              </a:ext>
            </a:extLst>
          </p:cNvPr>
          <p:cNvSpPr/>
          <p:nvPr/>
        </p:nvSpPr>
        <p:spPr>
          <a:xfrm>
            <a:off x="8745260" y="4779496"/>
            <a:ext cx="1366" cy="869"/>
          </a:xfrm>
          <a:custGeom>
            <a:avLst/>
            <a:gdLst>
              <a:gd name="connsiteX0" fmla="*/ 62 w 1366"/>
              <a:gd name="connsiteY0" fmla="*/ 0 h 869"/>
              <a:gd name="connsiteX1" fmla="*/ 869 w 1366"/>
              <a:gd name="connsiteY1" fmla="*/ 870 h 869"/>
              <a:gd name="connsiteX2" fmla="*/ 1366 w 1366"/>
              <a:gd name="connsiteY2" fmla="*/ 559 h 869"/>
              <a:gd name="connsiteX3" fmla="*/ 1366 w 1366"/>
              <a:gd name="connsiteY3" fmla="*/ 435 h 869"/>
              <a:gd name="connsiteX4" fmla="*/ 0 w 1366"/>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6" h="869">
                <a:moveTo>
                  <a:pt x="62" y="0"/>
                </a:moveTo>
                <a:lnTo>
                  <a:pt x="869" y="870"/>
                </a:lnTo>
                <a:cubicBezTo>
                  <a:pt x="869" y="870"/>
                  <a:pt x="1180" y="683"/>
                  <a:pt x="1366" y="559"/>
                </a:cubicBezTo>
                <a:cubicBezTo>
                  <a:pt x="1366" y="559"/>
                  <a:pt x="1366" y="435"/>
                  <a:pt x="1366" y="435"/>
                </a:cubicBezTo>
                <a:lnTo>
                  <a:pt x="0" y="0"/>
                </a:lnTo>
                <a:close/>
              </a:path>
            </a:pathLst>
          </a:custGeom>
          <a:solidFill>
            <a:schemeClr val="accent6"/>
          </a:solidFill>
          <a:ln w="0" cap="flat">
            <a:noFill/>
            <a:prstDash val="solid"/>
            <a:miter/>
          </a:ln>
        </p:spPr>
        <p:txBody>
          <a:bodyPr rtlCol="0" anchor="ctr"/>
          <a:lstStyle/>
          <a:p>
            <a:endParaRPr lang="en-IN"/>
          </a:p>
        </p:txBody>
      </p:sp>
      <p:sp>
        <p:nvSpPr>
          <p:cNvPr id="414" name="Freeform: Shape 413">
            <a:extLst>
              <a:ext uri="{FF2B5EF4-FFF2-40B4-BE49-F238E27FC236}">
                <a16:creationId xmlns:a16="http://schemas.microsoft.com/office/drawing/2014/main" id="{B191BE05-CB22-96E3-23BC-BFE58A74B570}"/>
              </a:ext>
            </a:extLst>
          </p:cNvPr>
          <p:cNvSpPr/>
          <p:nvPr/>
        </p:nvSpPr>
        <p:spPr>
          <a:xfrm>
            <a:off x="6259507" y="2134447"/>
            <a:ext cx="1987" cy="1242"/>
          </a:xfrm>
          <a:custGeom>
            <a:avLst/>
            <a:gdLst>
              <a:gd name="connsiteX0" fmla="*/ 1987 w 1987"/>
              <a:gd name="connsiteY0" fmla="*/ 62 h 1242"/>
              <a:gd name="connsiteX1" fmla="*/ 0 w 1987"/>
              <a:gd name="connsiteY1" fmla="*/ 621 h 1242"/>
              <a:gd name="connsiteX2" fmla="*/ 559 w 1987"/>
              <a:gd name="connsiteY2" fmla="*/ 1242 h 1242"/>
              <a:gd name="connsiteX3" fmla="*/ 621 w 1987"/>
              <a:gd name="connsiteY3" fmla="*/ 1242 h 1242"/>
              <a:gd name="connsiteX4" fmla="*/ 1987 w 1987"/>
              <a:gd name="connsiteY4" fmla="*/ 0 h 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 h="1242">
                <a:moveTo>
                  <a:pt x="1987" y="62"/>
                </a:moveTo>
                <a:lnTo>
                  <a:pt x="0" y="621"/>
                </a:lnTo>
                <a:cubicBezTo>
                  <a:pt x="0" y="621"/>
                  <a:pt x="373" y="994"/>
                  <a:pt x="559" y="1242"/>
                </a:cubicBezTo>
                <a:cubicBezTo>
                  <a:pt x="559" y="1242"/>
                  <a:pt x="621" y="1242"/>
                  <a:pt x="621" y="1242"/>
                </a:cubicBezTo>
                <a:lnTo>
                  <a:pt x="1987" y="0"/>
                </a:lnTo>
                <a:close/>
              </a:path>
            </a:pathLst>
          </a:custGeom>
          <a:solidFill>
            <a:schemeClr val="accent4"/>
          </a:solidFill>
          <a:ln w="0" cap="flat">
            <a:noFill/>
            <a:prstDash val="solid"/>
            <a:miter/>
          </a:ln>
        </p:spPr>
        <p:txBody>
          <a:bodyPr rtlCol="0" anchor="ctr"/>
          <a:lstStyle/>
          <a:p>
            <a:endParaRPr lang="en-IN"/>
          </a:p>
        </p:txBody>
      </p:sp>
      <p:sp>
        <p:nvSpPr>
          <p:cNvPr id="415" name="Freeform: Shape 414">
            <a:extLst>
              <a:ext uri="{FF2B5EF4-FFF2-40B4-BE49-F238E27FC236}">
                <a16:creationId xmlns:a16="http://schemas.microsoft.com/office/drawing/2014/main" id="{AFBB6BA9-98F6-493A-C05C-926E987BC3F9}"/>
              </a:ext>
            </a:extLst>
          </p:cNvPr>
          <p:cNvSpPr/>
          <p:nvPr/>
        </p:nvSpPr>
        <p:spPr>
          <a:xfrm>
            <a:off x="8083921" y="2139128"/>
            <a:ext cx="1035" cy="1033"/>
          </a:xfrm>
          <a:custGeom>
            <a:avLst/>
            <a:gdLst>
              <a:gd name="connsiteX0" fmla="*/ 310 w 1035"/>
              <a:gd name="connsiteY0" fmla="*/ 39 h 1033"/>
              <a:gd name="connsiteX1" fmla="*/ 0 w 1035"/>
              <a:gd name="connsiteY1" fmla="*/ 1033 h 1033"/>
              <a:gd name="connsiteX2" fmla="*/ 310 w 1035"/>
              <a:gd name="connsiteY2" fmla="*/ 39 h 1033"/>
            </a:gdLst>
            <a:ahLst/>
            <a:cxnLst>
              <a:cxn ang="0">
                <a:pos x="connsiteX0" y="connsiteY0"/>
              </a:cxn>
              <a:cxn ang="0">
                <a:pos x="connsiteX1" y="connsiteY1"/>
              </a:cxn>
              <a:cxn ang="0">
                <a:pos x="connsiteX2" y="connsiteY2"/>
              </a:cxn>
            </a:cxnLst>
            <a:rect l="l" t="t" r="r" b="b"/>
            <a:pathLst>
              <a:path w="1035" h="1033">
                <a:moveTo>
                  <a:pt x="310" y="39"/>
                </a:moveTo>
                <a:cubicBezTo>
                  <a:pt x="310" y="39"/>
                  <a:pt x="62" y="474"/>
                  <a:pt x="0" y="1033"/>
                </a:cubicBezTo>
                <a:cubicBezTo>
                  <a:pt x="1118" y="350"/>
                  <a:pt x="1490" y="-147"/>
                  <a:pt x="310" y="39"/>
                </a:cubicBezTo>
                <a:close/>
              </a:path>
            </a:pathLst>
          </a:custGeom>
          <a:solidFill>
            <a:schemeClr val="accent6"/>
          </a:solidFill>
          <a:ln w="0" cap="flat">
            <a:noFill/>
            <a:prstDash val="solid"/>
            <a:miter/>
          </a:ln>
        </p:spPr>
        <p:txBody>
          <a:bodyPr rtlCol="0" anchor="ctr"/>
          <a:lstStyle/>
          <a:p>
            <a:endParaRPr lang="en-IN"/>
          </a:p>
        </p:txBody>
      </p:sp>
      <p:sp>
        <p:nvSpPr>
          <p:cNvPr id="416" name="Freeform: Shape 415">
            <a:extLst>
              <a:ext uri="{FF2B5EF4-FFF2-40B4-BE49-F238E27FC236}">
                <a16:creationId xmlns:a16="http://schemas.microsoft.com/office/drawing/2014/main" id="{0F095131-D75B-62DC-E4D0-5059C62DD449}"/>
              </a:ext>
            </a:extLst>
          </p:cNvPr>
          <p:cNvSpPr/>
          <p:nvPr/>
        </p:nvSpPr>
        <p:spPr>
          <a:xfrm>
            <a:off x="8083113" y="2140099"/>
            <a:ext cx="807" cy="1179"/>
          </a:xfrm>
          <a:custGeom>
            <a:avLst/>
            <a:gdLst>
              <a:gd name="connsiteX0" fmla="*/ 807 w 807"/>
              <a:gd name="connsiteY0" fmla="*/ 62 h 1179"/>
              <a:gd name="connsiteX1" fmla="*/ 0 w 807"/>
              <a:gd name="connsiteY1" fmla="*/ 559 h 1179"/>
              <a:gd name="connsiteX2" fmla="*/ 0 w 807"/>
              <a:gd name="connsiteY2" fmla="*/ 869 h 1179"/>
              <a:gd name="connsiteX3" fmla="*/ 621 w 807"/>
              <a:gd name="connsiteY3" fmla="*/ 1180 h 1179"/>
              <a:gd name="connsiteX4" fmla="*/ 807 w 807"/>
              <a:gd name="connsiteY4" fmla="*/ 0 h 1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 h="1179">
                <a:moveTo>
                  <a:pt x="807" y="62"/>
                </a:moveTo>
                <a:cubicBezTo>
                  <a:pt x="807" y="62"/>
                  <a:pt x="434" y="373"/>
                  <a:pt x="0" y="559"/>
                </a:cubicBezTo>
                <a:cubicBezTo>
                  <a:pt x="0" y="683"/>
                  <a:pt x="0" y="807"/>
                  <a:pt x="0" y="869"/>
                </a:cubicBezTo>
                <a:cubicBezTo>
                  <a:pt x="186" y="932"/>
                  <a:pt x="434" y="1056"/>
                  <a:pt x="621" y="1180"/>
                </a:cubicBezTo>
                <a:cubicBezTo>
                  <a:pt x="683" y="869"/>
                  <a:pt x="745" y="435"/>
                  <a:pt x="807" y="0"/>
                </a:cubicBezTo>
                <a:close/>
              </a:path>
            </a:pathLst>
          </a:custGeom>
          <a:solidFill>
            <a:schemeClr val="accent6"/>
          </a:solidFill>
          <a:ln w="0" cap="flat">
            <a:noFill/>
            <a:prstDash val="solid"/>
            <a:miter/>
          </a:ln>
        </p:spPr>
        <p:txBody>
          <a:bodyPr rtlCol="0" anchor="ctr"/>
          <a:lstStyle/>
          <a:p>
            <a:endParaRPr lang="en-IN"/>
          </a:p>
        </p:txBody>
      </p:sp>
      <p:sp>
        <p:nvSpPr>
          <p:cNvPr id="417" name="Freeform: Shape 416">
            <a:extLst>
              <a:ext uri="{FF2B5EF4-FFF2-40B4-BE49-F238E27FC236}">
                <a16:creationId xmlns:a16="http://schemas.microsoft.com/office/drawing/2014/main" id="{ED35E1C4-BEEB-8B3D-FE21-341B025DFC7C}"/>
              </a:ext>
            </a:extLst>
          </p:cNvPr>
          <p:cNvSpPr/>
          <p:nvPr/>
        </p:nvSpPr>
        <p:spPr>
          <a:xfrm>
            <a:off x="9134897" y="2150159"/>
            <a:ext cx="2235" cy="1614"/>
          </a:xfrm>
          <a:custGeom>
            <a:avLst/>
            <a:gdLst>
              <a:gd name="connsiteX0" fmla="*/ 248 w 2235"/>
              <a:gd name="connsiteY0" fmla="*/ 1242 h 1614"/>
              <a:gd name="connsiteX1" fmla="*/ 2236 w 2235"/>
              <a:gd name="connsiteY1" fmla="*/ 1615 h 1614"/>
              <a:gd name="connsiteX2" fmla="*/ 870 w 2235"/>
              <a:gd name="connsiteY2" fmla="*/ 621 h 1614"/>
              <a:gd name="connsiteX3" fmla="*/ 0 w 2235"/>
              <a:gd name="connsiteY3" fmla="*/ 0 h 1614"/>
              <a:gd name="connsiteX4" fmla="*/ 248 w 2235"/>
              <a:gd name="connsiteY4" fmla="*/ 1242 h 1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5" h="1614">
                <a:moveTo>
                  <a:pt x="248" y="1242"/>
                </a:moveTo>
                <a:lnTo>
                  <a:pt x="2236" y="1615"/>
                </a:lnTo>
                <a:lnTo>
                  <a:pt x="870" y="621"/>
                </a:lnTo>
                <a:lnTo>
                  <a:pt x="0" y="0"/>
                </a:lnTo>
                <a:lnTo>
                  <a:pt x="248" y="1242"/>
                </a:lnTo>
                <a:close/>
              </a:path>
            </a:pathLst>
          </a:custGeom>
          <a:solidFill>
            <a:schemeClr val="accent6"/>
          </a:solidFill>
          <a:ln w="0" cap="flat">
            <a:noFill/>
            <a:prstDash val="solid"/>
            <a:miter/>
          </a:ln>
        </p:spPr>
        <p:txBody>
          <a:bodyPr rtlCol="0" anchor="ctr"/>
          <a:lstStyle/>
          <a:p>
            <a:endParaRPr lang="en-IN"/>
          </a:p>
        </p:txBody>
      </p:sp>
      <p:sp>
        <p:nvSpPr>
          <p:cNvPr id="418" name="Freeform: Shape 417">
            <a:extLst>
              <a:ext uri="{FF2B5EF4-FFF2-40B4-BE49-F238E27FC236}">
                <a16:creationId xmlns:a16="http://schemas.microsoft.com/office/drawing/2014/main" id="{12CA8E04-EDC0-5B6F-72A9-CC2B38D450DA}"/>
              </a:ext>
            </a:extLst>
          </p:cNvPr>
          <p:cNvSpPr/>
          <p:nvPr/>
        </p:nvSpPr>
        <p:spPr>
          <a:xfrm>
            <a:off x="5011725" y="2726790"/>
            <a:ext cx="434" cy="2173"/>
          </a:xfrm>
          <a:custGeom>
            <a:avLst/>
            <a:gdLst>
              <a:gd name="connsiteX0" fmla="*/ 0 w 434"/>
              <a:gd name="connsiteY0" fmla="*/ 869 h 2173"/>
              <a:gd name="connsiteX1" fmla="*/ 435 w 434"/>
              <a:gd name="connsiteY1" fmla="*/ 2174 h 2173"/>
              <a:gd name="connsiteX2" fmla="*/ 435 w 434"/>
              <a:gd name="connsiteY2" fmla="*/ 0 h 2173"/>
              <a:gd name="connsiteX3" fmla="*/ 62 w 434"/>
              <a:gd name="connsiteY3" fmla="*/ 869 h 2173"/>
            </a:gdLst>
            <a:ahLst/>
            <a:cxnLst>
              <a:cxn ang="0">
                <a:pos x="connsiteX0" y="connsiteY0"/>
              </a:cxn>
              <a:cxn ang="0">
                <a:pos x="connsiteX1" y="connsiteY1"/>
              </a:cxn>
              <a:cxn ang="0">
                <a:pos x="connsiteX2" y="connsiteY2"/>
              </a:cxn>
              <a:cxn ang="0">
                <a:pos x="connsiteX3" y="connsiteY3"/>
              </a:cxn>
            </a:cxnLst>
            <a:rect l="l" t="t" r="r" b="b"/>
            <a:pathLst>
              <a:path w="434" h="2173">
                <a:moveTo>
                  <a:pt x="0" y="869"/>
                </a:moveTo>
                <a:cubicBezTo>
                  <a:pt x="0" y="1304"/>
                  <a:pt x="248" y="1739"/>
                  <a:pt x="435" y="2174"/>
                </a:cubicBezTo>
                <a:cubicBezTo>
                  <a:pt x="435" y="1490"/>
                  <a:pt x="435" y="745"/>
                  <a:pt x="435" y="0"/>
                </a:cubicBezTo>
                <a:cubicBezTo>
                  <a:pt x="186" y="310"/>
                  <a:pt x="62" y="559"/>
                  <a:pt x="62" y="869"/>
                </a:cubicBezTo>
                <a:close/>
              </a:path>
            </a:pathLst>
          </a:custGeom>
          <a:solidFill>
            <a:schemeClr val="accent4"/>
          </a:solidFill>
          <a:ln w="0" cap="flat">
            <a:noFill/>
            <a:prstDash val="solid"/>
            <a:miter/>
          </a:ln>
        </p:spPr>
        <p:txBody>
          <a:bodyPr rtlCol="0" anchor="ctr"/>
          <a:lstStyle/>
          <a:p>
            <a:endParaRPr lang="en-IN"/>
          </a:p>
        </p:txBody>
      </p:sp>
      <p:sp>
        <p:nvSpPr>
          <p:cNvPr id="419" name="Freeform: Shape 418">
            <a:extLst>
              <a:ext uri="{FF2B5EF4-FFF2-40B4-BE49-F238E27FC236}">
                <a16:creationId xmlns:a16="http://schemas.microsoft.com/office/drawing/2014/main" id="{6739759B-4C1F-89C5-1166-FB2D3EA62AFF}"/>
              </a:ext>
            </a:extLst>
          </p:cNvPr>
          <p:cNvSpPr/>
          <p:nvPr/>
        </p:nvSpPr>
        <p:spPr>
          <a:xfrm>
            <a:off x="5004248" y="2726293"/>
            <a:ext cx="20651" cy="19121"/>
          </a:xfrm>
          <a:custGeom>
            <a:avLst/>
            <a:gdLst>
              <a:gd name="connsiteX0" fmla="*/ 7911 w 20651"/>
              <a:gd name="connsiteY0" fmla="*/ 2670 h 19121"/>
              <a:gd name="connsiteX1" fmla="*/ 7911 w 20651"/>
              <a:gd name="connsiteY1" fmla="*/ 5341 h 19121"/>
              <a:gd name="connsiteX2" fmla="*/ 8594 w 20651"/>
              <a:gd name="connsiteY2" fmla="*/ 4968 h 19121"/>
              <a:gd name="connsiteX3" fmla="*/ 1887 w 20651"/>
              <a:gd name="connsiteY3" fmla="*/ 12545 h 19121"/>
              <a:gd name="connsiteX4" fmla="*/ 1701 w 20651"/>
              <a:gd name="connsiteY4" fmla="*/ 18755 h 19121"/>
              <a:gd name="connsiteX5" fmla="*/ 6359 w 20651"/>
              <a:gd name="connsiteY5" fmla="*/ 18755 h 19121"/>
              <a:gd name="connsiteX6" fmla="*/ 20394 w 20651"/>
              <a:gd name="connsiteY6" fmla="*/ 4285 h 19121"/>
              <a:gd name="connsiteX7" fmla="*/ 18096 w 20651"/>
              <a:gd name="connsiteY7" fmla="*/ 869 h 19121"/>
              <a:gd name="connsiteX8" fmla="*/ 13190 w 20651"/>
              <a:gd name="connsiteY8" fmla="*/ 0 h 19121"/>
              <a:gd name="connsiteX9" fmla="*/ 8470 w 20651"/>
              <a:gd name="connsiteY9" fmla="*/ 4782 h 19121"/>
              <a:gd name="connsiteX10" fmla="*/ 7849 w 20651"/>
              <a:gd name="connsiteY10" fmla="*/ 2670 h 1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51" h="19121">
                <a:moveTo>
                  <a:pt x="7911" y="2670"/>
                </a:moveTo>
                <a:lnTo>
                  <a:pt x="7911" y="5341"/>
                </a:lnTo>
                <a:lnTo>
                  <a:pt x="8594" y="4968"/>
                </a:lnTo>
                <a:cubicBezTo>
                  <a:pt x="6359" y="7514"/>
                  <a:pt x="4061" y="9999"/>
                  <a:pt x="1887" y="12545"/>
                </a:cubicBezTo>
                <a:cubicBezTo>
                  <a:pt x="-597" y="15464"/>
                  <a:pt x="-597" y="18383"/>
                  <a:pt x="1701" y="18755"/>
                </a:cubicBezTo>
                <a:cubicBezTo>
                  <a:pt x="3253" y="19004"/>
                  <a:pt x="5303" y="19438"/>
                  <a:pt x="6359" y="18755"/>
                </a:cubicBezTo>
                <a:cubicBezTo>
                  <a:pt x="12010" y="14905"/>
                  <a:pt x="16916" y="10247"/>
                  <a:pt x="20394" y="4285"/>
                </a:cubicBezTo>
                <a:cubicBezTo>
                  <a:pt x="21201" y="2919"/>
                  <a:pt x="20021" y="1428"/>
                  <a:pt x="18096" y="869"/>
                </a:cubicBezTo>
                <a:cubicBezTo>
                  <a:pt x="16481" y="435"/>
                  <a:pt x="14867" y="248"/>
                  <a:pt x="13190" y="0"/>
                </a:cubicBezTo>
                <a:cubicBezTo>
                  <a:pt x="11637" y="1615"/>
                  <a:pt x="10085" y="3167"/>
                  <a:pt x="8470" y="4782"/>
                </a:cubicBezTo>
                <a:cubicBezTo>
                  <a:pt x="8284" y="4099"/>
                  <a:pt x="8097" y="3416"/>
                  <a:pt x="7849" y="2670"/>
                </a:cubicBezTo>
                <a:close/>
              </a:path>
            </a:pathLst>
          </a:custGeom>
          <a:solidFill>
            <a:schemeClr val="accent4"/>
          </a:solidFill>
          <a:ln w="0" cap="flat">
            <a:noFill/>
            <a:prstDash val="solid"/>
            <a:miter/>
          </a:ln>
        </p:spPr>
        <p:txBody>
          <a:bodyPr rtlCol="0" anchor="ctr"/>
          <a:lstStyle/>
          <a:p>
            <a:endParaRPr lang="en-IN"/>
          </a:p>
        </p:txBody>
      </p:sp>
      <p:sp>
        <p:nvSpPr>
          <p:cNvPr id="420" name="Freeform: Shape 419">
            <a:extLst>
              <a:ext uri="{FF2B5EF4-FFF2-40B4-BE49-F238E27FC236}">
                <a16:creationId xmlns:a16="http://schemas.microsoft.com/office/drawing/2014/main" id="{3A1D78E7-532E-55E2-377C-6FC2FD63C756}"/>
              </a:ext>
            </a:extLst>
          </p:cNvPr>
          <p:cNvSpPr/>
          <p:nvPr/>
        </p:nvSpPr>
        <p:spPr>
          <a:xfrm>
            <a:off x="9645264" y="2188042"/>
            <a:ext cx="3167" cy="2856"/>
          </a:xfrm>
          <a:custGeom>
            <a:avLst/>
            <a:gdLst>
              <a:gd name="connsiteX0" fmla="*/ 1490 w 3167"/>
              <a:gd name="connsiteY0" fmla="*/ 2857 h 2856"/>
              <a:gd name="connsiteX1" fmla="*/ 3167 w 3167"/>
              <a:gd name="connsiteY1" fmla="*/ 1553 h 2856"/>
              <a:gd name="connsiteX2" fmla="*/ 1677 w 3167"/>
              <a:gd name="connsiteY2" fmla="*/ 0 h 2856"/>
              <a:gd name="connsiteX3" fmla="*/ 0 w 3167"/>
              <a:gd name="connsiteY3" fmla="*/ 1304 h 2856"/>
              <a:gd name="connsiteX4" fmla="*/ 1490 w 3167"/>
              <a:gd name="connsiteY4" fmla="*/ 2857 h 2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7" h="2856">
                <a:moveTo>
                  <a:pt x="1490" y="2857"/>
                </a:moveTo>
                <a:cubicBezTo>
                  <a:pt x="1987" y="2857"/>
                  <a:pt x="2608" y="2049"/>
                  <a:pt x="3167" y="1553"/>
                </a:cubicBezTo>
                <a:cubicBezTo>
                  <a:pt x="2670" y="994"/>
                  <a:pt x="2236" y="62"/>
                  <a:pt x="1677" y="0"/>
                </a:cubicBezTo>
                <a:cubicBezTo>
                  <a:pt x="1180" y="0"/>
                  <a:pt x="621" y="869"/>
                  <a:pt x="0" y="1304"/>
                </a:cubicBezTo>
                <a:cubicBezTo>
                  <a:pt x="497" y="1863"/>
                  <a:pt x="993" y="2795"/>
                  <a:pt x="1490" y="2857"/>
                </a:cubicBezTo>
                <a:close/>
              </a:path>
            </a:pathLst>
          </a:custGeom>
          <a:solidFill>
            <a:schemeClr val="accent6"/>
          </a:solidFill>
          <a:ln w="0" cap="flat">
            <a:noFill/>
            <a:prstDash val="solid"/>
            <a:miter/>
          </a:ln>
        </p:spPr>
        <p:txBody>
          <a:bodyPr rtlCol="0" anchor="ctr"/>
          <a:lstStyle/>
          <a:p>
            <a:endParaRPr lang="en-IN"/>
          </a:p>
        </p:txBody>
      </p:sp>
      <p:sp>
        <p:nvSpPr>
          <p:cNvPr id="421" name="Freeform: Shape 420">
            <a:extLst>
              <a:ext uri="{FF2B5EF4-FFF2-40B4-BE49-F238E27FC236}">
                <a16:creationId xmlns:a16="http://schemas.microsoft.com/office/drawing/2014/main" id="{094806AC-3901-E78F-E14B-0191E415FE71}"/>
              </a:ext>
            </a:extLst>
          </p:cNvPr>
          <p:cNvSpPr/>
          <p:nvPr/>
        </p:nvSpPr>
        <p:spPr>
          <a:xfrm>
            <a:off x="5250637" y="3118514"/>
            <a:ext cx="2865" cy="2508"/>
          </a:xfrm>
          <a:custGeom>
            <a:avLst/>
            <a:gdLst>
              <a:gd name="connsiteX0" fmla="*/ 0 w 2865"/>
              <a:gd name="connsiteY0" fmla="*/ 956 h 2508"/>
              <a:gd name="connsiteX1" fmla="*/ 2857 w 2865"/>
              <a:gd name="connsiteY1" fmla="*/ 2509 h 2508"/>
              <a:gd name="connsiteX2" fmla="*/ 0 w 2865"/>
              <a:gd name="connsiteY2" fmla="*/ 956 h 2508"/>
            </a:gdLst>
            <a:ahLst/>
            <a:cxnLst>
              <a:cxn ang="0">
                <a:pos x="connsiteX0" y="connsiteY0"/>
              </a:cxn>
              <a:cxn ang="0">
                <a:pos x="connsiteX1" y="connsiteY1"/>
              </a:cxn>
              <a:cxn ang="0">
                <a:pos x="connsiteX2" y="connsiteY2"/>
              </a:cxn>
            </a:cxnLst>
            <a:rect l="l" t="t" r="r" b="b"/>
            <a:pathLst>
              <a:path w="2865" h="2508">
                <a:moveTo>
                  <a:pt x="0" y="956"/>
                </a:moveTo>
                <a:cubicBezTo>
                  <a:pt x="932" y="1453"/>
                  <a:pt x="1925" y="2012"/>
                  <a:pt x="2857" y="2509"/>
                </a:cubicBezTo>
                <a:cubicBezTo>
                  <a:pt x="2857" y="894"/>
                  <a:pt x="3167" y="-1280"/>
                  <a:pt x="0" y="956"/>
                </a:cubicBezTo>
                <a:close/>
              </a:path>
            </a:pathLst>
          </a:custGeom>
          <a:solidFill>
            <a:schemeClr val="accent4"/>
          </a:solidFill>
          <a:ln w="0" cap="flat">
            <a:noFill/>
            <a:prstDash val="solid"/>
            <a:miter/>
          </a:ln>
        </p:spPr>
        <p:txBody>
          <a:bodyPr rtlCol="0" anchor="ctr"/>
          <a:lstStyle/>
          <a:p>
            <a:endParaRPr lang="en-IN"/>
          </a:p>
        </p:txBody>
      </p:sp>
      <p:sp>
        <p:nvSpPr>
          <p:cNvPr id="422" name="Freeform: Shape 421">
            <a:extLst>
              <a:ext uri="{FF2B5EF4-FFF2-40B4-BE49-F238E27FC236}">
                <a16:creationId xmlns:a16="http://schemas.microsoft.com/office/drawing/2014/main" id="{5E825733-546E-96F4-B872-6578A0901FB4}"/>
              </a:ext>
            </a:extLst>
          </p:cNvPr>
          <p:cNvSpPr/>
          <p:nvPr/>
        </p:nvSpPr>
        <p:spPr>
          <a:xfrm>
            <a:off x="6650821" y="2711202"/>
            <a:ext cx="1397" cy="3912"/>
          </a:xfrm>
          <a:custGeom>
            <a:avLst/>
            <a:gdLst>
              <a:gd name="connsiteX0" fmla="*/ 0 w 1397"/>
              <a:gd name="connsiteY0" fmla="*/ 0 h 3912"/>
              <a:gd name="connsiteX1" fmla="*/ 0 w 1397"/>
              <a:gd name="connsiteY1" fmla="*/ 3913 h 3912"/>
              <a:gd name="connsiteX2" fmla="*/ 0 w 1397"/>
              <a:gd name="connsiteY2" fmla="*/ 0 h 3912"/>
            </a:gdLst>
            <a:ahLst/>
            <a:cxnLst>
              <a:cxn ang="0">
                <a:pos x="connsiteX0" y="connsiteY0"/>
              </a:cxn>
              <a:cxn ang="0">
                <a:pos x="connsiteX1" y="connsiteY1"/>
              </a:cxn>
              <a:cxn ang="0">
                <a:pos x="connsiteX2" y="connsiteY2"/>
              </a:cxn>
            </a:cxnLst>
            <a:rect l="l" t="t" r="r" b="b"/>
            <a:pathLst>
              <a:path w="1397" h="3912">
                <a:moveTo>
                  <a:pt x="0" y="0"/>
                </a:moveTo>
                <a:cubicBezTo>
                  <a:pt x="0" y="1304"/>
                  <a:pt x="0" y="2608"/>
                  <a:pt x="0" y="3913"/>
                </a:cubicBezTo>
                <a:cubicBezTo>
                  <a:pt x="1863" y="2174"/>
                  <a:pt x="1863" y="1615"/>
                  <a:pt x="0" y="0"/>
                </a:cubicBezTo>
                <a:close/>
              </a:path>
            </a:pathLst>
          </a:custGeom>
          <a:solidFill>
            <a:schemeClr val="accent4"/>
          </a:solidFill>
          <a:ln w="0" cap="flat">
            <a:noFill/>
            <a:prstDash val="solid"/>
            <a:miter/>
          </a:ln>
        </p:spPr>
        <p:txBody>
          <a:bodyPr rtlCol="0" anchor="ctr"/>
          <a:lstStyle/>
          <a:p>
            <a:endParaRPr lang="en-IN"/>
          </a:p>
        </p:txBody>
      </p:sp>
      <p:sp>
        <p:nvSpPr>
          <p:cNvPr id="423" name="Freeform: Shape 422">
            <a:extLst>
              <a:ext uri="{FF2B5EF4-FFF2-40B4-BE49-F238E27FC236}">
                <a16:creationId xmlns:a16="http://schemas.microsoft.com/office/drawing/2014/main" id="{6B72C766-9DF7-26E1-25FF-26FE12D92B34}"/>
              </a:ext>
            </a:extLst>
          </p:cNvPr>
          <p:cNvSpPr/>
          <p:nvPr/>
        </p:nvSpPr>
        <p:spPr>
          <a:xfrm>
            <a:off x="9469324" y="2242818"/>
            <a:ext cx="931" cy="869"/>
          </a:xfrm>
          <a:custGeom>
            <a:avLst/>
            <a:gdLst>
              <a:gd name="connsiteX0" fmla="*/ 62 w 931"/>
              <a:gd name="connsiteY0" fmla="*/ 0 h 869"/>
              <a:gd name="connsiteX1" fmla="*/ 373 w 931"/>
              <a:gd name="connsiteY1" fmla="*/ 869 h 869"/>
              <a:gd name="connsiteX2" fmla="*/ 807 w 931"/>
              <a:gd name="connsiteY2" fmla="*/ 869 h 869"/>
              <a:gd name="connsiteX3" fmla="*/ 932 w 931"/>
              <a:gd name="connsiteY3" fmla="*/ 311 h 869"/>
              <a:gd name="connsiteX4" fmla="*/ 0 w 931"/>
              <a:gd name="connsiteY4" fmla="*/ 0 h 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869">
                <a:moveTo>
                  <a:pt x="62" y="0"/>
                </a:moveTo>
                <a:cubicBezTo>
                  <a:pt x="186" y="311"/>
                  <a:pt x="249" y="373"/>
                  <a:pt x="373" y="869"/>
                </a:cubicBezTo>
                <a:cubicBezTo>
                  <a:pt x="497" y="869"/>
                  <a:pt x="683" y="869"/>
                  <a:pt x="807" y="869"/>
                </a:cubicBezTo>
                <a:cubicBezTo>
                  <a:pt x="807" y="683"/>
                  <a:pt x="870" y="497"/>
                  <a:pt x="932" y="311"/>
                </a:cubicBezTo>
                <a:cubicBezTo>
                  <a:pt x="683" y="248"/>
                  <a:pt x="373" y="124"/>
                  <a:pt x="0" y="0"/>
                </a:cubicBezTo>
                <a:close/>
              </a:path>
            </a:pathLst>
          </a:custGeom>
          <a:solidFill>
            <a:schemeClr val="accent6"/>
          </a:solidFill>
          <a:ln w="0" cap="flat">
            <a:noFill/>
            <a:prstDash val="solid"/>
            <a:miter/>
          </a:ln>
        </p:spPr>
        <p:txBody>
          <a:bodyPr rtlCol="0" anchor="ctr"/>
          <a:lstStyle/>
          <a:p>
            <a:endParaRPr lang="en-IN"/>
          </a:p>
        </p:txBody>
      </p:sp>
      <p:sp>
        <p:nvSpPr>
          <p:cNvPr id="424" name="Freeform: Shape 423">
            <a:extLst>
              <a:ext uri="{FF2B5EF4-FFF2-40B4-BE49-F238E27FC236}">
                <a16:creationId xmlns:a16="http://schemas.microsoft.com/office/drawing/2014/main" id="{0926EAF4-4DC8-110F-7169-E9E5B04E7386}"/>
              </a:ext>
            </a:extLst>
          </p:cNvPr>
          <p:cNvSpPr/>
          <p:nvPr/>
        </p:nvSpPr>
        <p:spPr>
          <a:xfrm>
            <a:off x="9468331" y="2241725"/>
            <a:ext cx="1055" cy="1092"/>
          </a:xfrm>
          <a:custGeom>
            <a:avLst/>
            <a:gdLst>
              <a:gd name="connsiteX0" fmla="*/ 0 w 1055"/>
              <a:gd name="connsiteY0" fmla="*/ 720 h 1092"/>
              <a:gd name="connsiteX1" fmla="*/ 1056 w 1055"/>
              <a:gd name="connsiteY1" fmla="*/ 1093 h 1092"/>
              <a:gd name="connsiteX2" fmla="*/ 0 w 1055"/>
              <a:gd name="connsiteY2" fmla="*/ 720 h 1092"/>
            </a:gdLst>
            <a:ahLst/>
            <a:cxnLst>
              <a:cxn ang="0">
                <a:pos x="connsiteX0" y="connsiteY0"/>
              </a:cxn>
              <a:cxn ang="0">
                <a:pos x="connsiteX1" y="connsiteY1"/>
              </a:cxn>
              <a:cxn ang="0">
                <a:pos x="connsiteX2" y="connsiteY2"/>
              </a:cxn>
            </a:cxnLst>
            <a:rect l="l" t="t" r="r" b="b"/>
            <a:pathLst>
              <a:path w="1055" h="1092">
                <a:moveTo>
                  <a:pt x="0" y="720"/>
                </a:moveTo>
                <a:cubicBezTo>
                  <a:pt x="0" y="720"/>
                  <a:pt x="497" y="969"/>
                  <a:pt x="1056" y="1093"/>
                </a:cubicBezTo>
                <a:cubicBezTo>
                  <a:pt x="683" y="-87"/>
                  <a:pt x="310" y="-460"/>
                  <a:pt x="0" y="720"/>
                </a:cubicBezTo>
                <a:close/>
              </a:path>
            </a:pathLst>
          </a:custGeom>
          <a:solidFill>
            <a:schemeClr val="accent6"/>
          </a:solidFill>
          <a:ln w="0" cap="flat">
            <a:noFill/>
            <a:prstDash val="solid"/>
            <a:miter/>
          </a:ln>
        </p:spPr>
        <p:txBody>
          <a:bodyPr rtlCol="0" anchor="ctr"/>
          <a:lstStyle/>
          <a:p>
            <a:endParaRPr lang="en-IN"/>
          </a:p>
        </p:txBody>
      </p:sp>
      <p:sp>
        <p:nvSpPr>
          <p:cNvPr id="425" name="Freeform: Shape 424">
            <a:extLst>
              <a:ext uri="{FF2B5EF4-FFF2-40B4-BE49-F238E27FC236}">
                <a16:creationId xmlns:a16="http://schemas.microsoft.com/office/drawing/2014/main" id="{E4D44ACF-F708-AD4B-D2D3-65255AFCCFAB}"/>
              </a:ext>
            </a:extLst>
          </p:cNvPr>
          <p:cNvSpPr/>
          <p:nvPr/>
        </p:nvSpPr>
        <p:spPr>
          <a:xfrm>
            <a:off x="6542846" y="2250394"/>
            <a:ext cx="3206" cy="2794"/>
          </a:xfrm>
          <a:custGeom>
            <a:avLst/>
            <a:gdLst>
              <a:gd name="connsiteX0" fmla="*/ 1654 w 3206"/>
              <a:gd name="connsiteY0" fmla="*/ 0 h 2794"/>
              <a:gd name="connsiteX1" fmla="*/ 101 w 3206"/>
              <a:gd name="connsiteY1" fmla="*/ 2795 h 2794"/>
              <a:gd name="connsiteX2" fmla="*/ 3206 w 3206"/>
              <a:gd name="connsiteY2" fmla="*/ 1366 h 2794"/>
              <a:gd name="connsiteX3" fmla="*/ 1654 w 3206"/>
              <a:gd name="connsiteY3" fmla="*/ 62 h 2794"/>
            </a:gdLst>
            <a:ahLst/>
            <a:cxnLst>
              <a:cxn ang="0">
                <a:pos x="connsiteX0" y="connsiteY0"/>
              </a:cxn>
              <a:cxn ang="0">
                <a:pos x="connsiteX1" y="connsiteY1"/>
              </a:cxn>
              <a:cxn ang="0">
                <a:pos x="connsiteX2" y="connsiteY2"/>
              </a:cxn>
              <a:cxn ang="0">
                <a:pos x="connsiteX3" y="connsiteY3"/>
              </a:cxn>
            </a:cxnLst>
            <a:rect l="l" t="t" r="r" b="b"/>
            <a:pathLst>
              <a:path w="3206" h="2794">
                <a:moveTo>
                  <a:pt x="1654" y="0"/>
                </a:moveTo>
                <a:cubicBezTo>
                  <a:pt x="163" y="435"/>
                  <a:pt x="-209" y="1428"/>
                  <a:pt x="101" y="2795"/>
                </a:cubicBezTo>
                <a:cubicBezTo>
                  <a:pt x="1157" y="2298"/>
                  <a:pt x="2151" y="1801"/>
                  <a:pt x="3206" y="1366"/>
                </a:cubicBezTo>
                <a:cubicBezTo>
                  <a:pt x="2647" y="932"/>
                  <a:pt x="2026" y="-62"/>
                  <a:pt x="1654" y="62"/>
                </a:cubicBezTo>
                <a:close/>
              </a:path>
            </a:pathLst>
          </a:custGeom>
          <a:solidFill>
            <a:schemeClr val="accent4"/>
          </a:solidFill>
          <a:ln w="0" cap="flat">
            <a:noFill/>
            <a:prstDash val="solid"/>
            <a:miter/>
          </a:ln>
        </p:spPr>
        <p:txBody>
          <a:bodyPr rtlCol="0" anchor="ctr"/>
          <a:lstStyle/>
          <a:p>
            <a:endParaRPr lang="en-IN"/>
          </a:p>
        </p:txBody>
      </p:sp>
      <p:sp>
        <p:nvSpPr>
          <p:cNvPr id="426" name="Freeform: Shape 425">
            <a:extLst>
              <a:ext uri="{FF2B5EF4-FFF2-40B4-BE49-F238E27FC236}">
                <a16:creationId xmlns:a16="http://schemas.microsoft.com/office/drawing/2014/main" id="{7659EE8A-F932-262A-7280-7E984BEFD648}"/>
              </a:ext>
            </a:extLst>
          </p:cNvPr>
          <p:cNvSpPr/>
          <p:nvPr/>
        </p:nvSpPr>
        <p:spPr>
          <a:xfrm>
            <a:off x="6220941" y="2260207"/>
            <a:ext cx="1614" cy="1676"/>
          </a:xfrm>
          <a:custGeom>
            <a:avLst/>
            <a:gdLst>
              <a:gd name="connsiteX0" fmla="*/ 1615 w 1614"/>
              <a:gd name="connsiteY0" fmla="*/ 1677 h 1676"/>
              <a:gd name="connsiteX1" fmla="*/ 994 w 1614"/>
              <a:gd name="connsiteY1" fmla="*/ 0 h 1676"/>
              <a:gd name="connsiteX2" fmla="*/ 0 w 1614"/>
              <a:gd name="connsiteY2" fmla="*/ 1490 h 1676"/>
              <a:gd name="connsiteX3" fmla="*/ 1615 w 1614"/>
              <a:gd name="connsiteY3" fmla="*/ 1677 h 1676"/>
            </a:gdLst>
            <a:ahLst/>
            <a:cxnLst>
              <a:cxn ang="0">
                <a:pos x="connsiteX0" y="connsiteY0"/>
              </a:cxn>
              <a:cxn ang="0">
                <a:pos x="connsiteX1" y="connsiteY1"/>
              </a:cxn>
              <a:cxn ang="0">
                <a:pos x="connsiteX2" y="connsiteY2"/>
              </a:cxn>
              <a:cxn ang="0">
                <a:pos x="connsiteX3" y="connsiteY3"/>
              </a:cxn>
            </a:cxnLst>
            <a:rect l="l" t="t" r="r" b="b"/>
            <a:pathLst>
              <a:path w="1614" h="1676">
                <a:moveTo>
                  <a:pt x="1615" y="1677"/>
                </a:moveTo>
                <a:lnTo>
                  <a:pt x="994" y="0"/>
                </a:lnTo>
                <a:lnTo>
                  <a:pt x="0" y="1490"/>
                </a:lnTo>
                <a:lnTo>
                  <a:pt x="1615" y="1677"/>
                </a:lnTo>
                <a:close/>
              </a:path>
            </a:pathLst>
          </a:custGeom>
          <a:solidFill>
            <a:schemeClr val="accent4"/>
          </a:solidFill>
          <a:ln w="0" cap="flat">
            <a:noFill/>
            <a:prstDash val="solid"/>
            <a:miter/>
          </a:ln>
        </p:spPr>
        <p:txBody>
          <a:bodyPr rtlCol="0" anchor="ctr"/>
          <a:lstStyle/>
          <a:p>
            <a:endParaRPr lang="en-IN"/>
          </a:p>
        </p:txBody>
      </p:sp>
      <p:sp>
        <p:nvSpPr>
          <p:cNvPr id="427" name="Freeform: Shape 426">
            <a:extLst>
              <a:ext uri="{FF2B5EF4-FFF2-40B4-BE49-F238E27FC236}">
                <a16:creationId xmlns:a16="http://schemas.microsoft.com/office/drawing/2014/main" id="{B83FC1B4-CA42-BED2-A931-3B8E129CEE0F}"/>
              </a:ext>
            </a:extLst>
          </p:cNvPr>
          <p:cNvSpPr/>
          <p:nvPr/>
        </p:nvSpPr>
        <p:spPr>
          <a:xfrm>
            <a:off x="8983613" y="2348145"/>
            <a:ext cx="1614" cy="1552"/>
          </a:xfrm>
          <a:custGeom>
            <a:avLst/>
            <a:gdLst>
              <a:gd name="connsiteX0" fmla="*/ 1614 w 1614"/>
              <a:gd name="connsiteY0" fmla="*/ 0 h 1552"/>
              <a:gd name="connsiteX1" fmla="*/ 0 w 1614"/>
              <a:gd name="connsiteY1" fmla="*/ 621 h 1552"/>
              <a:gd name="connsiteX2" fmla="*/ 1428 w 1614"/>
              <a:gd name="connsiteY2" fmla="*/ 1553 h 1552"/>
              <a:gd name="connsiteX3" fmla="*/ 1614 w 1614"/>
              <a:gd name="connsiteY3" fmla="*/ 0 h 1552"/>
            </a:gdLst>
            <a:ahLst/>
            <a:cxnLst>
              <a:cxn ang="0">
                <a:pos x="connsiteX0" y="connsiteY0"/>
              </a:cxn>
              <a:cxn ang="0">
                <a:pos x="connsiteX1" y="connsiteY1"/>
              </a:cxn>
              <a:cxn ang="0">
                <a:pos x="connsiteX2" y="connsiteY2"/>
              </a:cxn>
              <a:cxn ang="0">
                <a:pos x="connsiteX3" y="connsiteY3"/>
              </a:cxn>
            </a:cxnLst>
            <a:rect l="l" t="t" r="r" b="b"/>
            <a:pathLst>
              <a:path w="1614" h="1552">
                <a:moveTo>
                  <a:pt x="1614" y="0"/>
                </a:moveTo>
                <a:lnTo>
                  <a:pt x="0" y="621"/>
                </a:lnTo>
                <a:lnTo>
                  <a:pt x="1428" y="1553"/>
                </a:lnTo>
                <a:lnTo>
                  <a:pt x="1614" y="0"/>
                </a:lnTo>
                <a:close/>
              </a:path>
            </a:pathLst>
          </a:custGeom>
          <a:solidFill>
            <a:schemeClr val="accent6"/>
          </a:solidFill>
          <a:ln w="0" cap="flat">
            <a:noFill/>
            <a:prstDash val="solid"/>
            <a:miter/>
          </a:ln>
        </p:spPr>
        <p:txBody>
          <a:bodyPr rtlCol="0" anchor="ctr"/>
          <a:lstStyle/>
          <a:p>
            <a:endParaRPr lang="en-IN"/>
          </a:p>
        </p:txBody>
      </p:sp>
      <p:sp>
        <p:nvSpPr>
          <p:cNvPr id="428" name="Freeform: Shape 427">
            <a:extLst>
              <a:ext uri="{FF2B5EF4-FFF2-40B4-BE49-F238E27FC236}">
                <a16:creationId xmlns:a16="http://schemas.microsoft.com/office/drawing/2014/main" id="{E9B5F7BE-3130-678A-AE41-86888849CFD3}"/>
              </a:ext>
            </a:extLst>
          </p:cNvPr>
          <p:cNvSpPr/>
          <p:nvPr/>
        </p:nvSpPr>
        <p:spPr>
          <a:xfrm>
            <a:off x="6367505" y="5832585"/>
            <a:ext cx="931" cy="620"/>
          </a:xfrm>
          <a:custGeom>
            <a:avLst/>
            <a:gdLst>
              <a:gd name="connsiteX0" fmla="*/ 0 w 931"/>
              <a:gd name="connsiteY0" fmla="*/ 621 h 620"/>
              <a:gd name="connsiteX1" fmla="*/ 932 w 931"/>
              <a:gd name="connsiteY1" fmla="*/ 621 h 620"/>
              <a:gd name="connsiteX2" fmla="*/ 932 w 931"/>
              <a:gd name="connsiteY2" fmla="*/ 124 h 620"/>
              <a:gd name="connsiteX3" fmla="*/ 497 w 931"/>
              <a:gd name="connsiteY3" fmla="*/ 0 h 620"/>
              <a:gd name="connsiteX4" fmla="*/ 0 w 931"/>
              <a:gd name="connsiteY4" fmla="*/ 621 h 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1" h="620">
                <a:moveTo>
                  <a:pt x="0" y="621"/>
                </a:moveTo>
                <a:cubicBezTo>
                  <a:pt x="0" y="621"/>
                  <a:pt x="621" y="621"/>
                  <a:pt x="932" y="621"/>
                </a:cubicBezTo>
                <a:lnTo>
                  <a:pt x="932" y="124"/>
                </a:lnTo>
                <a:cubicBezTo>
                  <a:pt x="932" y="124"/>
                  <a:pt x="621" y="62"/>
                  <a:pt x="497" y="0"/>
                </a:cubicBezTo>
                <a:cubicBezTo>
                  <a:pt x="311" y="310"/>
                  <a:pt x="186" y="434"/>
                  <a:pt x="0" y="621"/>
                </a:cubicBezTo>
                <a:close/>
              </a:path>
            </a:pathLst>
          </a:custGeom>
          <a:solidFill>
            <a:schemeClr val="accent6"/>
          </a:solidFill>
          <a:ln w="0" cap="flat">
            <a:noFill/>
            <a:prstDash val="solid"/>
            <a:miter/>
          </a:ln>
        </p:spPr>
        <p:txBody>
          <a:bodyPr rtlCol="0" anchor="ctr"/>
          <a:lstStyle/>
          <a:p>
            <a:endParaRPr lang="en-IN"/>
          </a:p>
        </p:txBody>
      </p:sp>
      <p:sp>
        <p:nvSpPr>
          <p:cNvPr id="429" name="Freeform: Shape 428">
            <a:extLst>
              <a:ext uri="{FF2B5EF4-FFF2-40B4-BE49-F238E27FC236}">
                <a16:creationId xmlns:a16="http://schemas.microsoft.com/office/drawing/2014/main" id="{E541CBD9-2D5D-C6F7-B45D-BCFCF7F31AF7}"/>
              </a:ext>
            </a:extLst>
          </p:cNvPr>
          <p:cNvSpPr/>
          <p:nvPr/>
        </p:nvSpPr>
        <p:spPr>
          <a:xfrm>
            <a:off x="6363531" y="5833205"/>
            <a:ext cx="3974" cy="1723"/>
          </a:xfrm>
          <a:custGeom>
            <a:avLst/>
            <a:gdLst>
              <a:gd name="connsiteX0" fmla="*/ 3975 w 3974"/>
              <a:gd name="connsiteY0" fmla="*/ 0 h 1723"/>
              <a:gd name="connsiteX1" fmla="*/ 0 w 3974"/>
              <a:gd name="connsiteY1" fmla="*/ 0 h 1723"/>
              <a:gd name="connsiteX2" fmla="*/ 3975 w 3974"/>
              <a:gd name="connsiteY2" fmla="*/ 0 h 1723"/>
            </a:gdLst>
            <a:ahLst/>
            <a:cxnLst>
              <a:cxn ang="0">
                <a:pos x="connsiteX0" y="connsiteY0"/>
              </a:cxn>
              <a:cxn ang="0">
                <a:pos x="connsiteX1" y="connsiteY1"/>
              </a:cxn>
              <a:cxn ang="0">
                <a:pos x="connsiteX2" y="connsiteY2"/>
              </a:cxn>
            </a:cxnLst>
            <a:rect l="l" t="t" r="r" b="b"/>
            <a:pathLst>
              <a:path w="3974" h="1723">
                <a:moveTo>
                  <a:pt x="3975" y="0"/>
                </a:moveTo>
                <a:lnTo>
                  <a:pt x="0" y="0"/>
                </a:lnTo>
                <a:cubicBezTo>
                  <a:pt x="1677" y="2298"/>
                  <a:pt x="2173" y="2298"/>
                  <a:pt x="3975" y="0"/>
                </a:cubicBezTo>
                <a:close/>
              </a:path>
            </a:pathLst>
          </a:custGeom>
          <a:solidFill>
            <a:schemeClr val="accent6"/>
          </a:solidFill>
          <a:ln w="0" cap="flat">
            <a:noFill/>
            <a:prstDash val="solid"/>
            <a:miter/>
          </a:ln>
        </p:spPr>
        <p:txBody>
          <a:bodyPr rtlCol="0" anchor="ctr"/>
          <a:lstStyle/>
          <a:p>
            <a:endParaRPr lang="en-IN"/>
          </a:p>
        </p:txBody>
      </p:sp>
      <p:sp>
        <p:nvSpPr>
          <p:cNvPr id="430" name="Freeform: Shape 429">
            <a:extLst>
              <a:ext uri="{FF2B5EF4-FFF2-40B4-BE49-F238E27FC236}">
                <a16:creationId xmlns:a16="http://schemas.microsoft.com/office/drawing/2014/main" id="{2AC35840-6025-8D37-6451-505B35943128}"/>
              </a:ext>
            </a:extLst>
          </p:cNvPr>
          <p:cNvSpPr/>
          <p:nvPr/>
        </p:nvSpPr>
        <p:spPr>
          <a:xfrm>
            <a:off x="8051720" y="3101306"/>
            <a:ext cx="16357" cy="26950"/>
          </a:xfrm>
          <a:custGeom>
            <a:avLst/>
            <a:gdLst>
              <a:gd name="connsiteX0" fmla="*/ 1707 w 16357"/>
              <a:gd name="connsiteY0" fmla="*/ 22760 h 26950"/>
              <a:gd name="connsiteX1" fmla="*/ 4688 w 16357"/>
              <a:gd name="connsiteY1" fmla="*/ 26548 h 26950"/>
              <a:gd name="connsiteX2" fmla="*/ 10961 w 16357"/>
              <a:gd name="connsiteY2" fmla="*/ 23505 h 26950"/>
              <a:gd name="connsiteX3" fmla="*/ 15618 w 16357"/>
              <a:gd name="connsiteY3" fmla="*/ 30 h 26950"/>
              <a:gd name="connsiteX4" fmla="*/ 4626 w 16357"/>
              <a:gd name="connsiteY4" fmla="*/ 3942 h 26950"/>
              <a:gd name="connsiteX5" fmla="*/ 217 w 16357"/>
              <a:gd name="connsiteY5" fmla="*/ 17915 h 26950"/>
              <a:gd name="connsiteX6" fmla="*/ 1645 w 16357"/>
              <a:gd name="connsiteY6" fmla="*/ 22760 h 2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7" h="26950">
                <a:moveTo>
                  <a:pt x="1707" y="22760"/>
                </a:moveTo>
                <a:cubicBezTo>
                  <a:pt x="2452" y="24188"/>
                  <a:pt x="3570" y="25430"/>
                  <a:pt x="4688" y="26548"/>
                </a:cubicBezTo>
                <a:cubicBezTo>
                  <a:pt x="5930" y="27790"/>
                  <a:pt x="8849" y="25989"/>
                  <a:pt x="10961" y="23505"/>
                </a:cubicBezTo>
                <a:cubicBezTo>
                  <a:pt x="16985" y="16487"/>
                  <a:pt x="16985" y="8414"/>
                  <a:pt x="15618" y="30"/>
                </a:cubicBezTo>
                <a:cubicBezTo>
                  <a:pt x="11458" y="-157"/>
                  <a:pt x="7607" y="464"/>
                  <a:pt x="4626" y="3942"/>
                </a:cubicBezTo>
                <a:cubicBezTo>
                  <a:pt x="1149" y="7979"/>
                  <a:pt x="-653" y="12512"/>
                  <a:pt x="217" y="17915"/>
                </a:cubicBezTo>
                <a:cubicBezTo>
                  <a:pt x="527" y="19592"/>
                  <a:pt x="900" y="21269"/>
                  <a:pt x="1645" y="22760"/>
                </a:cubicBezTo>
                <a:close/>
              </a:path>
            </a:pathLst>
          </a:custGeom>
          <a:solidFill>
            <a:schemeClr val="accent6"/>
          </a:solidFill>
          <a:ln w="0" cap="flat">
            <a:noFill/>
            <a:prstDash val="solid"/>
            <a:miter/>
          </a:ln>
        </p:spPr>
        <p:txBody>
          <a:bodyPr rtlCol="0" anchor="ctr"/>
          <a:lstStyle/>
          <a:p>
            <a:endParaRPr lang="en-IN"/>
          </a:p>
        </p:txBody>
      </p:sp>
      <p:sp>
        <p:nvSpPr>
          <p:cNvPr id="431" name="Freeform: Shape 430">
            <a:extLst>
              <a:ext uri="{FF2B5EF4-FFF2-40B4-BE49-F238E27FC236}">
                <a16:creationId xmlns:a16="http://schemas.microsoft.com/office/drawing/2014/main" id="{5C5EACB6-2DE1-6255-C9E4-DD42D1AA271A}"/>
              </a:ext>
            </a:extLst>
          </p:cNvPr>
          <p:cNvSpPr/>
          <p:nvPr/>
        </p:nvSpPr>
        <p:spPr>
          <a:xfrm>
            <a:off x="8072686" y="3012218"/>
            <a:ext cx="10111" cy="12203"/>
          </a:xfrm>
          <a:custGeom>
            <a:avLst/>
            <a:gdLst>
              <a:gd name="connsiteX0" fmla="*/ 5832 w 10111"/>
              <a:gd name="connsiteY0" fmla="*/ 12172 h 12203"/>
              <a:gd name="connsiteX1" fmla="*/ 8068 w 10111"/>
              <a:gd name="connsiteY1" fmla="*/ 11551 h 12203"/>
              <a:gd name="connsiteX2" fmla="*/ 9558 w 10111"/>
              <a:gd name="connsiteY2" fmla="*/ 4844 h 12203"/>
              <a:gd name="connsiteX3" fmla="*/ 4963 w 10111"/>
              <a:gd name="connsiteY3" fmla="*/ 0 h 12203"/>
              <a:gd name="connsiteX4" fmla="*/ 2168 w 10111"/>
              <a:gd name="connsiteY4" fmla="*/ 1056 h 12203"/>
              <a:gd name="connsiteX5" fmla="*/ 305 w 10111"/>
              <a:gd name="connsiteY5" fmla="*/ 7825 h 12203"/>
              <a:gd name="connsiteX6" fmla="*/ 5832 w 10111"/>
              <a:gd name="connsiteY6" fmla="*/ 12110 h 1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11" h="12203">
                <a:moveTo>
                  <a:pt x="5832" y="12172"/>
                </a:moveTo>
                <a:cubicBezTo>
                  <a:pt x="6515" y="12296"/>
                  <a:pt x="7509" y="12048"/>
                  <a:pt x="8068" y="11551"/>
                </a:cubicBezTo>
                <a:cubicBezTo>
                  <a:pt x="10179" y="9750"/>
                  <a:pt x="10614" y="7018"/>
                  <a:pt x="9558" y="4844"/>
                </a:cubicBezTo>
                <a:cubicBezTo>
                  <a:pt x="8564" y="2857"/>
                  <a:pt x="6391" y="1428"/>
                  <a:pt x="4963" y="0"/>
                </a:cubicBezTo>
                <a:cubicBezTo>
                  <a:pt x="3534" y="497"/>
                  <a:pt x="2665" y="621"/>
                  <a:pt x="2168" y="1056"/>
                </a:cubicBezTo>
                <a:cubicBezTo>
                  <a:pt x="181" y="2919"/>
                  <a:pt x="-440" y="5341"/>
                  <a:pt x="305" y="7825"/>
                </a:cubicBezTo>
                <a:cubicBezTo>
                  <a:pt x="1050" y="10433"/>
                  <a:pt x="3224" y="11800"/>
                  <a:pt x="5832" y="12110"/>
                </a:cubicBezTo>
                <a:close/>
              </a:path>
            </a:pathLst>
          </a:custGeom>
          <a:solidFill>
            <a:schemeClr val="accent6"/>
          </a:solidFill>
          <a:ln w="0" cap="flat">
            <a:noFill/>
            <a:prstDash val="solid"/>
            <a:miter/>
          </a:ln>
        </p:spPr>
        <p:txBody>
          <a:bodyPr rtlCol="0" anchor="ctr"/>
          <a:lstStyle/>
          <a:p>
            <a:endParaRPr lang="en-IN"/>
          </a:p>
        </p:txBody>
      </p:sp>
      <p:sp>
        <p:nvSpPr>
          <p:cNvPr id="432" name="Freeform: Shape 431">
            <a:extLst>
              <a:ext uri="{FF2B5EF4-FFF2-40B4-BE49-F238E27FC236}">
                <a16:creationId xmlns:a16="http://schemas.microsoft.com/office/drawing/2014/main" id="{70C2C20A-0F0C-5F7D-81AB-594B38D6306F}"/>
              </a:ext>
            </a:extLst>
          </p:cNvPr>
          <p:cNvSpPr/>
          <p:nvPr/>
        </p:nvSpPr>
        <p:spPr>
          <a:xfrm>
            <a:off x="7993040" y="3179812"/>
            <a:ext cx="6109" cy="6295"/>
          </a:xfrm>
          <a:custGeom>
            <a:avLst/>
            <a:gdLst>
              <a:gd name="connsiteX0" fmla="*/ 4494 w 6109"/>
              <a:gd name="connsiteY0" fmla="*/ 6295 h 6295"/>
              <a:gd name="connsiteX1" fmla="*/ 6109 w 6109"/>
              <a:gd name="connsiteY1" fmla="*/ 4929 h 6295"/>
              <a:gd name="connsiteX2" fmla="*/ 3997 w 6109"/>
              <a:gd name="connsiteY2" fmla="*/ 892 h 6295"/>
              <a:gd name="connsiteX3" fmla="*/ 271 w 6109"/>
              <a:gd name="connsiteY3" fmla="*/ 1327 h 6295"/>
              <a:gd name="connsiteX4" fmla="*/ 644 w 6109"/>
              <a:gd name="connsiteY4" fmla="*/ 5177 h 6295"/>
              <a:gd name="connsiteX5" fmla="*/ 4494 w 6109"/>
              <a:gd name="connsiteY5" fmla="*/ 6295 h 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9" h="6295">
                <a:moveTo>
                  <a:pt x="4494" y="6295"/>
                </a:moveTo>
                <a:cubicBezTo>
                  <a:pt x="5053" y="6295"/>
                  <a:pt x="5612" y="5426"/>
                  <a:pt x="6109" y="4929"/>
                </a:cubicBezTo>
                <a:cubicBezTo>
                  <a:pt x="5364" y="3438"/>
                  <a:pt x="4991" y="1886"/>
                  <a:pt x="3997" y="892"/>
                </a:cubicBezTo>
                <a:cubicBezTo>
                  <a:pt x="2693" y="-474"/>
                  <a:pt x="830" y="-226"/>
                  <a:pt x="271" y="1327"/>
                </a:cubicBezTo>
                <a:cubicBezTo>
                  <a:pt x="-163" y="2445"/>
                  <a:pt x="-101" y="4370"/>
                  <a:pt x="644" y="5177"/>
                </a:cubicBezTo>
                <a:cubicBezTo>
                  <a:pt x="1389" y="6047"/>
                  <a:pt x="3128" y="6171"/>
                  <a:pt x="4494" y="6295"/>
                </a:cubicBezTo>
                <a:close/>
              </a:path>
            </a:pathLst>
          </a:custGeom>
          <a:solidFill>
            <a:schemeClr val="accent6"/>
          </a:solidFill>
          <a:ln w="0" cap="flat">
            <a:noFill/>
            <a:prstDash val="solid"/>
            <a:miter/>
          </a:ln>
        </p:spPr>
        <p:txBody>
          <a:bodyPr rtlCol="0" anchor="ctr"/>
          <a:lstStyle/>
          <a:p>
            <a:endParaRPr lang="en-IN"/>
          </a:p>
        </p:txBody>
      </p:sp>
      <p:sp>
        <p:nvSpPr>
          <p:cNvPr id="433" name="Freeform: Shape 432">
            <a:extLst>
              <a:ext uri="{FF2B5EF4-FFF2-40B4-BE49-F238E27FC236}">
                <a16:creationId xmlns:a16="http://schemas.microsoft.com/office/drawing/2014/main" id="{7EB5232C-CBA2-FFB3-7D0C-76B2013F2EDD}"/>
              </a:ext>
            </a:extLst>
          </p:cNvPr>
          <p:cNvSpPr/>
          <p:nvPr/>
        </p:nvSpPr>
        <p:spPr>
          <a:xfrm>
            <a:off x="8128260" y="3060057"/>
            <a:ext cx="8408" cy="7795"/>
          </a:xfrm>
          <a:custGeom>
            <a:avLst/>
            <a:gdLst>
              <a:gd name="connsiteX0" fmla="*/ 2362 w 8408"/>
              <a:gd name="connsiteY0" fmla="*/ 7370 h 7795"/>
              <a:gd name="connsiteX1" fmla="*/ 7890 w 8408"/>
              <a:gd name="connsiteY1" fmla="*/ 4700 h 7795"/>
              <a:gd name="connsiteX2" fmla="*/ 8386 w 8408"/>
              <a:gd name="connsiteY2" fmla="*/ 2402 h 7795"/>
              <a:gd name="connsiteX3" fmla="*/ 2300 w 8408"/>
              <a:gd name="connsiteY3" fmla="*/ 415 h 7795"/>
              <a:gd name="connsiteX4" fmla="*/ 2 w 8408"/>
              <a:gd name="connsiteY4" fmla="*/ 3768 h 7795"/>
              <a:gd name="connsiteX5" fmla="*/ 2424 w 8408"/>
              <a:gd name="connsiteY5" fmla="*/ 7370 h 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08" h="7795">
                <a:moveTo>
                  <a:pt x="2362" y="7370"/>
                </a:moveTo>
                <a:cubicBezTo>
                  <a:pt x="4970" y="8674"/>
                  <a:pt x="6585" y="6749"/>
                  <a:pt x="7890" y="4700"/>
                </a:cubicBezTo>
                <a:cubicBezTo>
                  <a:pt x="8076" y="3955"/>
                  <a:pt x="8510" y="3147"/>
                  <a:pt x="8386" y="2402"/>
                </a:cubicBezTo>
                <a:cubicBezTo>
                  <a:pt x="8138" y="601"/>
                  <a:pt x="4536" y="-703"/>
                  <a:pt x="2300" y="415"/>
                </a:cubicBezTo>
                <a:cubicBezTo>
                  <a:pt x="1182" y="974"/>
                  <a:pt x="-60" y="2650"/>
                  <a:pt x="2" y="3768"/>
                </a:cubicBezTo>
                <a:cubicBezTo>
                  <a:pt x="2" y="5010"/>
                  <a:pt x="1244" y="6811"/>
                  <a:pt x="2424" y="7370"/>
                </a:cubicBezTo>
                <a:close/>
              </a:path>
            </a:pathLst>
          </a:custGeom>
          <a:solidFill>
            <a:schemeClr val="accent6"/>
          </a:solidFill>
          <a:ln w="0" cap="flat">
            <a:noFill/>
            <a:prstDash val="solid"/>
            <a:miter/>
          </a:ln>
        </p:spPr>
        <p:txBody>
          <a:bodyPr rtlCol="0" anchor="ctr"/>
          <a:lstStyle/>
          <a:p>
            <a:endParaRPr lang="en-IN"/>
          </a:p>
        </p:txBody>
      </p:sp>
      <p:sp>
        <p:nvSpPr>
          <p:cNvPr id="434" name="Freeform: Shape 433">
            <a:extLst>
              <a:ext uri="{FF2B5EF4-FFF2-40B4-BE49-F238E27FC236}">
                <a16:creationId xmlns:a16="http://schemas.microsoft.com/office/drawing/2014/main" id="{AA49EF85-ADC8-F512-6444-91C19B574851}"/>
              </a:ext>
            </a:extLst>
          </p:cNvPr>
          <p:cNvSpPr/>
          <p:nvPr/>
        </p:nvSpPr>
        <p:spPr>
          <a:xfrm>
            <a:off x="8067277" y="3100404"/>
            <a:ext cx="1118" cy="993"/>
          </a:xfrm>
          <a:custGeom>
            <a:avLst/>
            <a:gdLst>
              <a:gd name="connsiteX0" fmla="*/ 1118 w 1118"/>
              <a:gd name="connsiteY0" fmla="*/ 0 h 993"/>
              <a:gd name="connsiteX1" fmla="*/ 0 w 1118"/>
              <a:gd name="connsiteY1" fmla="*/ 435 h 993"/>
              <a:gd name="connsiteX2" fmla="*/ 0 w 1118"/>
              <a:gd name="connsiteY2" fmla="*/ 994 h 993"/>
              <a:gd name="connsiteX3" fmla="*/ 497 w 1118"/>
              <a:gd name="connsiteY3" fmla="*/ 994 h 993"/>
              <a:gd name="connsiteX4" fmla="*/ 1056 w 1118"/>
              <a:gd name="connsiteY4" fmla="*/ 62 h 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8" h="993">
                <a:moveTo>
                  <a:pt x="1118" y="0"/>
                </a:moveTo>
                <a:lnTo>
                  <a:pt x="0" y="435"/>
                </a:lnTo>
                <a:cubicBezTo>
                  <a:pt x="0" y="435"/>
                  <a:pt x="0" y="807"/>
                  <a:pt x="0" y="994"/>
                </a:cubicBezTo>
                <a:cubicBezTo>
                  <a:pt x="186" y="994"/>
                  <a:pt x="311" y="994"/>
                  <a:pt x="497" y="994"/>
                </a:cubicBezTo>
                <a:lnTo>
                  <a:pt x="1056" y="62"/>
                </a:lnTo>
                <a:close/>
              </a:path>
            </a:pathLst>
          </a:custGeom>
          <a:solidFill>
            <a:schemeClr val="accent6"/>
          </a:solidFill>
          <a:ln w="0" cap="flat">
            <a:noFill/>
            <a:prstDash val="solid"/>
            <a:miter/>
          </a:ln>
        </p:spPr>
        <p:txBody>
          <a:bodyPr rtlCol="0" anchor="ctr"/>
          <a:lstStyle/>
          <a:p>
            <a:endParaRPr lang="en-IN"/>
          </a:p>
        </p:txBody>
      </p:sp>
      <p:sp>
        <p:nvSpPr>
          <p:cNvPr id="435" name="Freeform: Shape 434">
            <a:extLst>
              <a:ext uri="{FF2B5EF4-FFF2-40B4-BE49-F238E27FC236}">
                <a16:creationId xmlns:a16="http://schemas.microsoft.com/office/drawing/2014/main" id="{3DACBC2D-4D74-E11D-94EA-FE4EC21E13AB}"/>
              </a:ext>
            </a:extLst>
          </p:cNvPr>
          <p:cNvSpPr/>
          <p:nvPr/>
        </p:nvSpPr>
        <p:spPr>
          <a:xfrm>
            <a:off x="8123294" y="3090157"/>
            <a:ext cx="1428" cy="1738"/>
          </a:xfrm>
          <a:custGeom>
            <a:avLst/>
            <a:gdLst>
              <a:gd name="connsiteX0" fmla="*/ 62 w 1428"/>
              <a:gd name="connsiteY0" fmla="*/ 1739 h 1738"/>
              <a:gd name="connsiteX1" fmla="*/ 1428 w 1428"/>
              <a:gd name="connsiteY1" fmla="*/ 559 h 1738"/>
              <a:gd name="connsiteX2" fmla="*/ 994 w 1428"/>
              <a:gd name="connsiteY2" fmla="*/ 0 h 1738"/>
              <a:gd name="connsiteX3" fmla="*/ 870 w 1428"/>
              <a:gd name="connsiteY3" fmla="*/ 0 h 1738"/>
              <a:gd name="connsiteX4" fmla="*/ 0 w 1428"/>
              <a:gd name="connsiteY4" fmla="*/ 1739 h 1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 h="1738">
                <a:moveTo>
                  <a:pt x="62" y="1739"/>
                </a:moveTo>
                <a:lnTo>
                  <a:pt x="1428" y="559"/>
                </a:lnTo>
                <a:cubicBezTo>
                  <a:pt x="1428" y="559"/>
                  <a:pt x="1118" y="186"/>
                  <a:pt x="994" y="0"/>
                </a:cubicBezTo>
                <a:cubicBezTo>
                  <a:pt x="994" y="0"/>
                  <a:pt x="932" y="0"/>
                  <a:pt x="870" y="0"/>
                </a:cubicBezTo>
                <a:lnTo>
                  <a:pt x="0" y="1739"/>
                </a:lnTo>
                <a:close/>
              </a:path>
            </a:pathLst>
          </a:custGeom>
          <a:solidFill>
            <a:schemeClr val="accent6"/>
          </a:solidFill>
          <a:ln w="0" cap="flat">
            <a:noFill/>
            <a:prstDash val="solid"/>
            <a:miter/>
          </a:ln>
        </p:spPr>
        <p:txBody>
          <a:bodyPr rtlCol="0" anchor="ctr"/>
          <a:lstStyle/>
          <a:p>
            <a:endParaRPr lang="en-IN"/>
          </a:p>
        </p:txBody>
      </p:sp>
      <p:pic>
        <p:nvPicPr>
          <p:cNvPr id="436" name="Graphic 435" descr="Marker with solid fill">
            <a:extLst>
              <a:ext uri="{FF2B5EF4-FFF2-40B4-BE49-F238E27FC236}">
                <a16:creationId xmlns:a16="http://schemas.microsoft.com/office/drawing/2014/main" id="{5825E38C-EEC0-D078-10BC-5086904D67B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701373" y="2431280"/>
            <a:ext cx="1447800" cy="1447800"/>
          </a:xfrm>
          <a:prstGeom prst="rect">
            <a:avLst/>
          </a:prstGeom>
        </p:spPr>
      </p:pic>
      <p:grpSp>
        <p:nvGrpSpPr>
          <p:cNvPr id="451" name="Group 450">
            <a:extLst>
              <a:ext uri="{FF2B5EF4-FFF2-40B4-BE49-F238E27FC236}">
                <a16:creationId xmlns:a16="http://schemas.microsoft.com/office/drawing/2014/main" id="{F4307D22-128F-28BF-E1DD-B75D4DBDF34E}"/>
              </a:ext>
            </a:extLst>
          </p:cNvPr>
          <p:cNvGrpSpPr/>
          <p:nvPr/>
        </p:nvGrpSpPr>
        <p:grpSpPr>
          <a:xfrm>
            <a:off x="808363" y="2420841"/>
            <a:ext cx="3347089" cy="2707771"/>
            <a:chOff x="538881" y="1401484"/>
            <a:chExt cx="3347089" cy="2707771"/>
          </a:xfrm>
        </p:grpSpPr>
        <p:sp>
          <p:nvSpPr>
            <p:cNvPr id="439" name="Graphic 7">
              <a:extLst>
                <a:ext uri="{FF2B5EF4-FFF2-40B4-BE49-F238E27FC236}">
                  <a16:creationId xmlns:a16="http://schemas.microsoft.com/office/drawing/2014/main" id="{A462BB26-F357-7EA3-216C-2B24A7276108}"/>
                </a:ext>
              </a:extLst>
            </p:cNvPr>
            <p:cNvSpPr/>
            <p:nvPr/>
          </p:nvSpPr>
          <p:spPr>
            <a:xfrm>
              <a:off x="552857" y="3312510"/>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440" name="TextBox 439">
              <a:extLst>
                <a:ext uri="{FF2B5EF4-FFF2-40B4-BE49-F238E27FC236}">
                  <a16:creationId xmlns:a16="http://schemas.microsoft.com/office/drawing/2014/main" id="{0F74ADDE-C7A8-FFC3-D3EE-DF2241CD6851}"/>
                </a:ext>
              </a:extLst>
            </p:cNvPr>
            <p:cNvSpPr txBox="1"/>
            <p:nvPr/>
          </p:nvSpPr>
          <p:spPr>
            <a:xfrm>
              <a:off x="733590" y="3488114"/>
              <a:ext cx="575799" cy="461665"/>
            </a:xfrm>
            <a:prstGeom prst="rect">
              <a:avLst/>
            </a:prstGeom>
            <a:noFill/>
          </p:spPr>
          <p:txBody>
            <a:bodyPr wrap="none" rtlCol="0">
              <a:spAutoFit/>
            </a:bodyPr>
            <a:lstStyle/>
            <a:p>
              <a:r>
                <a:rPr lang="en-IN" sz="2400" b="1" dirty="0">
                  <a:solidFill>
                    <a:schemeClr val="bg1"/>
                  </a:solidFill>
                </a:rPr>
                <a:t>03</a:t>
              </a:r>
            </a:p>
          </p:txBody>
        </p:sp>
        <p:sp>
          <p:nvSpPr>
            <p:cNvPr id="441" name="TextBox 440">
              <a:extLst>
                <a:ext uri="{FF2B5EF4-FFF2-40B4-BE49-F238E27FC236}">
                  <a16:creationId xmlns:a16="http://schemas.microsoft.com/office/drawing/2014/main" id="{F485A4D4-F203-4AD2-C367-421F9D724FE5}"/>
                </a:ext>
              </a:extLst>
            </p:cNvPr>
            <p:cNvSpPr txBox="1"/>
            <p:nvPr/>
          </p:nvSpPr>
          <p:spPr>
            <a:xfrm>
              <a:off x="1545013" y="3359353"/>
              <a:ext cx="1496407" cy="307777"/>
            </a:xfrm>
            <a:prstGeom prst="rect">
              <a:avLst/>
            </a:prstGeom>
            <a:noFill/>
          </p:spPr>
          <p:txBody>
            <a:bodyPr wrap="square">
              <a:spAutoFit/>
            </a:bodyPr>
            <a:lstStyle/>
            <a:p>
              <a:r>
                <a:rPr lang="en-IN" sz="1400" b="1" dirty="0">
                  <a:solidFill>
                    <a:schemeClr val="accent6"/>
                  </a:solidFill>
                </a:rPr>
                <a:t>Lorem ipsum </a:t>
              </a:r>
            </a:p>
          </p:txBody>
        </p:sp>
        <p:sp>
          <p:nvSpPr>
            <p:cNvPr id="442" name="TextBox 441">
              <a:extLst>
                <a:ext uri="{FF2B5EF4-FFF2-40B4-BE49-F238E27FC236}">
                  <a16:creationId xmlns:a16="http://schemas.microsoft.com/office/drawing/2014/main" id="{208EDFBF-1C10-8E0F-2228-3FB2257C605C}"/>
                </a:ext>
              </a:extLst>
            </p:cNvPr>
            <p:cNvSpPr txBox="1"/>
            <p:nvPr/>
          </p:nvSpPr>
          <p:spPr>
            <a:xfrm>
              <a:off x="1545013" y="3624834"/>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443" name="Graphic 7">
              <a:extLst>
                <a:ext uri="{FF2B5EF4-FFF2-40B4-BE49-F238E27FC236}">
                  <a16:creationId xmlns:a16="http://schemas.microsoft.com/office/drawing/2014/main" id="{24ACE8CC-D6AE-DA1A-9FE9-A4D3D52E4C6A}"/>
                </a:ext>
              </a:extLst>
            </p:cNvPr>
            <p:cNvSpPr/>
            <p:nvPr/>
          </p:nvSpPr>
          <p:spPr>
            <a:xfrm>
              <a:off x="538881" y="2356997"/>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444" name="TextBox 443">
              <a:extLst>
                <a:ext uri="{FF2B5EF4-FFF2-40B4-BE49-F238E27FC236}">
                  <a16:creationId xmlns:a16="http://schemas.microsoft.com/office/drawing/2014/main" id="{C382657C-357B-7DBE-DA7F-7368B516E13E}"/>
                </a:ext>
              </a:extLst>
            </p:cNvPr>
            <p:cNvSpPr txBox="1"/>
            <p:nvPr/>
          </p:nvSpPr>
          <p:spPr>
            <a:xfrm>
              <a:off x="719614" y="2512602"/>
              <a:ext cx="574196" cy="461665"/>
            </a:xfrm>
            <a:prstGeom prst="rect">
              <a:avLst/>
            </a:prstGeom>
            <a:noFill/>
          </p:spPr>
          <p:txBody>
            <a:bodyPr wrap="none" rtlCol="0">
              <a:spAutoFit/>
            </a:bodyPr>
            <a:lstStyle/>
            <a:p>
              <a:r>
                <a:rPr lang="en-IN" sz="2400" b="1" dirty="0">
                  <a:solidFill>
                    <a:schemeClr val="bg1"/>
                  </a:solidFill>
                </a:rPr>
                <a:t>02</a:t>
              </a:r>
            </a:p>
          </p:txBody>
        </p:sp>
        <p:sp>
          <p:nvSpPr>
            <p:cNvPr id="445" name="TextBox 444">
              <a:extLst>
                <a:ext uri="{FF2B5EF4-FFF2-40B4-BE49-F238E27FC236}">
                  <a16:creationId xmlns:a16="http://schemas.microsoft.com/office/drawing/2014/main" id="{6ADE9BC8-0C8A-6FBF-058F-6CA96D007D3B}"/>
                </a:ext>
              </a:extLst>
            </p:cNvPr>
            <p:cNvSpPr txBox="1"/>
            <p:nvPr/>
          </p:nvSpPr>
          <p:spPr>
            <a:xfrm>
              <a:off x="1531037" y="2383841"/>
              <a:ext cx="1496407" cy="307777"/>
            </a:xfrm>
            <a:prstGeom prst="rect">
              <a:avLst/>
            </a:prstGeom>
            <a:noFill/>
          </p:spPr>
          <p:txBody>
            <a:bodyPr wrap="square">
              <a:spAutoFit/>
            </a:bodyPr>
            <a:lstStyle/>
            <a:p>
              <a:r>
                <a:rPr lang="en-IN" sz="1400" b="1" dirty="0">
                  <a:solidFill>
                    <a:schemeClr val="accent6"/>
                  </a:solidFill>
                </a:rPr>
                <a:t>Lorem ipsum </a:t>
              </a:r>
            </a:p>
          </p:txBody>
        </p:sp>
        <p:sp>
          <p:nvSpPr>
            <p:cNvPr id="446" name="TextBox 445">
              <a:extLst>
                <a:ext uri="{FF2B5EF4-FFF2-40B4-BE49-F238E27FC236}">
                  <a16:creationId xmlns:a16="http://schemas.microsoft.com/office/drawing/2014/main" id="{02A6BE54-64B9-643B-2FBE-DB42EDC226BA}"/>
                </a:ext>
              </a:extLst>
            </p:cNvPr>
            <p:cNvSpPr txBox="1"/>
            <p:nvPr/>
          </p:nvSpPr>
          <p:spPr>
            <a:xfrm>
              <a:off x="1531037" y="2649322"/>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sp>
          <p:nvSpPr>
            <p:cNvPr id="447" name="Graphic 7">
              <a:extLst>
                <a:ext uri="{FF2B5EF4-FFF2-40B4-BE49-F238E27FC236}">
                  <a16:creationId xmlns:a16="http://schemas.microsoft.com/office/drawing/2014/main" id="{48B6F53E-B808-0AE8-A082-8CE94CEF7885}"/>
                </a:ext>
              </a:extLst>
            </p:cNvPr>
            <p:cNvSpPr/>
            <p:nvPr/>
          </p:nvSpPr>
          <p:spPr>
            <a:xfrm>
              <a:off x="538881" y="1401484"/>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448" name="TextBox 447">
              <a:extLst>
                <a:ext uri="{FF2B5EF4-FFF2-40B4-BE49-F238E27FC236}">
                  <a16:creationId xmlns:a16="http://schemas.microsoft.com/office/drawing/2014/main" id="{2280E50A-BB8C-0CA8-8E4F-A6E08507D365}"/>
                </a:ext>
              </a:extLst>
            </p:cNvPr>
            <p:cNvSpPr txBox="1"/>
            <p:nvPr/>
          </p:nvSpPr>
          <p:spPr>
            <a:xfrm>
              <a:off x="719614" y="1577088"/>
              <a:ext cx="513282" cy="461665"/>
            </a:xfrm>
            <a:prstGeom prst="rect">
              <a:avLst/>
            </a:prstGeom>
            <a:noFill/>
          </p:spPr>
          <p:txBody>
            <a:bodyPr wrap="none" rtlCol="0">
              <a:spAutoFit/>
            </a:bodyPr>
            <a:lstStyle/>
            <a:p>
              <a:r>
                <a:rPr lang="en-IN" sz="2400" b="1" dirty="0">
                  <a:solidFill>
                    <a:schemeClr val="bg1"/>
                  </a:solidFill>
                </a:rPr>
                <a:t>01</a:t>
              </a:r>
            </a:p>
          </p:txBody>
        </p:sp>
        <p:sp>
          <p:nvSpPr>
            <p:cNvPr id="449" name="TextBox 448">
              <a:extLst>
                <a:ext uri="{FF2B5EF4-FFF2-40B4-BE49-F238E27FC236}">
                  <a16:creationId xmlns:a16="http://schemas.microsoft.com/office/drawing/2014/main" id="{16C77C2B-B3F4-CFF3-BACB-42C75BE4549F}"/>
                </a:ext>
              </a:extLst>
            </p:cNvPr>
            <p:cNvSpPr txBox="1"/>
            <p:nvPr/>
          </p:nvSpPr>
          <p:spPr>
            <a:xfrm>
              <a:off x="1531037" y="1448327"/>
              <a:ext cx="1496407" cy="307777"/>
            </a:xfrm>
            <a:prstGeom prst="rect">
              <a:avLst/>
            </a:prstGeom>
            <a:noFill/>
          </p:spPr>
          <p:txBody>
            <a:bodyPr wrap="square">
              <a:spAutoFit/>
            </a:bodyPr>
            <a:lstStyle/>
            <a:p>
              <a:r>
                <a:rPr lang="en-IN" sz="1400" b="1" dirty="0">
                  <a:solidFill>
                    <a:schemeClr val="accent6"/>
                  </a:solidFill>
                </a:rPr>
                <a:t>Lorem ipsum </a:t>
              </a:r>
            </a:p>
          </p:txBody>
        </p:sp>
        <p:sp>
          <p:nvSpPr>
            <p:cNvPr id="450" name="TextBox 449">
              <a:extLst>
                <a:ext uri="{FF2B5EF4-FFF2-40B4-BE49-F238E27FC236}">
                  <a16:creationId xmlns:a16="http://schemas.microsoft.com/office/drawing/2014/main" id="{1B7EE34A-7CC5-7EB0-9FBC-40811F2378BB}"/>
                </a:ext>
              </a:extLst>
            </p:cNvPr>
            <p:cNvSpPr txBox="1"/>
            <p:nvPr/>
          </p:nvSpPr>
          <p:spPr>
            <a:xfrm>
              <a:off x="1531037" y="1713808"/>
              <a:ext cx="2340957" cy="461665"/>
            </a:xfrm>
            <a:prstGeom prst="rect">
              <a:avLst/>
            </a:prstGeom>
            <a:noFill/>
          </p:spPr>
          <p:txBody>
            <a:bodyPr wrap="square">
              <a:spAutoFit/>
            </a:bodyPr>
            <a:lstStyle/>
            <a:p>
              <a:r>
                <a:rPr lang="en-IN" sz="1200" dirty="0">
                  <a:solidFill>
                    <a:schemeClr val="bg2">
                      <a:lumMod val="50000"/>
                    </a:schemeClr>
                  </a:solidFill>
                </a:rPr>
                <a:t>Lorem ipsum dolor sit amet, consectetur adipiscing elit.</a:t>
              </a:r>
            </a:p>
          </p:txBody>
        </p:sp>
      </p:grpSp>
      <p:sp>
        <p:nvSpPr>
          <p:cNvPr id="4" name="Title 3">
            <a:extLst>
              <a:ext uri="{FF2B5EF4-FFF2-40B4-BE49-F238E27FC236}">
                <a16:creationId xmlns:a16="http://schemas.microsoft.com/office/drawing/2014/main" id="{4F579723-A095-3B59-EA33-DDA9DFC957C4}"/>
              </a:ext>
            </a:extLst>
          </p:cNvPr>
          <p:cNvSpPr txBox="1">
            <a:spLocks noGrp="1"/>
          </p:cNvSpPr>
          <p:nvPr>
            <p:ph type="title"/>
          </p:nvPr>
        </p:nvSpPr>
        <p:spPr>
          <a:xfrm>
            <a:off x="2562225" y="438150"/>
            <a:ext cx="7067550" cy="719138"/>
          </a:xfrm>
          <a:prstGeom prst="rect">
            <a:avLst/>
          </a:prstGeom>
          <a:noFill/>
        </p:spPr>
        <p:txBody>
          <a:bodyPr wrap="square" rtlCol="0">
            <a:spAutoFit/>
          </a:bodyPr>
          <a:lstStyle/>
          <a:p>
            <a:pPr algn="ctr"/>
            <a:r>
              <a:rPr lang="en-IN" sz="4400" b="1" dirty="0">
                <a:solidFill>
                  <a:schemeClr val="accent6"/>
                </a:solidFill>
                <a:latin typeface="+mj-lt"/>
              </a:rPr>
              <a:t>Our Markets &amp; Roots</a:t>
            </a:r>
          </a:p>
        </p:txBody>
      </p:sp>
    </p:spTree>
    <p:extLst>
      <p:ext uri="{BB962C8B-B14F-4D97-AF65-F5344CB8AC3E}">
        <p14:creationId xmlns:p14="http://schemas.microsoft.com/office/powerpoint/2010/main" val="465395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075B70E7-68F6-F9A9-BA4D-FD44905F924D}"/>
              </a:ext>
            </a:extLst>
          </p:cNvPr>
          <p:cNvGraphicFramePr/>
          <p:nvPr>
            <p:extLst>
              <p:ext uri="{D42A27DB-BD31-4B8C-83A1-F6EECF244321}">
                <p14:modId xmlns:p14="http://schemas.microsoft.com/office/powerpoint/2010/main" val="3408284584"/>
              </p:ext>
            </p:extLst>
          </p:nvPr>
        </p:nvGraphicFramePr>
        <p:xfrm>
          <a:off x="5505450" y="1255184"/>
          <a:ext cx="6521449" cy="4347633"/>
        </p:xfrm>
        <a:graphic>
          <a:graphicData uri="http://schemas.openxmlformats.org/drawingml/2006/chart">
            <c:chart xmlns:c="http://schemas.openxmlformats.org/drawingml/2006/chart" xmlns:r="http://schemas.openxmlformats.org/officeDocument/2006/relationships" r:id="rId2"/>
          </a:graphicData>
        </a:graphic>
      </p:graphicFrame>
      <p:sp>
        <p:nvSpPr>
          <p:cNvPr id="7" name="Freeform: Shape 6">
            <a:extLst>
              <a:ext uri="{FF2B5EF4-FFF2-40B4-BE49-F238E27FC236}">
                <a16:creationId xmlns:a16="http://schemas.microsoft.com/office/drawing/2014/main" id="{E07B6BB1-1E7D-B79A-59BD-F9F5F8CD6B37}"/>
              </a:ext>
            </a:extLst>
          </p:cNvPr>
          <p:cNvSpPr/>
          <p:nvPr/>
        </p:nvSpPr>
        <p:spPr>
          <a:xfrm>
            <a:off x="1311278" y="4889069"/>
            <a:ext cx="1398633" cy="346231"/>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8" name="Freeform: Shape 7">
            <a:extLst>
              <a:ext uri="{FF2B5EF4-FFF2-40B4-BE49-F238E27FC236}">
                <a16:creationId xmlns:a16="http://schemas.microsoft.com/office/drawing/2014/main" id="{63297F31-C716-84C6-DC73-841CED811D63}"/>
              </a:ext>
            </a:extLst>
          </p:cNvPr>
          <p:cNvSpPr/>
          <p:nvPr/>
        </p:nvSpPr>
        <p:spPr>
          <a:xfrm>
            <a:off x="779466" y="4808902"/>
            <a:ext cx="1846307" cy="506566"/>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b="1" dirty="0"/>
              <a:t>Learn More</a:t>
            </a:r>
          </a:p>
        </p:txBody>
      </p:sp>
      <p:sp>
        <p:nvSpPr>
          <p:cNvPr id="11" name="Content Placeholder 10">
            <a:extLst>
              <a:ext uri="{FF2B5EF4-FFF2-40B4-BE49-F238E27FC236}">
                <a16:creationId xmlns:a16="http://schemas.microsoft.com/office/drawing/2014/main" id="{5B188474-B38B-3F2F-FA75-B46B20035914}"/>
              </a:ext>
            </a:extLst>
          </p:cNvPr>
          <p:cNvSpPr txBox="1">
            <a:spLocks noGrp="1"/>
          </p:cNvSpPr>
          <p:nvPr>
            <p:ph sz="quarter" idx="11"/>
          </p:nvPr>
        </p:nvSpPr>
        <p:spPr>
          <a:xfrm>
            <a:off x="674688" y="2873472"/>
            <a:ext cx="4830762" cy="166956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sp>
        <p:nvSpPr>
          <p:cNvPr id="3" name="Title 2">
            <a:extLst>
              <a:ext uri="{FF2B5EF4-FFF2-40B4-BE49-F238E27FC236}">
                <a16:creationId xmlns:a16="http://schemas.microsoft.com/office/drawing/2014/main" id="{87338515-C8D3-9BB8-1D1A-B0163B3FC7D9}"/>
              </a:ext>
            </a:extLst>
          </p:cNvPr>
          <p:cNvSpPr txBox="1">
            <a:spLocks noGrp="1"/>
          </p:cNvSpPr>
          <p:nvPr>
            <p:ph type="title"/>
          </p:nvPr>
        </p:nvSpPr>
        <p:spPr>
          <a:xfrm>
            <a:off x="674688" y="1542532"/>
            <a:ext cx="4830762" cy="1328056"/>
          </a:xfrm>
          <a:noFill/>
        </p:spPr>
        <p:txBody>
          <a:bodyPr wrap="square" rtlCol="0">
            <a:spAutoFit/>
          </a:bodyPr>
          <a:lstStyle/>
          <a:p>
            <a:r>
              <a:rPr lang="en-IN" dirty="0"/>
              <a:t>X Company </a:t>
            </a:r>
          </a:p>
          <a:p>
            <a:r>
              <a:rPr lang="en-IN" dirty="0"/>
              <a:t>Annual Sales Graph</a:t>
            </a:r>
          </a:p>
        </p:txBody>
      </p:sp>
    </p:spTree>
    <p:extLst>
      <p:ext uri="{BB962C8B-B14F-4D97-AF65-F5344CB8AC3E}">
        <p14:creationId xmlns:p14="http://schemas.microsoft.com/office/powerpoint/2010/main" val="1687208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descr="A room with white walls and white flooring&#10;&#10;Description automatically generated">
            <a:extLst>
              <a:ext uri="{FF2B5EF4-FFF2-40B4-BE49-F238E27FC236}">
                <a16:creationId xmlns:a16="http://schemas.microsoft.com/office/drawing/2014/main" id="{434C1301-F405-BE4C-54A0-9CBB7666101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1131" b="21131"/>
          <a:stretch/>
        </p:blipFill>
        <p:spPr>
          <a:xfrm>
            <a:off x="6340266" y="2"/>
            <a:ext cx="7918870" cy="6858001"/>
          </a:xfrm>
        </p:spPr>
      </p:pic>
      <p:sp>
        <p:nvSpPr>
          <p:cNvPr id="15" name="Title 14">
            <a:extLst>
              <a:ext uri="{FF2B5EF4-FFF2-40B4-BE49-F238E27FC236}">
                <a16:creationId xmlns:a16="http://schemas.microsoft.com/office/drawing/2014/main" id="{D850DC9A-27D3-E6C9-3736-1E9C3857011C}"/>
              </a:ext>
            </a:extLst>
          </p:cNvPr>
          <p:cNvSpPr txBox="1">
            <a:spLocks noGrp="1"/>
          </p:cNvSpPr>
          <p:nvPr>
            <p:ph type="title"/>
          </p:nvPr>
        </p:nvSpPr>
        <p:spPr>
          <a:xfrm>
            <a:off x="578880" y="868394"/>
            <a:ext cx="5374246" cy="1328056"/>
          </a:xfrm>
          <a:noFill/>
        </p:spPr>
        <p:txBody>
          <a:bodyPr wrap="square">
            <a:spAutoFit/>
          </a:bodyPr>
          <a:lstStyle/>
          <a:p>
            <a:r>
              <a:rPr lang="en-IN" dirty="0"/>
              <a:t>About </a:t>
            </a:r>
          </a:p>
          <a:p>
            <a:r>
              <a:rPr lang="en-IN" dirty="0"/>
              <a:t>X Company</a:t>
            </a:r>
          </a:p>
        </p:txBody>
      </p:sp>
      <p:sp>
        <p:nvSpPr>
          <p:cNvPr id="10" name="Text Placeholder 9">
            <a:extLst>
              <a:ext uri="{FF2B5EF4-FFF2-40B4-BE49-F238E27FC236}">
                <a16:creationId xmlns:a16="http://schemas.microsoft.com/office/drawing/2014/main" id="{DCCB1B62-27D6-4568-5554-F6619B0E0DD2}"/>
              </a:ext>
            </a:extLst>
          </p:cNvPr>
          <p:cNvSpPr txBox="1">
            <a:spLocks noGrp="1"/>
          </p:cNvSpPr>
          <p:nvPr>
            <p:ph type="body" sz="quarter" idx="11"/>
          </p:nvPr>
        </p:nvSpPr>
        <p:spPr>
          <a:xfrm>
            <a:off x="578880" y="2196450"/>
            <a:ext cx="3481734" cy="3931717"/>
          </a:xfrm>
          <a:noFill/>
        </p:spPr>
        <p:txBody>
          <a:bodyPr wrap="square" rtlCol="0">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Duis aute irure dolor Lorem ipsum dolor sit amet, consectetur adipiscing elit, sed do eiusmod tempor incididunt ut labore et dolore magna aliqua.</a:t>
            </a:r>
          </a:p>
        </p:txBody>
      </p:sp>
      <p:sp>
        <p:nvSpPr>
          <p:cNvPr id="23" name="Rectangle 22">
            <a:extLst>
              <a:ext uri="{FF2B5EF4-FFF2-40B4-BE49-F238E27FC236}">
                <a16:creationId xmlns:a16="http://schemas.microsoft.com/office/drawing/2014/main" id="{2672F599-E76E-ED27-20F6-19CEEAD99816}"/>
              </a:ext>
            </a:extLst>
          </p:cNvPr>
          <p:cNvSpPr/>
          <p:nvPr/>
        </p:nvSpPr>
        <p:spPr>
          <a:xfrm>
            <a:off x="9588076" y="5988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4" name="Rectangle 23">
            <a:extLst>
              <a:ext uri="{FF2B5EF4-FFF2-40B4-BE49-F238E27FC236}">
                <a16:creationId xmlns:a16="http://schemas.microsoft.com/office/drawing/2014/main" id="{AAFD4F04-40B2-086D-F312-3808077CC828}"/>
              </a:ext>
            </a:extLst>
          </p:cNvPr>
          <p:cNvSpPr/>
          <p:nvPr/>
        </p:nvSpPr>
        <p:spPr>
          <a:xfrm>
            <a:off x="9859414" y="5988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5" name="Rectangle 24">
            <a:extLst>
              <a:ext uri="{FF2B5EF4-FFF2-40B4-BE49-F238E27FC236}">
                <a16:creationId xmlns:a16="http://schemas.microsoft.com/office/drawing/2014/main" id="{7231ACE6-740E-29A0-FF04-4E1EA5FEAE89}"/>
              </a:ext>
            </a:extLst>
          </p:cNvPr>
          <p:cNvSpPr/>
          <p:nvPr/>
        </p:nvSpPr>
        <p:spPr>
          <a:xfrm>
            <a:off x="10130752" y="5988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6" name="Rectangle 25">
            <a:extLst>
              <a:ext uri="{FF2B5EF4-FFF2-40B4-BE49-F238E27FC236}">
                <a16:creationId xmlns:a16="http://schemas.microsoft.com/office/drawing/2014/main" id="{092C9E25-C9D0-A70B-A3B5-B53D63DB0CE4}"/>
              </a:ext>
            </a:extLst>
          </p:cNvPr>
          <p:cNvSpPr/>
          <p:nvPr/>
        </p:nvSpPr>
        <p:spPr>
          <a:xfrm>
            <a:off x="10402090" y="5988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7" name="Rectangle 26">
            <a:extLst>
              <a:ext uri="{FF2B5EF4-FFF2-40B4-BE49-F238E27FC236}">
                <a16:creationId xmlns:a16="http://schemas.microsoft.com/office/drawing/2014/main" id="{0AEED185-396A-FCB1-6C3D-297B993B904B}"/>
              </a:ext>
            </a:extLst>
          </p:cNvPr>
          <p:cNvSpPr/>
          <p:nvPr/>
        </p:nvSpPr>
        <p:spPr>
          <a:xfrm>
            <a:off x="10673427" y="59884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36" name="Graphic 34">
            <a:extLst>
              <a:ext uri="{FF2B5EF4-FFF2-40B4-BE49-F238E27FC236}">
                <a16:creationId xmlns:a16="http://schemas.microsoft.com/office/drawing/2014/main" id="{3AEC07E1-443F-8CA3-2278-413EC9639ECC}"/>
              </a:ext>
            </a:extLst>
          </p:cNvPr>
          <p:cNvSpPr/>
          <p:nvPr/>
        </p:nvSpPr>
        <p:spPr>
          <a:xfrm flipH="1">
            <a:off x="5002271" y="1284090"/>
            <a:ext cx="1771348" cy="4301370"/>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41" name="Graphic 34">
            <a:extLst>
              <a:ext uri="{FF2B5EF4-FFF2-40B4-BE49-F238E27FC236}">
                <a16:creationId xmlns:a16="http://schemas.microsoft.com/office/drawing/2014/main" id="{CA1D2C9A-BB8C-8850-4B22-6F5F66F78F27}"/>
              </a:ext>
            </a:extLst>
          </p:cNvPr>
          <p:cNvSpPr/>
          <p:nvPr/>
        </p:nvSpPr>
        <p:spPr>
          <a:xfrm flipH="1">
            <a:off x="6081655" y="1996440"/>
            <a:ext cx="1163710" cy="282584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Tree>
    <p:extLst>
      <p:ext uri="{BB962C8B-B14F-4D97-AF65-F5344CB8AC3E}">
        <p14:creationId xmlns:p14="http://schemas.microsoft.com/office/powerpoint/2010/main" val="1707319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7">
            <a:extLst>
              <a:ext uri="{FF2B5EF4-FFF2-40B4-BE49-F238E27FC236}">
                <a16:creationId xmlns:a16="http://schemas.microsoft.com/office/drawing/2014/main" id="{20014926-00F6-8802-E1C8-18C3E19312BA}"/>
              </a:ext>
            </a:extLst>
          </p:cNvPr>
          <p:cNvSpPr/>
          <p:nvPr/>
        </p:nvSpPr>
        <p:spPr>
          <a:xfrm>
            <a:off x="2586820" y="1819298"/>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3" name="Graphic 7">
            <a:extLst>
              <a:ext uri="{FF2B5EF4-FFF2-40B4-BE49-F238E27FC236}">
                <a16:creationId xmlns:a16="http://schemas.microsoft.com/office/drawing/2014/main" id="{99838DEA-89AC-0BCC-83D4-4B59401BEFEE}"/>
              </a:ext>
            </a:extLst>
          </p:cNvPr>
          <p:cNvSpPr/>
          <p:nvPr/>
        </p:nvSpPr>
        <p:spPr>
          <a:xfrm>
            <a:off x="2586820" y="2928416"/>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4" name="Graphic 7">
            <a:extLst>
              <a:ext uri="{FF2B5EF4-FFF2-40B4-BE49-F238E27FC236}">
                <a16:creationId xmlns:a16="http://schemas.microsoft.com/office/drawing/2014/main" id="{491454CF-4EC8-D782-2A41-FCF112E37BA9}"/>
              </a:ext>
            </a:extLst>
          </p:cNvPr>
          <p:cNvSpPr/>
          <p:nvPr/>
        </p:nvSpPr>
        <p:spPr>
          <a:xfrm>
            <a:off x="1641940" y="2373857"/>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5" name="Graphic 7">
            <a:extLst>
              <a:ext uri="{FF2B5EF4-FFF2-40B4-BE49-F238E27FC236}">
                <a16:creationId xmlns:a16="http://schemas.microsoft.com/office/drawing/2014/main" id="{C7C82E27-273F-B1C3-168D-F2DC562798AD}"/>
              </a:ext>
            </a:extLst>
          </p:cNvPr>
          <p:cNvSpPr/>
          <p:nvPr/>
        </p:nvSpPr>
        <p:spPr>
          <a:xfrm>
            <a:off x="1641940" y="3453131"/>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6" name="Graphic 7">
            <a:extLst>
              <a:ext uri="{FF2B5EF4-FFF2-40B4-BE49-F238E27FC236}">
                <a16:creationId xmlns:a16="http://schemas.microsoft.com/office/drawing/2014/main" id="{9E26C1F4-74EC-C9A4-BD66-A624DEE58DCC}"/>
              </a:ext>
            </a:extLst>
          </p:cNvPr>
          <p:cNvSpPr/>
          <p:nvPr/>
        </p:nvSpPr>
        <p:spPr>
          <a:xfrm>
            <a:off x="2586820" y="4037534"/>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9" name="Graphic 7">
            <a:extLst>
              <a:ext uri="{FF2B5EF4-FFF2-40B4-BE49-F238E27FC236}">
                <a16:creationId xmlns:a16="http://schemas.microsoft.com/office/drawing/2014/main" id="{43ACBA89-3919-39CE-E4CB-1E25374DB867}"/>
              </a:ext>
            </a:extLst>
          </p:cNvPr>
          <p:cNvSpPr/>
          <p:nvPr/>
        </p:nvSpPr>
        <p:spPr>
          <a:xfrm flipH="1">
            <a:off x="8449140" y="1819298"/>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0" name="Graphic 7">
            <a:extLst>
              <a:ext uri="{FF2B5EF4-FFF2-40B4-BE49-F238E27FC236}">
                <a16:creationId xmlns:a16="http://schemas.microsoft.com/office/drawing/2014/main" id="{A079194F-92A8-CBF1-7C85-1D31E0A5B03D}"/>
              </a:ext>
            </a:extLst>
          </p:cNvPr>
          <p:cNvSpPr/>
          <p:nvPr/>
        </p:nvSpPr>
        <p:spPr>
          <a:xfrm flipH="1">
            <a:off x="8449140" y="2928416"/>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1" name="Graphic 7">
            <a:extLst>
              <a:ext uri="{FF2B5EF4-FFF2-40B4-BE49-F238E27FC236}">
                <a16:creationId xmlns:a16="http://schemas.microsoft.com/office/drawing/2014/main" id="{94E98E3D-2FDB-B87A-13CB-C7C019504537}"/>
              </a:ext>
            </a:extLst>
          </p:cNvPr>
          <p:cNvSpPr/>
          <p:nvPr/>
        </p:nvSpPr>
        <p:spPr>
          <a:xfrm flipH="1">
            <a:off x="9394020" y="2373857"/>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2" name="Graphic 7">
            <a:extLst>
              <a:ext uri="{FF2B5EF4-FFF2-40B4-BE49-F238E27FC236}">
                <a16:creationId xmlns:a16="http://schemas.microsoft.com/office/drawing/2014/main" id="{F54E4DFC-9306-3C89-BA23-32A51D1BE15F}"/>
              </a:ext>
            </a:extLst>
          </p:cNvPr>
          <p:cNvSpPr/>
          <p:nvPr/>
        </p:nvSpPr>
        <p:spPr>
          <a:xfrm flipH="1">
            <a:off x="9394020" y="3453131"/>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3" name="Graphic 7">
            <a:extLst>
              <a:ext uri="{FF2B5EF4-FFF2-40B4-BE49-F238E27FC236}">
                <a16:creationId xmlns:a16="http://schemas.microsoft.com/office/drawing/2014/main" id="{889CCEE5-5323-E1C7-DD1C-EC26D486C2BA}"/>
              </a:ext>
            </a:extLst>
          </p:cNvPr>
          <p:cNvSpPr/>
          <p:nvPr/>
        </p:nvSpPr>
        <p:spPr>
          <a:xfrm flipH="1">
            <a:off x="8449140" y="4037534"/>
            <a:ext cx="1156040" cy="1001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6" name="TextBox 15">
            <a:extLst>
              <a:ext uri="{FF2B5EF4-FFF2-40B4-BE49-F238E27FC236}">
                <a16:creationId xmlns:a16="http://schemas.microsoft.com/office/drawing/2014/main" id="{D54401B8-3188-E66E-5D37-8D86E20225EA}"/>
              </a:ext>
            </a:extLst>
          </p:cNvPr>
          <p:cNvSpPr txBox="1"/>
          <p:nvPr/>
        </p:nvSpPr>
        <p:spPr>
          <a:xfrm>
            <a:off x="1611954" y="5916236"/>
            <a:ext cx="2471635" cy="307777"/>
          </a:xfrm>
          <a:prstGeom prst="rect">
            <a:avLst/>
          </a:prstGeom>
          <a:noFill/>
        </p:spPr>
        <p:txBody>
          <a:bodyPr wrap="square">
            <a:spAutoFit/>
          </a:bodyPr>
          <a:lstStyle/>
          <a:p>
            <a:r>
              <a:rPr lang="en-IN" sz="1400" dirty="0">
                <a:solidFill>
                  <a:schemeClr val="bg2">
                    <a:lumMod val="50000"/>
                  </a:schemeClr>
                </a:solidFill>
              </a:rPr>
              <a:t>Loremipsum@gmail.com</a:t>
            </a:r>
          </a:p>
        </p:txBody>
      </p:sp>
      <p:grpSp>
        <p:nvGrpSpPr>
          <p:cNvPr id="17" name="Group 16">
            <a:extLst>
              <a:ext uri="{FF2B5EF4-FFF2-40B4-BE49-F238E27FC236}">
                <a16:creationId xmlns:a16="http://schemas.microsoft.com/office/drawing/2014/main" id="{F469D38C-EB52-B21D-0FE0-AAD1AB2DDAD5}"/>
              </a:ext>
            </a:extLst>
          </p:cNvPr>
          <p:cNvGrpSpPr/>
          <p:nvPr/>
        </p:nvGrpSpPr>
        <p:grpSpPr>
          <a:xfrm>
            <a:off x="1202588" y="5887523"/>
            <a:ext cx="414611" cy="359066"/>
            <a:chOff x="1202588" y="5934617"/>
            <a:chExt cx="414611" cy="359066"/>
          </a:xfrm>
        </p:grpSpPr>
        <p:sp>
          <p:nvSpPr>
            <p:cNvPr id="18" name="Graphic 7">
              <a:extLst>
                <a:ext uri="{FF2B5EF4-FFF2-40B4-BE49-F238E27FC236}">
                  <a16:creationId xmlns:a16="http://schemas.microsoft.com/office/drawing/2014/main" id="{C3423162-327B-F807-E93A-5DAA50579A8E}"/>
                </a:ext>
              </a:extLst>
            </p:cNvPr>
            <p:cNvSpPr/>
            <p:nvPr/>
          </p:nvSpPr>
          <p:spPr>
            <a:xfrm>
              <a:off x="1202588" y="5934617"/>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pic>
          <p:nvPicPr>
            <p:cNvPr id="19" name="Graphic 18" descr="Envelope with solid fill">
              <a:extLst>
                <a:ext uri="{FF2B5EF4-FFF2-40B4-BE49-F238E27FC236}">
                  <a16:creationId xmlns:a16="http://schemas.microsoft.com/office/drawing/2014/main" id="{5D500C8A-3A18-B541-05BD-34B067C66E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2592" y="6006849"/>
              <a:ext cx="214602" cy="214602"/>
            </a:xfrm>
            <a:prstGeom prst="rect">
              <a:avLst/>
            </a:prstGeom>
          </p:spPr>
        </p:pic>
      </p:grpSp>
      <p:sp>
        <p:nvSpPr>
          <p:cNvPr id="20" name="Graphic 34">
            <a:extLst>
              <a:ext uri="{FF2B5EF4-FFF2-40B4-BE49-F238E27FC236}">
                <a16:creationId xmlns:a16="http://schemas.microsoft.com/office/drawing/2014/main" id="{8F351713-ACEF-BE88-63DB-031401365EFB}"/>
              </a:ext>
            </a:extLst>
          </p:cNvPr>
          <p:cNvSpPr/>
          <p:nvPr/>
        </p:nvSpPr>
        <p:spPr>
          <a:xfrm rot="14400000">
            <a:off x="1225546" y="5698723"/>
            <a:ext cx="126746" cy="30777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2" name="TextBox 21">
            <a:extLst>
              <a:ext uri="{FF2B5EF4-FFF2-40B4-BE49-F238E27FC236}">
                <a16:creationId xmlns:a16="http://schemas.microsoft.com/office/drawing/2014/main" id="{C42F3501-71E1-E85D-3EF3-3C4A6B9FE339}"/>
              </a:ext>
            </a:extLst>
          </p:cNvPr>
          <p:cNvSpPr txBox="1"/>
          <p:nvPr/>
        </p:nvSpPr>
        <p:spPr>
          <a:xfrm>
            <a:off x="5537851" y="5916236"/>
            <a:ext cx="2216510" cy="307777"/>
          </a:xfrm>
          <a:prstGeom prst="rect">
            <a:avLst/>
          </a:prstGeom>
          <a:noFill/>
        </p:spPr>
        <p:txBody>
          <a:bodyPr wrap="square">
            <a:spAutoFit/>
          </a:bodyPr>
          <a:lstStyle/>
          <a:p>
            <a:r>
              <a:rPr lang="en-IN" sz="1400" dirty="0">
                <a:solidFill>
                  <a:schemeClr val="bg2">
                    <a:lumMod val="50000"/>
                  </a:schemeClr>
                </a:solidFill>
              </a:rPr>
              <a:t>www.loremipsum.com</a:t>
            </a:r>
          </a:p>
        </p:txBody>
      </p:sp>
      <p:grpSp>
        <p:nvGrpSpPr>
          <p:cNvPr id="8" name="Group 7">
            <a:extLst>
              <a:ext uri="{FF2B5EF4-FFF2-40B4-BE49-F238E27FC236}">
                <a16:creationId xmlns:a16="http://schemas.microsoft.com/office/drawing/2014/main" id="{469F89D0-5C1C-791C-2A89-4148C895DEAA}"/>
              </a:ext>
            </a:extLst>
          </p:cNvPr>
          <p:cNvGrpSpPr/>
          <p:nvPr/>
        </p:nvGrpSpPr>
        <p:grpSpPr>
          <a:xfrm>
            <a:off x="5123240" y="5887523"/>
            <a:ext cx="414611" cy="359066"/>
            <a:chOff x="5123240" y="5885743"/>
            <a:chExt cx="414611" cy="359066"/>
          </a:xfrm>
        </p:grpSpPr>
        <p:sp>
          <p:nvSpPr>
            <p:cNvPr id="24" name="Graphic 7">
              <a:extLst>
                <a:ext uri="{FF2B5EF4-FFF2-40B4-BE49-F238E27FC236}">
                  <a16:creationId xmlns:a16="http://schemas.microsoft.com/office/drawing/2014/main" id="{2CDCEB0B-5FCF-3D3F-00C7-B8D106EC8E88}"/>
                </a:ext>
              </a:extLst>
            </p:cNvPr>
            <p:cNvSpPr/>
            <p:nvPr/>
          </p:nvSpPr>
          <p:spPr>
            <a:xfrm>
              <a:off x="5123240" y="5885743"/>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rgbClr val="FFC000"/>
                </a:solidFill>
              </a:endParaRPr>
            </a:p>
          </p:txBody>
        </p:sp>
        <p:sp>
          <p:nvSpPr>
            <p:cNvPr id="25" name="Freeform: Shape 24">
              <a:extLst>
                <a:ext uri="{FF2B5EF4-FFF2-40B4-BE49-F238E27FC236}">
                  <a16:creationId xmlns:a16="http://schemas.microsoft.com/office/drawing/2014/main" id="{44E21D58-8DBF-80B7-793E-1FD78DC2EA86}"/>
                </a:ext>
              </a:extLst>
            </p:cNvPr>
            <p:cNvSpPr/>
            <p:nvPr/>
          </p:nvSpPr>
          <p:spPr>
            <a:xfrm>
              <a:off x="5243489" y="5978220"/>
              <a:ext cx="174112" cy="174112"/>
            </a:xfrm>
            <a:custGeom>
              <a:avLst/>
              <a:gdLst>
                <a:gd name="connsiteX0" fmla="*/ 46325 w 92650"/>
                <a:gd name="connsiteY0" fmla="*/ 0 h 92650"/>
                <a:gd name="connsiteX1" fmla="*/ 0 w 92650"/>
                <a:gd name="connsiteY1" fmla="*/ 46325 h 92650"/>
                <a:gd name="connsiteX2" fmla="*/ 46325 w 92650"/>
                <a:gd name="connsiteY2" fmla="*/ 92651 h 92650"/>
                <a:gd name="connsiteX3" fmla="*/ 92651 w 92650"/>
                <a:gd name="connsiteY3" fmla="*/ 46325 h 92650"/>
                <a:gd name="connsiteX4" fmla="*/ 46325 w 92650"/>
                <a:gd name="connsiteY4" fmla="*/ 0 h 92650"/>
                <a:gd name="connsiteX5" fmla="*/ 49634 w 92650"/>
                <a:gd name="connsiteY5" fmla="*/ 49634 h 92650"/>
                <a:gd name="connsiteX6" fmla="*/ 64822 w 92650"/>
                <a:gd name="connsiteY6" fmla="*/ 49634 h 92650"/>
                <a:gd name="connsiteX7" fmla="*/ 49634 w 92650"/>
                <a:gd name="connsiteY7" fmla="*/ 79779 h 92650"/>
                <a:gd name="connsiteX8" fmla="*/ 49634 w 92650"/>
                <a:gd name="connsiteY8" fmla="*/ 43016 h 92650"/>
                <a:gd name="connsiteX9" fmla="*/ 49634 w 92650"/>
                <a:gd name="connsiteY9" fmla="*/ 12839 h 92650"/>
                <a:gd name="connsiteX10" fmla="*/ 64822 w 92650"/>
                <a:gd name="connsiteY10" fmla="*/ 43016 h 92650"/>
                <a:gd name="connsiteX11" fmla="*/ 43016 w 92650"/>
                <a:gd name="connsiteY11" fmla="*/ 43016 h 92650"/>
                <a:gd name="connsiteX12" fmla="*/ 28325 w 92650"/>
                <a:gd name="connsiteY12" fmla="*/ 43016 h 92650"/>
                <a:gd name="connsiteX13" fmla="*/ 43016 w 92650"/>
                <a:gd name="connsiteY13" fmla="*/ 13236 h 92650"/>
                <a:gd name="connsiteX14" fmla="*/ 43016 w 92650"/>
                <a:gd name="connsiteY14" fmla="*/ 49634 h 92650"/>
                <a:gd name="connsiteX15" fmla="*/ 43016 w 92650"/>
                <a:gd name="connsiteY15" fmla="*/ 79415 h 92650"/>
                <a:gd name="connsiteX16" fmla="*/ 28325 w 92650"/>
                <a:gd name="connsiteY16" fmla="*/ 49634 h 92650"/>
                <a:gd name="connsiteX17" fmla="*/ 21674 w 92650"/>
                <a:gd name="connsiteY17" fmla="*/ 43016 h 92650"/>
                <a:gd name="connsiteX18" fmla="*/ 7511 w 92650"/>
                <a:gd name="connsiteY18" fmla="*/ 43016 h 92650"/>
                <a:gd name="connsiteX19" fmla="*/ 38847 w 92650"/>
                <a:gd name="connsiteY19" fmla="*/ 8107 h 92650"/>
                <a:gd name="connsiteX20" fmla="*/ 21674 w 92650"/>
                <a:gd name="connsiteY20" fmla="*/ 43016 h 92650"/>
                <a:gd name="connsiteX21" fmla="*/ 21674 w 92650"/>
                <a:gd name="connsiteY21" fmla="*/ 49634 h 92650"/>
                <a:gd name="connsiteX22" fmla="*/ 38913 w 92650"/>
                <a:gd name="connsiteY22" fmla="*/ 84577 h 92650"/>
                <a:gd name="connsiteX23" fmla="*/ 7511 w 92650"/>
                <a:gd name="connsiteY23" fmla="*/ 49634 h 92650"/>
                <a:gd name="connsiteX24" fmla="*/ 71473 w 92650"/>
                <a:gd name="connsiteY24" fmla="*/ 49634 h 92650"/>
                <a:gd name="connsiteX25" fmla="*/ 85139 w 92650"/>
                <a:gd name="connsiteY25" fmla="*/ 49634 h 92650"/>
                <a:gd name="connsiteX26" fmla="*/ 54333 w 92650"/>
                <a:gd name="connsiteY26" fmla="*/ 84444 h 92650"/>
                <a:gd name="connsiteX27" fmla="*/ 71473 w 92650"/>
                <a:gd name="connsiteY27" fmla="*/ 49634 h 92650"/>
                <a:gd name="connsiteX28" fmla="*/ 71473 w 92650"/>
                <a:gd name="connsiteY28" fmla="*/ 43016 h 92650"/>
                <a:gd name="connsiteX29" fmla="*/ 54432 w 92650"/>
                <a:gd name="connsiteY29" fmla="*/ 8239 h 92650"/>
                <a:gd name="connsiteX30" fmla="*/ 85139 w 92650"/>
                <a:gd name="connsiteY30" fmla="*/ 43016 h 9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2650" h="92650">
                  <a:moveTo>
                    <a:pt x="46325" y="0"/>
                  </a:moveTo>
                  <a:cubicBezTo>
                    <a:pt x="20740" y="0"/>
                    <a:pt x="0" y="20740"/>
                    <a:pt x="0" y="46325"/>
                  </a:cubicBezTo>
                  <a:cubicBezTo>
                    <a:pt x="0" y="71910"/>
                    <a:pt x="20740" y="92651"/>
                    <a:pt x="46325" y="92651"/>
                  </a:cubicBezTo>
                  <a:cubicBezTo>
                    <a:pt x="71910" y="92651"/>
                    <a:pt x="92651" y="71910"/>
                    <a:pt x="92651" y="46325"/>
                  </a:cubicBezTo>
                  <a:cubicBezTo>
                    <a:pt x="92651" y="20740"/>
                    <a:pt x="71910" y="0"/>
                    <a:pt x="46325" y="0"/>
                  </a:cubicBezTo>
                  <a:close/>
                  <a:moveTo>
                    <a:pt x="49634" y="49634"/>
                  </a:moveTo>
                  <a:lnTo>
                    <a:pt x="64822" y="49634"/>
                  </a:lnTo>
                  <a:cubicBezTo>
                    <a:pt x="63093" y="61041"/>
                    <a:pt x="57773" y="71601"/>
                    <a:pt x="49634" y="79779"/>
                  </a:cubicBezTo>
                  <a:close/>
                  <a:moveTo>
                    <a:pt x="49634" y="43016"/>
                  </a:moveTo>
                  <a:lnTo>
                    <a:pt x="49634" y="12839"/>
                  </a:lnTo>
                  <a:cubicBezTo>
                    <a:pt x="57781" y="21024"/>
                    <a:pt x="63102" y="31596"/>
                    <a:pt x="64822" y="43016"/>
                  </a:cubicBezTo>
                  <a:close/>
                  <a:moveTo>
                    <a:pt x="43016" y="43016"/>
                  </a:moveTo>
                  <a:lnTo>
                    <a:pt x="28325" y="43016"/>
                  </a:lnTo>
                  <a:cubicBezTo>
                    <a:pt x="29970" y="31792"/>
                    <a:pt x="35111" y="21372"/>
                    <a:pt x="43016" y="13236"/>
                  </a:cubicBezTo>
                  <a:close/>
                  <a:moveTo>
                    <a:pt x="43016" y="49634"/>
                  </a:moveTo>
                  <a:lnTo>
                    <a:pt x="43016" y="79415"/>
                  </a:lnTo>
                  <a:cubicBezTo>
                    <a:pt x="35126" y="71268"/>
                    <a:pt x="29987" y="60853"/>
                    <a:pt x="28325" y="49634"/>
                  </a:cubicBezTo>
                  <a:close/>
                  <a:moveTo>
                    <a:pt x="21674" y="43016"/>
                  </a:moveTo>
                  <a:lnTo>
                    <a:pt x="7511" y="43016"/>
                  </a:lnTo>
                  <a:cubicBezTo>
                    <a:pt x="8980" y="25684"/>
                    <a:pt x="21774" y="11432"/>
                    <a:pt x="38847" y="8107"/>
                  </a:cubicBezTo>
                  <a:cubicBezTo>
                    <a:pt x="29414" y="17520"/>
                    <a:pt x="23373" y="29799"/>
                    <a:pt x="21674" y="43016"/>
                  </a:cubicBezTo>
                  <a:close/>
                  <a:moveTo>
                    <a:pt x="21674" y="49634"/>
                  </a:moveTo>
                  <a:cubicBezTo>
                    <a:pt x="23375" y="62875"/>
                    <a:pt x="29441" y="75170"/>
                    <a:pt x="38913" y="84577"/>
                  </a:cubicBezTo>
                  <a:cubicBezTo>
                    <a:pt x="21814" y="81254"/>
                    <a:pt x="8995" y="66990"/>
                    <a:pt x="7511" y="49634"/>
                  </a:cubicBezTo>
                  <a:close/>
                  <a:moveTo>
                    <a:pt x="71473" y="49634"/>
                  </a:moveTo>
                  <a:lnTo>
                    <a:pt x="85139" y="49634"/>
                  </a:lnTo>
                  <a:cubicBezTo>
                    <a:pt x="83690" y="66770"/>
                    <a:pt x="71166" y="80923"/>
                    <a:pt x="54333" y="84444"/>
                  </a:cubicBezTo>
                  <a:cubicBezTo>
                    <a:pt x="63761" y="75072"/>
                    <a:pt x="69793" y="62822"/>
                    <a:pt x="71473" y="49634"/>
                  </a:cubicBezTo>
                  <a:close/>
                  <a:moveTo>
                    <a:pt x="71473" y="43016"/>
                  </a:moveTo>
                  <a:cubicBezTo>
                    <a:pt x="69779" y="29863"/>
                    <a:pt x="63789" y="17638"/>
                    <a:pt x="54432" y="8239"/>
                  </a:cubicBezTo>
                  <a:cubicBezTo>
                    <a:pt x="71215" y="11796"/>
                    <a:pt x="83688" y="25923"/>
                    <a:pt x="85139" y="43016"/>
                  </a:cubicBezTo>
                  <a:close/>
                </a:path>
              </a:pathLst>
            </a:custGeom>
            <a:solidFill>
              <a:schemeClr val="bg1"/>
            </a:solidFill>
            <a:ln w="3274" cap="flat">
              <a:noFill/>
              <a:prstDash val="solid"/>
              <a:miter/>
            </a:ln>
          </p:spPr>
          <p:txBody>
            <a:bodyPr rtlCol="0" anchor="ctr"/>
            <a:lstStyle/>
            <a:p>
              <a:endParaRPr lang="en-IN">
                <a:solidFill>
                  <a:schemeClr val="bg1"/>
                </a:solidFill>
              </a:endParaRPr>
            </a:p>
          </p:txBody>
        </p:sp>
      </p:grpSp>
      <p:sp>
        <p:nvSpPr>
          <p:cNvPr id="26" name="Graphic 34">
            <a:extLst>
              <a:ext uri="{FF2B5EF4-FFF2-40B4-BE49-F238E27FC236}">
                <a16:creationId xmlns:a16="http://schemas.microsoft.com/office/drawing/2014/main" id="{973CEA0A-CDA3-FD51-BB4E-CE76047E6409}"/>
              </a:ext>
            </a:extLst>
          </p:cNvPr>
          <p:cNvSpPr/>
          <p:nvPr/>
        </p:nvSpPr>
        <p:spPr>
          <a:xfrm rot="10800000">
            <a:off x="5026797" y="5912846"/>
            <a:ext cx="126746" cy="30777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7" name="TextBox 26">
            <a:extLst>
              <a:ext uri="{FF2B5EF4-FFF2-40B4-BE49-F238E27FC236}">
                <a16:creationId xmlns:a16="http://schemas.microsoft.com/office/drawing/2014/main" id="{211BC9C7-32BE-6DCE-210B-95BB459E3E10}"/>
              </a:ext>
            </a:extLst>
          </p:cNvPr>
          <p:cNvSpPr txBox="1"/>
          <p:nvPr/>
        </p:nvSpPr>
        <p:spPr>
          <a:xfrm>
            <a:off x="9122234" y="5916236"/>
            <a:ext cx="2003878" cy="307777"/>
          </a:xfrm>
          <a:prstGeom prst="rect">
            <a:avLst/>
          </a:prstGeom>
          <a:noFill/>
        </p:spPr>
        <p:txBody>
          <a:bodyPr wrap="square">
            <a:spAutoFit/>
          </a:bodyPr>
          <a:lstStyle/>
          <a:p>
            <a:r>
              <a:rPr lang="en-IN" sz="1400" dirty="0">
                <a:solidFill>
                  <a:schemeClr val="bg2">
                    <a:lumMod val="50000"/>
                  </a:schemeClr>
                </a:solidFill>
              </a:rPr>
              <a:t>+0098 135 824 87935</a:t>
            </a:r>
          </a:p>
        </p:txBody>
      </p:sp>
      <p:sp>
        <p:nvSpPr>
          <p:cNvPr id="29" name="Graphic 34">
            <a:extLst>
              <a:ext uri="{FF2B5EF4-FFF2-40B4-BE49-F238E27FC236}">
                <a16:creationId xmlns:a16="http://schemas.microsoft.com/office/drawing/2014/main" id="{13511106-C9C3-15B0-8F5E-6635FADBD205}"/>
              </a:ext>
            </a:extLst>
          </p:cNvPr>
          <p:cNvSpPr/>
          <p:nvPr/>
        </p:nvSpPr>
        <p:spPr>
          <a:xfrm rot="3600000">
            <a:off x="8963934" y="6120491"/>
            <a:ext cx="126746" cy="307779"/>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solidFill>
                <a:schemeClr val="bg2">
                  <a:lumMod val="50000"/>
                </a:schemeClr>
              </a:solidFill>
            </a:endParaRPr>
          </a:p>
        </p:txBody>
      </p:sp>
      <p:grpSp>
        <p:nvGrpSpPr>
          <p:cNvPr id="7" name="Group 6">
            <a:extLst>
              <a:ext uri="{FF2B5EF4-FFF2-40B4-BE49-F238E27FC236}">
                <a16:creationId xmlns:a16="http://schemas.microsoft.com/office/drawing/2014/main" id="{CA6560D7-8F0C-A05D-FE6D-EC30EB605F97}"/>
              </a:ext>
            </a:extLst>
          </p:cNvPr>
          <p:cNvGrpSpPr/>
          <p:nvPr/>
        </p:nvGrpSpPr>
        <p:grpSpPr>
          <a:xfrm>
            <a:off x="8697569" y="5887523"/>
            <a:ext cx="414611" cy="359066"/>
            <a:chOff x="8697569" y="5840429"/>
            <a:chExt cx="414611" cy="359066"/>
          </a:xfrm>
        </p:grpSpPr>
        <p:sp>
          <p:nvSpPr>
            <p:cNvPr id="28" name="Graphic 7">
              <a:extLst>
                <a:ext uri="{FF2B5EF4-FFF2-40B4-BE49-F238E27FC236}">
                  <a16:creationId xmlns:a16="http://schemas.microsoft.com/office/drawing/2014/main" id="{DF0067E3-DFA1-E7E8-F347-F501DD193CE6}"/>
                </a:ext>
              </a:extLst>
            </p:cNvPr>
            <p:cNvSpPr/>
            <p:nvPr/>
          </p:nvSpPr>
          <p:spPr>
            <a:xfrm>
              <a:off x="8697569" y="5840429"/>
              <a:ext cx="414611" cy="359066"/>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solidFill>
                  <a:schemeClr val="bg2">
                    <a:lumMod val="50000"/>
                  </a:schemeClr>
                </a:solidFill>
              </a:endParaRPr>
            </a:p>
          </p:txBody>
        </p:sp>
        <p:pic>
          <p:nvPicPr>
            <p:cNvPr id="30" name="Graphic 29" descr="Receiver with solid fill">
              <a:extLst>
                <a:ext uri="{FF2B5EF4-FFF2-40B4-BE49-F238E27FC236}">
                  <a16:creationId xmlns:a16="http://schemas.microsoft.com/office/drawing/2014/main" id="{A1BA2FE4-79DD-35E7-B804-5A85889FF9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01352" y="5916440"/>
              <a:ext cx="207045" cy="207045"/>
            </a:xfrm>
            <a:prstGeom prst="rect">
              <a:avLst/>
            </a:prstGeom>
          </p:spPr>
        </p:pic>
      </p:grpSp>
      <p:sp>
        <p:nvSpPr>
          <p:cNvPr id="37" name="Title 36">
            <a:extLst>
              <a:ext uri="{FF2B5EF4-FFF2-40B4-BE49-F238E27FC236}">
                <a16:creationId xmlns:a16="http://schemas.microsoft.com/office/drawing/2014/main" id="{20B7583E-0C5E-BCB2-5182-E7357A11267D}"/>
              </a:ext>
            </a:extLst>
          </p:cNvPr>
          <p:cNvSpPr txBox="1">
            <a:spLocks noGrp="1"/>
          </p:cNvSpPr>
          <p:nvPr>
            <p:ph type="title"/>
          </p:nvPr>
        </p:nvSpPr>
        <p:spPr>
          <a:xfrm>
            <a:off x="1057575" y="2572438"/>
            <a:ext cx="10076851" cy="1862048"/>
          </a:xfrm>
          <a:noFill/>
        </p:spPr>
        <p:txBody>
          <a:bodyPr wrap="none" rtlCol="0">
            <a:spAutoFit/>
          </a:bodyPr>
          <a:lstStyle/>
          <a:p>
            <a:r>
              <a:rPr lang="en-IN" dirty="0"/>
              <a:t>Thank You</a:t>
            </a:r>
          </a:p>
        </p:txBody>
      </p:sp>
      <p:sp>
        <p:nvSpPr>
          <p:cNvPr id="45" name="Content Placeholder 44">
            <a:extLst>
              <a:ext uri="{FF2B5EF4-FFF2-40B4-BE49-F238E27FC236}">
                <a16:creationId xmlns:a16="http://schemas.microsoft.com/office/drawing/2014/main" id="{DDD3E058-59A5-5A91-35DC-0505C45A4213}"/>
              </a:ext>
            </a:extLst>
          </p:cNvPr>
          <p:cNvSpPr>
            <a:spLocks noGrp="1"/>
          </p:cNvSpPr>
          <p:nvPr>
            <p:ph sz="quarter" idx="11"/>
          </p:nvPr>
        </p:nvSpPr>
        <p:spPr>
          <a:xfrm>
            <a:off x="3680619" y="3823432"/>
            <a:ext cx="4830762" cy="733328"/>
          </a:xfrm>
        </p:spPr>
        <p:txBody>
          <a:bodyPr>
            <a:noAutofit/>
          </a:bodyPr>
          <a:lstStyle/>
          <a:p>
            <a:r>
              <a:rPr lang="en-IN" dirty="0"/>
              <a:t>Questions ?</a:t>
            </a:r>
          </a:p>
        </p:txBody>
      </p:sp>
    </p:spTree>
    <p:extLst>
      <p:ext uri="{BB962C8B-B14F-4D97-AF65-F5344CB8AC3E}">
        <p14:creationId xmlns:p14="http://schemas.microsoft.com/office/powerpoint/2010/main" val="462524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6726" y="5676900"/>
            <a:ext cx="3419475" cy="689740"/>
          </a:xfrm>
          <a:prstGeom prst="rect">
            <a:avLst/>
          </a:prstGeom>
        </p:spPr>
      </p:pic>
    </p:spTree>
    <p:extLst>
      <p:ext uri="{BB962C8B-B14F-4D97-AF65-F5344CB8AC3E}">
        <p14:creationId xmlns:p14="http://schemas.microsoft.com/office/powerpoint/2010/main" val="1617876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descr="A person wearing headphones sitting at a desk with computers&#10;&#10;Description automatically generated">
            <a:extLst>
              <a:ext uri="{FF2B5EF4-FFF2-40B4-BE49-F238E27FC236}">
                <a16:creationId xmlns:a16="http://schemas.microsoft.com/office/drawing/2014/main" id="{94E880CB-D40D-0001-E75E-C2FF2E78347B}"/>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1281" r="21281"/>
          <a:stretch/>
        </p:blipFill>
        <p:spPr>
          <a:xfrm>
            <a:off x="0" y="1"/>
            <a:ext cx="5906750" cy="6858001"/>
          </a:xfrm>
        </p:spPr>
      </p:pic>
      <p:sp>
        <p:nvSpPr>
          <p:cNvPr id="12" name="Title 11">
            <a:extLst>
              <a:ext uri="{FF2B5EF4-FFF2-40B4-BE49-F238E27FC236}">
                <a16:creationId xmlns:a16="http://schemas.microsoft.com/office/drawing/2014/main" id="{32FF5546-78E2-71EA-7F2D-6D76EDD01443}"/>
              </a:ext>
            </a:extLst>
          </p:cNvPr>
          <p:cNvSpPr txBox="1">
            <a:spLocks noGrp="1"/>
          </p:cNvSpPr>
          <p:nvPr>
            <p:ph type="title"/>
          </p:nvPr>
        </p:nvSpPr>
        <p:spPr>
          <a:xfrm>
            <a:off x="4666342" y="1110820"/>
            <a:ext cx="6970486" cy="718658"/>
          </a:xfrm>
          <a:noFill/>
        </p:spPr>
        <p:txBody>
          <a:bodyPr wrap="square">
            <a:spAutoFit/>
          </a:bodyPr>
          <a:lstStyle/>
          <a:p>
            <a:r>
              <a:rPr lang="en-IN" dirty="0"/>
              <a:t>Our Mission</a:t>
            </a:r>
          </a:p>
        </p:txBody>
      </p:sp>
      <p:sp>
        <p:nvSpPr>
          <p:cNvPr id="51" name="Text Placeholder 50">
            <a:extLst>
              <a:ext uri="{FF2B5EF4-FFF2-40B4-BE49-F238E27FC236}">
                <a16:creationId xmlns:a16="http://schemas.microsoft.com/office/drawing/2014/main" id="{83410A32-FCBF-13BB-648B-33E7FA6CFE93}"/>
              </a:ext>
            </a:extLst>
          </p:cNvPr>
          <p:cNvSpPr txBox="1">
            <a:spLocks noGrp="1"/>
          </p:cNvSpPr>
          <p:nvPr>
            <p:ph type="body" sz="quarter" idx="12"/>
          </p:nvPr>
        </p:nvSpPr>
        <p:spPr>
          <a:xfrm>
            <a:off x="7991852" y="1844788"/>
            <a:ext cx="3644976" cy="3910012"/>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Duis aute irure dolor Lorem ipsum dolor sit amet, consectetur adipiscing elit, sed do eiusmod tempor incididunt ut labore et dolore magna aliqua.</a:t>
            </a:r>
          </a:p>
        </p:txBody>
      </p:sp>
      <p:sp>
        <p:nvSpPr>
          <p:cNvPr id="13" name="Graphic 7">
            <a:extLst>
              <a:ext uri="{FF2B5EF4-FFF2-40B4-BE49-F238E27FC236}">
                <a16:creationId xmlns:a16="http://schemas.microsoft.com/office/drawing/2014/main" id="{E22D0B55-B630-2221-0AA2-C0D4DB29F256}"/>
              </a:ext>
            </a:extLst>
          </p:cNvPr>
          <p:cNvSpPr/>
          <p:nvPr/>
        </p:nvSpPr>
        <p:spPr>
          <a:xfrm>
            <a:off x="1594680" y="1397366"/>
            <a:ext cx="4691820" cy="4063269"/>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14" name="Graphic 7">
            <a:extLst>
              <a:ext uri="{FF2B5EF4-FFF2-40B4-BE49-F238E27FC236}">
                <a16:creationId xmlns:a16="http://schemas.microsoft.com/office/drawing/2014/main" id="{307EE1DE-D3FE-1AA6-8EF6-03F7CFF411FE}"/>
              </a:ext>
            </a:extLst>
          </p:cNvPr>
          <p:cNvSpPr/>
          <p:nvPr/>
        </p:nvSpPr>
        <p:spPr>
          <a:xfrm>
            <a:off x="2286636" y="2297859"/>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noFill/>
            <a:prstDash val="solid"/>
            <a:miter/>
          </a:ln>
        </p:spPr>
        <p:txBody>
          <a:bodyPr rtlCol="0" anchor="ctr"/>
          <a:lstStyle/>
          <a:p>
            <a:endParaRPr lang="en-IN" dirty="0"/>
          </a:p>
        </p:txBody>
      </p:sp>
      <p:sp>
        <p:nvSpPr>
          <p:cNvPr id="15" name="Graphic 7">
            <a:extLst>
              <a:ext uri="{FF2B5EF4-FFF2-40B4-BE49-F238E27FC236}">
                <a16:creationId xmlns:a16="http://schemas.microsoft.com/office/drawing/2014/main" id="{C31B075D-9C18-31E5-DE1E-20A163381345}"/>
              </a:ext>
            </a:extLst>
          </p:cNvPr>
          <p:cNvSpPr/>
          <p:nvPr/>
        </p:nvSpPr>
        <p:spPr>
          <a:xfrm>
            <a:off x="2286636" y="3763396"/>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noFill/>
            <a:prstDash val="solid"/>
            <a:miter/>
          </a:ln>
        </p:spPr>
        <p:txBody>
          <a:bodyPr rtlCol="0" anchor="ctr"/>
          <a:lstStyle/>
          <a:p>
            <a:endParaRPr lang="en-IN"/>
          </a:p>
        </p:txBody>
      </p:sp>
      <p:sp>
        <p:nvSpPr>
          <p:cNvPr id="17" name="TextBox 16">
            <a:extLst>
              <a:ext uri="{FF2B5EF4-FFF2-40B4-BE49-F238E27FC236}">
                <a16:creationId xmlns:a16="http://schemas.microsoft.com/office/drawing/2014/main" id="{D93D9CAD-4ABA-C6AC-740C-9AB46EB643FF}"/>
              </a:ext>
            </a:extLst>
          </p:cNvPr>
          <p:cNvSpPr txBox="1"/>
          <p:nvPr/>
        </p:nvSpPr>
        <p:spPr>
          <a:xfrm>
            <a:off x="2467369" y="2473463"/>
            <a:ext cx="513282" cy="461665"/>
          </a:xfrm>
          <a:prstGeom prst="rect">
            <a:avLst/>
          </a:prstGeom>
          <a:noFill/>
        </p:spPr>
        <p:txBody>
          <a:bodyPr wrap="none" rtlCol="0">
            <a:spAutoFit/>
          </a:bodyPr>
          <a:lstStyle/>
          <a:p>
            <a:r>
              <a:rPr lang="en-IN" sz="2400" b="1" dirty="0">
                <a:solidFill>
                  <a:schemeClr val="accent6"/>
                </a:solidFill>
              </a:rPr>
              <a:t>01</a:t>
            </a:r>
          </a:p>
        </p:txBody>
      </p:sp>
      <p:sp>
        <p:nvSpPr>
          <p:cNvPr id="18" name="TextBox 17">
            <a:extLst>
              <a:ext uri="{FF2B5EF4-FFF2-40B4-BE49-F238E27FC236}">
                <a16:creationId xmlns:a16="http://schemas.microsoft.com/office/drawing/2014/main" id="{FCB32D21-3C76-3E22-FC84-F25CFB550432}"/>
              </a:ext>
            </a:extLst>
          </p:cNvPr>
          <p:cNvSpPr txBox="1"/>
          <p:nvPr/>
        </p:nvSpPr>
        <p:spPr>
          <a:xfrm>
            <a:off x="2444125" y="3939002"/>
            <a:ext cx="574196" cy="461665"/>
          </a:xfrm>
          <a:prstGeom prst="rect">
            <a:avLst/>
          </a:prstGeom>
          <a:noFill/>
        </p:spPr>
        <p:txBody>
          <a:bodyPr wrap="none" rtlCol="0">
            <a:spAutoFit/>
          </a:bodyPr>
          <a:lstStyle/>
          <a:p>
            <a:r>
              <a:rPr lang="en-IN" sz="2400" b="1" dirty="0">
                <a:solidFill>
                  <a:schemeClr val="accent6"/>
                </a:solidFill>
              </a:rPr>
              <a:t>02</a:t>
            </a:r>
          </a:p>
        </p:txBody>
      </p:sp>
      <p:sp>
        <p:nvSpPr>
          <p:cNvPr id="20" name="TextBox 19">
            <a:extLst>
              <a:ext uri="{FF2B5EF4-FFF2-40B4-BE49-F238E27FC236}">
                <a16:creationId xmlns:a16="http://schemas.microsoft.com/office/drawing/2014/main" id="{167E0E6A-BC10-B30E-307D-B3B3C5BC4DF6}"/>
              </a:ext>
            </a:extLst>
          </p:cNvPr>
          <p:cNvSpPr txBox="1"/>
          <p:nvPr/>
        </p:nvSpPr>
        <p:spPr>
          <a:xfrm>
            <a:off x="3278792" y="2319302"/>
            <a:ext cx="1496407" cy="307777"/>
          </a:xfrm>
          <a:prstGeom prst="rect">
            <a:avLst/>
          </a:prstGeom>
          <a:noFill/>
        </p:spPr>
        <p:txBody>
          <a:bodyPr wrap="square">
            <a:spAutoFit/>
          </a:bodyPr>
          <a:lstStyle/>
          <a:p>
            <a:r>
              <a:rPr lang="en-IN" sz="1400" b="1" dirty="0">
                <a:solidFill>
                  <a:schemeClr val="bg1"/>
                </a:solidFill>
              </a:rPr>
              <a:t>Lorem ipsum </a:t>
            </a:r>
          </a:p>
        </p:txBody>
      </p:sp>
      <p:sp>
        <p:nvSpPr>
          <p:cNvPr id="22" name="TextBox 21">
            <a:extLst>
              <a:ext uri="{FF2B5EF4-FFF2-40B4-BE49-F238E27FC236}">
                <a16:creationId xmlns:a16="http://schemas.microsoft.com/office/drawing/2014/main" id="{CC01CE54-9A27-9708-23A2-3862462AABA4}"/>
              </a:ext>
            </a:extLst>
          </p:cNvPr>
          <p:cNvSpPr txBox="1"/>
          <p:nvPr/>
        </p:nvSpPr>
        <p:spPr>
          <a:xfrm>
            <a:off x="3278792" y="2584783"/>
            <a:ext cx="2340957" cy="461665"/>
          </a:xfrm>
          <a:prstGeom prst="rect">
            <a:avLst/>
          </a:prstGeom>
          <a:noFill/>
        </p:spPr>
        <p:txBody>
          <a:bodyPr wrap="square">
            <a:spAutoFit/>
          </a:bodyPr>
          <a:lstStyle/>
          <a:p>
            <a:r>
              <a:rPr lang="en-IN" sz="1200" dirty="0">
                <a:solidFill>
                  <a:schemeClr val="bg1"/>
                </a:solidFill>
              </a:rPr>
              <a:t>Lorem ipsum dolor sit amet, consectetur adipiscing elit.</a:t>
            </a:r>
          </a:p>
        </p:txBody>
      </p:sp>
      <p:sp>
        <p:nvSpPr>
          <p:cNvPr id="23" name="TextBox 22">
            <a:extLst>
              <a:ext uri="{FF2B5EF4-FFF2-40B4-BE49-F238E27FC236}">
                <a16:creationId xmlns:a16="http://schemas.microsoft.com/office/drawing/2014/main" id="{DB7BF0E1-AABC-9E02-DF27-D2B86D39F767}"/>
              </a:ext>
            </a:extLst>
          </p:cNvPr>
          <p:cNvSpPr txBox="1"/>
          <p:nvPr/>
        </p:nvSpPr>
        <p:spPr>
          <a:xfrm>
            <a:off x="3278792" y="3811552"/>
            <a:ext cx="1496407" cy="307777"/>
          </a:xfrm>
          <a:prstGeom prst="rect">
            <a:avLst/>
          </a:prstGeom>
          <a:noFill/>
        </p:spPr>
        <p:txBody>
          <a:bodyPr wrap="square">
            <a:spAutoFit/>
          </a:bodyPr>
          <a:lstStyle/>
          <a:p>
            <a:r>
              <a:rPr lang="en-IN" sz="1400" b="1" dirty="0">
                <a:solidFill>
                  <a:schemeClr val="bg1"/>
                </a:solidFill>
              </a:rPr>
              <a:t>Lorem ipsum </a:t>
            </a:r>
          </a:p>
        </p:txBody>
      </p:sp>
      <p:sp>
        <p:nvSpPr>
          <p:cNvPr id="24" name="TextBox 23">
            <a:extLst>
              <a:ext uri="{FF2B5EF4-FFF2-40B4-BE49-F238E27FC236}">
                <a16:creationId xmlns:a16="http://schemas.microsoft.com/office/drawing/2014/main" id="{6289A2E8-0B6C-54CA-5BB4-216DD6519B0B}"/>
              </a:ext>
            </a:extLst>
          </p:cNvPr>
          <p:cNvSpPr txBox="1"/>
          <p:nvPr/>
        </p:nvSpPr>
        <p:spPr>
          <a:xfrm>
            <a:off x="3278792" y="4077033"/>
            <a:ext cx="2340956" cy="461665"/>
          </a:xfrm>
          <a:prstGeom prst="rect">
            <a:avLst/>
          </a:prstGeom>
          <a:noFill/>
        </p:spPr>
        <p:txBody>
          <a:bodyPr wrap="square">
            <a:spAutoFit/>
          </a:bodyPr>
          <a:lstStyle>
            <a:defPPr>
              <a:defRPr lang="en-US"/>
            </a:defPPr>
            <a:lvl1pPr>
              <a:defRPr sz="1200">
                <a:solidFill>
                  <a:schemeClr val="bg1"/>
                </a:solidFill>
                <a:latin typeface="Montserrat" panose="00000500000000000000" pitchFamily="50" charset="0"/>
              </a:defRPr>
            </a:lvl1pPr>
          </a:lstStyle>
          <a:p>
            <a:r>
              <a:rPr lang="en-IN" dirty="0">
                <a:latin typeface="+mn-lt"/>
              </a:rPr>
              <a:t>Lorem ipsum dolor sit amet, consectetur adipiscing elit.</a:t>
            </a:r>
          </a:p>
        </p:txBody>
      </p:sp>
      <p:sp>
        <p:nvSpPr>
          <p:cNvPr id="27" name="Graphic 34">
            <a:extLst>
              <a:ext uri="{FF2B5EF4-FFF2-40B4-BE49-F238E27FC236}">
                <a16:creationId xmlns:a16="http://schemas.microsoft.com/office/drawing/2014/main" id="{4EAFB8DF-3E9E-6CD4-7004-9D78E004DA8F}"/>
              </a:ext>
            </a:extLst>
          </p:cNvPr>
          <p:cNvSpPr/>
          <p:nvPr/>
        </p:nvSpPr>
        <p:spPr>
          <a:xfrm rot="10800000" flipH="1">
            <a:off x="5497852" y="1278315"/>
            <a:ext cx="1771348" cy="4301370"/>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grpSp>
        <p:nvGrpSpPr>
          <p:cNvPr id="8" name="Group 7">
            <a:extLst>
              <a:ext uri="{FF2B5EF4-FFF2-40B4-BE49-F238E27FC236}">
                <a16:creationId xmlns:a16="http://schemas.microsoft.com/office/drawing/2014/main" id="{5A02A445-9BD4-066C-AF4A-035679E5D5C0}"/>
              </a:ext>
            </a:extLst>
          </p:cNvPr>
          <p:cNvGrpSpPr/>
          <p:nvPr/>
        </p:nvGrpSpPr>
        <p:grpSpPr>
          <a:xfrm>
            <a:off x="10284036" y="5617472"/>
            <a:ext cx="1230494" cy="145143"/>
            <a:chOff x="10284036" y="5772548"/>
            <a:chExt cx="1230494" cy="145143"/>
          </a:xfrm>
          <a:solidFill>
            <a:schemeClr val="accent6"/>
          </a:solidFill>
        </p:grpSpPr>
        <p:sp>
          <p:nvSpPr>
            <p:cNvPr id="3" name="Rectangle 2">
              <a:extLst>
                <a:ext uri="{FF2B5EF4-FFF2-40B4-BE49-F238E27FC236}">
                  <a16:creationId xmlns:a16="http://schemas.microsoft.com/office/drawing/2014/main" id="{BBD0FE18-0D05-D93A-C30F-C18DB0EF1D7B}"/>
                </a:ext>
              </a:extLst>
            </p:cNvPr>
            <p:cNvSpPr/>
            <p:nvPr/>
          </p:nvSpPr>
          <p:spPr>
            <a:xfrm>
              <a:off x="10284036"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4" name="Rectangle 3">
              <a:extLst>
                <a:ext uri="{FF2B5EF4-FFF2-40B4-BE49-F238E27FC236}">
                  <a16:creationId xmlns:a16="http://schemas.microsoft.com/office/drawing/2014/main" id="{0F2A7AD9-D11C-2657-A184-330595A09B5C}"/>
                </a:ext>
              </a:extLst>
            </p:cNvPr>
            <p:cNvSpPr/>
            <p:nvPr/>
          </p:nvSpPr>
          <p:spPr>
            <a:xfrm>
              <a:off x="10555374"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5" name="Rectangle 4">
              <a:extLst>
                <a:ext uri="{FF2B5EF4-FFF2-40B4-BE49-F238E27FC236}">
                  <a16:creationId xmlns:a16="http://schemas.microsoft.com/office/drawing/2014/main" id="{560DABD2-AC53-9D80-509B-59C1D041B692}"/>
                </a:ext>
              </a:extLst>
            </p:cNvPr>
            <p:cNvSpPr/>
            <p:nvPr/>
          </p:nvSpPr>
          <p:spPr>
            <a:xfrm>
              <a:off x="10826712"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6" name="Rectangle 5">
              <a:extLst>
                <a:ext uri="{FF2B5EF4-FFF2-40B4-BE49-F238E27FC236}">
                  <a16:creationId xmlns:a16="http://schemas.microsoft.com/office/drawing/2014/main" id="{B641AC5D-5288-DE78-823B-83B44A06228F}"/>
                </a:ext>
              </a:extLst>
            </p:cNvPr>
            <p:cNvSpPr/>
            <p:nvPr/>
          </p:nvSpPr>
          <p:spPr>
            <a:xfrm>
              <a:off x="11098050"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7" name="Rectangle 6">
              <a:extLst>
                <a:ext uri="{FF2B5EF4-FFF2-40B4-BE49-F238E27FC236}">
                  <a16:creationId xmlns:a16="http://schemas.microsoft.com/office/drawing/2014/main" id="{C0293671-8C7E-BFA7-B942-50B4C3A07369}"/>
                </a:ext>
              </a:extLst>
            </p:cNvPr>
            <p:cNvSpPr/>
            <p:nvPr/>
          </p:nvSpPr>
          <p:spPr>
            <a:xfrm>
              <a:off x="11369387" y="5772548"/>
              <a:ext cx="145143" cy="145143"/>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grpSp>
      <p:sp>
        <p:nvSpPr>
          <p:cNvPr id="10" name="Graphic 34">
            <a:extLst>
              <a:ext uri="{FF2B5EF4-FFF2-40B4-BE49-F238E27FC236}">
                <a16:creationId xmlns:a16="http://schemas.microsoft.com/office/drawing/2014/main" id="{B052C63B-E21B-2244-FBB6-C9720BAA80B6}"/>
              </a:ext>
            </a:extLst>
          </p:cNvPr>
          <p:cNvSpPr/>
          <p:nvPr/>
        </p:nvSpPr>
        <p:spPr>
          <a:xfrm rot="10800000" flipH="1">
            <a:off x="6805555" y="1996440"/>
            <a:ext cx="1163710" cy="2825842"/>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5"/>
          </a:solidFill>
          <a:ln w="0" cap="flat">
            <a:noFill/>
            <a:prstDash val="solid"/>
            <a:miter/>
          </a:ln>
        </p:spPr>
        <p:txBody>
          <a:bodyPr rtlCol="0" anchor="ctr"/>
          <a:lstStyle/>
          <a:p>
            <a:endParaRPr lang="en-IN"/>
          </a:p>
        </p:txBody>
      </p:sp>
    </p:spTree>
    <p:extLst>
      <p:ext uri="{BB962C8B-B14F-4D97-AF65-F5344CB8AC3E}">
        <p14:creationId xmlns:p14="http://schemas.microsoft.com/office/powerpoint/2010/main" val="2120968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2B39F36-202A-32E5-0242-1827A636A659}"/>
              </a:ext>
            </a:extLst>
          </p:cNvPr>
          <p:cNvSpPr/>
          <p:nvPr/>
        </p:nvSpPr>
        <p:spPr>
          <a:xfrm>
            <a:off x="2708650" y="2407038"/>
            <a:ext cx="9483350" cy="2043925"/>
          </a:xfrm>
          <a:custGeom>
            <a:avLst/>
            <a:gdLst>
              <a:gd name="connsiteX0" fmla="*/ 590046 w 9483350"/>
              <a:gd name="connsiteY0" fmla="*/ 0 h 2043925"/>
              <a:gd name="connsiteX1" fmla="*/ 1340836 w 9483350"/>
              <a:gd name="connsiteY1" fmla="*/ 0 h 2043925"/>
              <a:gd name="connsiteX2" fmla="*/ 1770054 w 9483350"/>
              <a:gd name="connsiteY2" fmla="*/ 0 h 2043925"/>
              <a:gd name="connsiteX3" fmla="*/ 9483350 w 9483350"/>
              <a:gd name="connsiteY3" fmla="*/ 0 h 2043925"/>
              <a:gd name="connsiteX4" fmla="*/ 9483350 w 9483350"/>
              <a:gd name="connsiteY4" fmla="*/ 2043924 h 2043925"/>
              <a:gd name="connsiteX5" fmla="*/ 1770055 w 9483350"/>
              <a:gd name="connsiteY5" fmla="*/ 2043924 h 2043925"/>
              <a:gd name="connsiteX6" fmla="*/ 1770054 w 9483350"/>
              <a:gd name="connsiteY6" fmla="*/ 2043925 h 2043925"/>
              <a:gd name="connsiteX7" fmla="*/ 590046 w 9483350"/>
              <a:gd name="connsiteY7" fmla="*/ 2043925 h 2043925"/>
              <a:gd name="connsiteX8" fmla="*/ 0 w 9483350"/>
              <a:gd name="connsiteY8" fmla="*/ 1021920 h 204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83350" h="2043925">
                <a:moveTo>
                  <a:pt x="590046" y="0"/>
                </a:moveTo>
                <a:lnTo>
                  <a:pt x="1340836" y="0"/>
                </a:lnTo>
                <a:lnTo>
                  <a:pt x="1770054" y="0"/>
                </a:lnTo>
                <a:lnTo>
                  <a:pt x="9483350" y="0"/>
                </a:lnTo>
                <a:lnTo>
                  <a:pt x="9483350" y="2043924"/>
                </a:lnTo>
                <a:lnTo>
                  <a:pt x="1770055" y="2043924"/>
                </a:lnTo>
                <a:lnTo>
                  <a:pt x="1770054" y="2043925"/>
                </a:lnTo>
                <a:lnTo>
                  <a:pt x="590046" y="2043925"/>
                </a:lnTo>
                <a:lnTo>
                  <a:pt x="0" y="102192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9" name="Text Placeholder 8">
            <a:extLst>
              <a:ext uri="{FF2B5EF4-FFF2-40B4-BE49-F238E27FC236}">
                <a16:creationId xmlns:a16="http://schemas.microsoft.com/office/drawing/2014/main" id="{DDA15D6C-2BB7-CF87-78C1-AFD46A176441}"/>
              </a:ext>
            </a:extLst>
          </p:cNvPr>
          <p:cNvSpPr txBox="1">
            <a:spLocks noGrp="1"/>
          </p:cNvSpPr>
          <p:nvPr>
            <p:ph type="body" sz="quarter" idx="11"/>
          </p:nvPr>
        </p:nvSpPr>
        <p:spPr>
          <a:xfrm>
            <a:off x="5762625" y="4581525"/>
            <a:ext cx="5880100" cy="1362075"/>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pic>
        <p:nvPicPr>
          <p:cNvPr id="12" name="Picture Placeholder 11" descr="A computer on a desk&#10;&#10;Description automatically generated">
            <a:extLst>
              <a:ext uri="{FF2B5EF4-FFF2-40B4-BE49-F238E27FC236}">
                <a16:creationId xmlns:a16="http://schemas.microsoft.com/office/drawing/2014/main" id="{1E908E24-0129-6AFB-A75A-9183628CBD5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0291" r="20291"/>
          <a:stretch/>
        </p:blipFill>
        <p:spPr>
          <a:xfrm>
            <a:off x="511287" y="582799"/>
            <a:ext cx="5127441" cy="5753363"/>
          </a:xfrm>
        </p:spPr>
      </p:pic>
      <p:sp>
        <p:nvSpPr>
          <p:cNvPr id="4" name="Title 3">
            <a:extLst>
              <a:ext uri="{FF2B5EF4-FFF2-40B4-BE49-F238E27FC236}">
                <a16:creationId xmlns:a16="http://schemas.microsoft.com/office/drawing/2014/main" id="{8AE426F9-CAA7-7C50-9ADA-CE76BE949A68}"/>
              </a:ext>
            </a:extLst>
          </p:cNvPr>
          <p:cNvSpPr txBox="1">
            <a:spLocks noGrp="1"/>
          </p:cNvSpPr>
          <p:nvPr>
            <p:ph type="title"/>
          </p:nvPr>
        </p:nvSpPr>
        <p:spPr>
          <a:xfrm>
            <a:off x="3753915" y="3095062"/>
            <a:ext cx="7888698" cy="718658"/>
          </a:xfrm>
          <a:noFill/>
        </p:spPr>
        <p:txBody>
          <a:bodyPr wrap="none" rtlCol="0">
            <a:spAutoFit/>
          </a:bodyPr>
          <a:lstStyle/>
          <a:p>
            <a:r>
              <a:rPr lang="en-IN" dirty="0"/>
              <a:t>In Business Our Profile is Leading</a:t>
            </a:r>
          </a:p>
        </p:txBody>
      </p:sp>
      <p:sp>
        <p:nvSpPr>
          <p:cNvPr id="19" name="TextBox 18">
            <a:extLst>
              <a:ext uri="{FF2B5EF4-FFF2-40B4-BE49-F238E27FC236}">
                <a16:creationId xmlns:a16="http://schemas.microsoft.com/office/drawing/2014/main" id="{36239D91-F809-FDD2-BBB9-CCD60B5FDB6B}"/>
              </a:ext>
            </a:extLst>
          </p:cNvPr>
          <p:cNvSpPr txBox="1"/>
          <p:nvPr/>
        </p:nvSpPr>
        <p:spPr>
          <a:xfrm>
            <a:off x="8748506" y="1818291"/>
            <a:ext cx="2894107" cy="461665"/>
          </a:xfrm>
          <a:prstGeom prst="rect">
            <a:avLst/>
          </a:prstGeom>
          <a:noFill/>
        </p:spPr>
        <p:txBody>
          <a:bodyPr wrap="square">
            <a:spAutoFit/>
          </a:bodyPr>
          <a:lstStyle/>
          <a:p>
            <a:pPr algn="r"/>
            <a:r>
              <a:rPr lang="en-IN" sz="2400" b="1" dirty="0">
                <a:solidFill>
                  <a:schemeClr val="bg2">
                    <a:lumMod val="50000"/>
                  </a:schemeClr>
                </a:solidFill>
                <a:latin typeface="+mj-lt"/>
              </a:rPr>
              <a:t>X Company</a:t>
            </a:r>
          </a:p>
        </p:txBody>
      </p:sp>
      <p:sp>
        <p:nvSpPr>
          <p:cNvPr id="21" name="Rectangle 20">
            <a:extLst>
              <a:ext uri="{FF2B5EF4-FFF2-40B4-BE49-F238E27FC236}">
                <a16:creationId xmlns:a16="http://schemas.microsoft.com/office/drawing/2014/main" id="{500B133B-737F-8F57-5B53-CAA5FAB42402}"/>
              </a:ext>
            </a:extLst>
          </p:cNvPr>
          <p:cNvSpPr/>
          <p:nvPr/>
        </p:nvSpPr>
        <p:spPr>
          <a:xfrm>
            <a:off x="10284036" y="60773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2" name="Rectangle 21">
            <a:extLst>
              <a:ext uri="{FF2B5EF4-FFF2-40B4-BE49-F238E27FC236}">
                <a16:creationId xmlns:a16="http://schemas.microsoft.com/office/drawing/2014/main" id="{D4A7D07A-604A-B678-F987-74A4A4A121D3}"/>
              </a:ext>
            </a:extLst>
          </p:cNvPr>
          <p:cNvSpPr/>
          <p:nvPr/>
        </p:nvSpPr>
        <p:spPr>
          <a:xfrm>
            <a:off x="10555374" y="60773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3" name="Rectangle 22">
            <a:extLst>
              <a:ext uri="{FF2B5EF4-FFF2-40B4-BE49-F238E27FC236}">
                <a16:creationId xmlns:a16="http://schemas.microsoft.com/office/drawing/2014/main" id="{98582A48-3573-721C-3276-5BC123D72DF0}"/>
              </a:ext>
            </a:extLst>
          </p:cNvPr>
          <p:cNvSpPr/>
          <p:nvPr/>
        </p:nvSpPr>
        <p:spPr>
          <a:xfrm>
            <a:off x="10826712" y="60773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4" name="Rectangle 23">
            <a:extLst>
              <a:ext uri="{FF2B5EF4-FFF2-40B4-BE49-F238E27FC236}">
                <a16:creationId xmlns:a16="http://schemas.microsoft.com/office/drawing/2014/main" id="{0389362B-F09B-F9B1-FC14-02538CBE862D}"/>
              </a:ext>
            </a:extLst>
          </p:cNvPr>
          <p:cNvSpPr/>
          <p:nvPr/>
        </p:nvSpPr>
        <p:spPr>
          <a:xfrm>
            <a:off x="11098050" y="60773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
        <p:nvSpPr>
          <p:cNvPr id="25" name="Rectangle 24">
            <a:extLst>
              <a:ext uri="{FF2B5EF4-FFF2-40B4-BE49-F238E27FC236}">
                <a16:creationId xmlns:a16="http://schemas.microsoft.com/office/drawing/2014/main" id="{0F3EECE2-297A-D57F-B187-B6C991A24B20}"/>
              </a:ext>
            </a:extLst>
          </p:cNvPr>
          <p:cNvSpPr/>
          <p:nvPr/>
        </p:nvSpPr>
        <p:spPr>
          <a:xfrm>
            <a:off x="11369387" y="6077348"/>
            <a:ext cx="145143" cy="14514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bg2">
                  <a:lumMod val="50000"/>
                </a:schemeClr>
              </a:solidFill>
            </a:endParaRPr>
          </a:p>
        </p:txBody>
      </p:sp>
    </p:spTree>
    <p:extLst>
      <p:ext uri="{BB962C8B-B14F-4D97-AF65-F5344CB8AC3E}">
        <p14:creationId xmlns:p14="http://schemas.microsoft.com/office/powerpoint/2010/main" val="303876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 Placeholder 17">
            <a:extLst>
              <a:ext uri="{FF2B5EF4-FFF2-40B4-BE49-F238E27FC236}">
                <a16:creationId xmlns:a16="http://schemas.microsoft.com/office/drawing/2014/main" id="{53758525-73F6-92DD-41B0-9EA347DC9F93}"/>
              </a:ext>
            </a:extLst>
          </p:cNvPr>
          <p:cNvSpPr>
            <a:spLocks noGrp="1"/>
          </p:cNvSpPr>
          <p:nvPr>
            <p:ph type="body" sz="quarter" idx="13"/>
          </p:nvPr>
        </p:nvSpPr>
        <p:spPr>
          <a:xfrm>
            <a:off x="5403850" y="2120900"/>
            <a:ext cx="5886450" cy="1346200"/>
          </a:xfrm>
          <a:noFill/>
        </p:spPr>
        <p:txBody>
          <a:bodyPr wrap="square">
            <a:spAutoFit/>
          </a:bodyPr>
          <a:lstStyle>
            <a:lvl1pPr marL="0" indent="0">
              <a:buNone/>
              <a:defRPr lang="en-IN" sz="1400" dirty="0">
                <a:solidFill>
                  <a:schemeClr val="bg1"/>
                </a:solidFill>
              </a:defRPr>
            </a:lvl1pPr>
          </a:lstStyle>
          <a:p>
            <a:pPr lvl="0">
              <a:lnSpc>
                <a:spcPct val="150000"/>
              </a:lnSpc>
            </a:pPr>
            <a:r>
              <a:rPr lang="en-IN" dirty="0"/>
              <a:t>Lorem ipsum dolor sit amet, consectetur adipiscing elit, sed do eiusmod tempor incididunt ut labore et dolore magna aliqua. Ut enim ad minim veniam, quis nostrud exercitation ullamco laboris nisi ut aliquip ex ea commodo consequat. </a:t>
            </a:r>
          </a:p>
        </p:txBody>
      </p:sp>
      <p:pic>
        <p:nvPicPr>
          <p:cNvPr id="12" name="Picture Placeholder 11" descr="A person in a suit looking up&#10;&#10;Description automatically generated">
            <a:extLst>
              <a:ext uri="{FF2B5EF4-FFF2-40B4-BE49-F238E27FC236}">
                <a16:creationId xmlns:a16="http://schemas.microsoft.com/office/drawing/2014/main" id="{C4810948-1CCC-9A70-49E7-22C243F59F57}"/>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75" t="-677" r="475" b="12737"/>
          <a:stretch/>
        </p:blipFill>
        <p:spPr>
          <a:xfrm>
            <a:off x="0" y="825500"/>
            <a:ext cx="4953000" cy="6032500"/>
          </a:xfrm>
        </p:spPr>
      </p:pic>
      <p:sp>
        <p:nvSpPr>
          <p:cNvPr id="7" name="Title 6">
            <a:extLst>
              <a:ext uri="{FF2B5EF4-FFF2-40B4-BE49-F238E27FC236}">
                <a16:creationId xmlns:a16="http://schemas.microsoft.com/office/drawing/2014/main" id="{9F8BE9C2-24CE-4C5D-F1E0-DBC1274787DB}"/>
              </a:ext>
            </a:extLst>
          </p:cNvPr>
          <p:cNvSpPr txBox="1">
            <a:spLocks noGrp="1"/>
          </p:cNvSpPr>
          <p:nvPr>
            <p:ph type="title"/>
          </p:nvPr>
        </p:nvSpPr>
        <p:spPr>
          <a:xfrm>
            <a:off x="5404079" y="825500"/>
            <a:ext cx="4673535" cy="718658"/>
          </a:xfrm>
          <a:noFill/>
        </p:spPr>
        <p:txBody>
          <a:bodyPr wrap="square" rtlCol="0">
            <a:spAutoFit/>
          </a:bodyPr>
          <a:lstStyle/>
          <a:p>
            <a:r>
              <a:rPr lang="en-IN"/>
              <a:t>Meet Our Boss</a:t>
            </a:r>
            <a:endParaRPr lang="en-IN" dirty="0"/>
          </a:p>
        </p:txBody>
      </p:sp>
      <p:sp>
        <p:nvSpPr>
          <p:cNvPr id="37" name="Text Placeholder 36">
            <a:extLst>
              <a:ext uri="{FF2B5EF4-FFF2-40B4-BE49-F238E27FC236}">
                <a16:creationId xmlns:a16="http://schemas.microsoft.com/office/drawing/2014/main" id="{5797F602-BD59-2FF7-C1D2-BD21F2A07A6B}"/>
              </a:ext>
            </a:extLst>
          </p:cNvPr>
          <p:cNvSpPr txBox="1">
            <a:spLocks noGrp="1"/>
          </p:cNvSpPr>
          <p:nvPr>
            <p:ph type="body" sz="quarter" idx="11"/>
          </p:nvPr>
        </p:nvSpPr>
        <p:spPr>
          <a:xfrm>
            <a:off x="5404080" y="1619963"/>
            <a:ext cx="4030269" cy="424732"/>
          </a:xfrm>
          <a:noFill/>
        </p:spPr>
        <p:txBody>
          <a:bodyPr wrap="none" rtlCol="0">
            <a:spAutoFit/>
          </a:bodyPr>
          <a:lstStyle/>
          <a:p>
            <a:r>
              <a:rPr lang="en-IN"/>
              <a:t>Education &amp; Experience</a:t>
            </a:r>
            <a:endParaRPr lang="en-IN" dirty="0"/>
          </a:p>
        </p:txBody>
      </p:sp>
      <p:sp>
        <p:nvSpPr>
          <p:cNvPr id="35" name="TextBox 34">
            <a:extLst>
              <a:ext uri="{FF2B5EF4-FFF2-40B4-BE49-F238E27FC236}">
                <a16:creationId xmlns:a16="http://schemas.microsoft.com/office/drawing/2014/main" id="{061C074D-34AD-D749-F238-16E67E1D28B2}"/>
              </a:ext>
            </a:extLst>
          </p:cNvPr>
          <p:cNvSpPr txBox="1"/>
          <p:nvPr/>
        </p:nvSpPr>
        <p:spPr>
          <a:xfrm>
            <a:off x="5404079" y="3652546"/>
            <a:ext cx="2076209" cy="461665"/>
          </a:xfrm>
          <a:prstGeom prst="rect">
            <a:avLst/>
          </a:prstGeom>
          <a:noFill/>
        </p:spPr>
        <p:txBody>
          <a:bodyPr wrap="none" rtlCol="0">
            <a:spAutoFit/>
          </a:bodyPr>
          <a:lstStyle/>
          <a:p>
            <a:r>
              <a:rPr lang="en-IN" sz="2400" b="1" dirty="0">
                <a:solidFill>
                  <a:schemeClr val="bg1"/>
                </a:solidFill>
              </a:rPr>
              <a:t>Capabilities</a:t>
            </a:r>
          </a:p>
        </p:txBody>
      </p:sp>
      <p:grpSp>
        <p:nvGrpSpPr>
          <p:cNvPr id="45" name="Group 44">
            <a:extLst>
              <a:ext uri="{FF2B5EF4-FFF2-40B4-BE49-F238E27FC236}">
                <a16:creationId xmlns:a16="http://schemas.microsoft.com/office/drawing/2014/main" id="{1DBA4DCE-67B0-9F6B-39B5-E1F0CD6AACC7}"/>
              </a:ext>
            </a:extLst>
          </p:cNvPr>
          <p:cNvGrpSpPr/>
          <p:nvPr/>
        </p:nvGrpSpPr>
        <p:grpSpPr>
          <a:xfrm>
            <a:off x="5404079" y="4301864"/>
            <a:ext cx="5520915" cy="1710034"/>
            <a:chOff x="5413827" y="3480554"/>
            <a:chExt cx="5520915" cy="1710034"/>
          </a:xfrm>
        </p:grpSpPr>
        <p:grpSp>
          <p:nvGrpSpPr>
            <p:cNvPr id="31" name="Group 30">
              <a:extLst>
                <a:ext uri="{FF2B5EF4-FFF2-40B4-BE49-F238E27FC236}">
                  <a16:creationId xmlns:a16="http://schemas.microsoft.com/office/drawing/2014/main" id="{1ED6C866-E97F-5997-1DB3-67E3051F3F07}"/>
                </a:ext>
              </a:extLst>
            </p:cNvPr>
            <p:cNvGrpSpPr/>
            <p:nvPr/>
          </p:nvGrpSpPr>
          <p:grpSpPr>
            <a:xfrm>
              <a:off x="6739939" y="3525840"/>
              <a:ext cx="3688079" cy="217204"/>
              <a:chOff x="7391400" y="3631786"/>
              <a:chExt cx="3688079" cy="217204"/>
            </a:xfrm>
          </p:grpSpPr>
          <p:sp>
            <p:nvSpPr>
              <p:cNvPr id="17" name="Rectangle: Rounded Corners 16">
                <a:extLst>
                  <a:ext uri="{FF2B5EF4-FFF2-40B4-BE49-F238E27FC236}">
                    <a16:creationId xmlns:a16="http://schemas.microsoft.com/office/drawing/2014/main" id="{4258BB70-8F67-1E3B-0F3B-38AA2820BDA8}"/>
                  </a:ext>
                </a:extLst>
              </p:cNvPr>
              <p:cNvSpPr/>
              <p:nvPr/>
            </p:nvSpPr>
            <p:spPr>
              <a:xfrm>
                <a:off x="7722460" y="3631786"/>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1" name="Rectangle: Rounded Corners 20">
                <a:extLst>
                  <a:ext uri="{FF2B5EF4-FFF2-40B4-BE49-F238E27FC236}">
                    <a16:creationId xmlns:a16="http://schemas.microsoft.com/office/drawing/2014/main" id="{564DA321-7A58-3AAB-E300-C9C62DA2CABD}"/>
                  </a:ext>
                </a:extLst>
              </p:cNvPr>
              <p:cNvSpPr/>
              <p:nvPr/>
            </p:nvSpPr>
            <p:spPr>
              <a:xfrm>
                <a:off x="7391400" y="3631786"/>
                <a:ext cx="3207631"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33" name="Group 32">
              <a:extLst>
                <a:ext uri="{FF2B5EF4-FFF2-40B4-BE49-F238E27FC236}">
                  <a16:creationId xmlns:a16="http://schemas.microsoft.com/office/drawing/2014/main" id="{D922AB73-832B-9F85-2F0A-314065435728}"/>
                </a:ext>
              </a:extLst>
            </p:cNvPr>
            <p:cNvGrpSpPr/>
            <p:nvPr/>
          </p:nvGrpSpPr>
          <p:grpSpPr>
            <a:xfrm>
              <a:off x="6739939" y="3993259"/>
              <a:ext cx="3688079" cy="217204"/>
              <a:chOff x="7391400" y="4087755"/>
              <a:chExt cx="3688079" cy="217204"/>
            </a:xfrm>
          </p:grpSpPr>
          <p:sp>
            <p:nvSpPr>
              <p:cNvPr id="18" name="Rectangle: Rounded Corners 17">
                <a:extLst>
                  <a:ext uri="{FF2B5EF4-FFF2-40B4-BE49-F238E27FC236}">
                    <a16:creationId xmlns:a16="http://schemas.microsoft.com/office/drawing/2014/main" id="{80F496EB-3B31-0C0B-E889-D7D4ABB0CDAB}"/>
                  </a:ext>
                </a:extLst>
              </p:cNvPr>
              <p:cNvSpPr/>
              <p:nvPr/>
            </p:nvSpPr>
            <p:spPr>
              <a:xfrm>
                <a:off x="7722460" y="4087755"/>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2" name="Rectangle: Rounded Corners 21">
                <a:extLst>
                  <a:ext uri="{FF2B5EF4-FFF2-40B4-BE49-F238E27FC236}">
                    <a16:creationId xmlns:a16="http://schemas.microsoft.com/office/drawing/2014/main" id="{2DDF372B-FC25-6424-8F5B-2025D919E567}"/>
                  </a:ext>
                </a:extLst>
              </p:cNvPr>
              <p:cNvSpPr/>
              <p:nvPr/>
            </p:nvSpPr>
            <p:spPr>
              <a:xfrm>
                <a:off x="7391400" y="4087755"/>
                <a:ext cx="2981325"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34" name="Group 33">
              <a:extLst>
                <a:ext uri="{FF2B5EF4-FFF2-40B4-BE49-F238E27FC236}">
                  <a16:creationId xmlns:a16="http://schemas.microsoft.com/office/drawing/2014/main" id="{289A381D-E2D1-99AB-4C4C-B91AAD903005}"/>
                </a:ext>
              </a:extLst>
            </p:cNvPr>
            <p:cNvGrpSpPr/>
            <p:nvPr/>
          </p:nvGrpSpPr>
          <p:grpSpPr>
            <a:xfrm>
              <a:off x="6739939" y="4460678"/>
              <a:ext cx="3688079" cy="217204"/>
              <a:chOff x="7391400" y="4555174"/>
              <a:chExt cx="3688079" cy="217204"/>
            </a:xfrm>
          </p:grpSpPr>
          <p:sp>
            <p:nvSpPr>
              <p:cNvPr id="19" name="Rectangle: Rounded Corners 18">
                <a:extLst>
                  <a:ext uri="{FF2B5EF4-FFF2-40B4-BE49-F238E27FC236}">
                    <a16:creationId xmlns:a16="http://schemas.microsoft.com/office/drawing/2014/main" id="{D90AAEB6-8A12-0EC0-9ACA-9B65DFC0CBA1}"/>
                  </a:ext>
                </a:extLst>
              </p:cNvPr>
              <p:cNvSpPr/>
              <p:nvPr/>
            </p:nvSpPr>
            <p:spPr>
              <a:xfrm>
                <a:off x="7722460" y="4555174"/>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3" name="Rectangle: Rounded Corners 22">
                <a:extLst>
                  <a:ext uri="{FF2B5EF4-FFF2-40B4-BE49-F238E27FC236}">
                    <a16:creationId xmlns:a16="http://schemas.microsoft.com/office/drawing/2014/main" id="{DC7F091F-A41D-85D1-A5E5-BF5DE83B146C}"/>
                  </a:ext>
                </a:extLst>
              </p:cNvPr>
              <p:cNvSpPr/>
              <p:nvPr/>
            </p:nvSpPr>
            <p:spPr>
              <a:xfrm>
                <a:off x="7391400" y="4555174"/>
                <a:ext cx="3438525"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32" name="Group 31">
              <a:extLst>
                <a:ext uri="{FF2B5EF4-FFF2-40B4-BE49-F238E27FC236}">
                  <a16:creationId xmlns:a16="http://schemas.microsoft.com/office/drawing/2014/main" id="{2357663D-8224-9090-59C5-75B14A88EF05}"/>
                </a:ext>
              </a:extLst>
            </p:cNvPr>
            <p:cNvGrpSpPr/>
            <p:nvPr/>
          </p:nvGrpSpPr>
          <p:grpSpPr>
            <a:xfrm>
              <a:off x="6739939" y="4928097"/>
              <a:ext cx="3688079" cy="217204"/>
              <a:chOff x="7391400" y="5064277"/>
              <a:chExt cx="3688079" cy="217204"/>
            </a:xfrm>
          </p:grpSpPr>
          <p:sp>
            <p:nvSpPr>
              <p:cNvPr id="20" name="Rectangle: Rounded Corners 19">
                <a:extLst>
                  <a:ext uri="{FF2B5EF4-FFF2-40B4-BE49-F238E27FC236}">
                    <a16:creationId xmlns:a16="http://schemas.microsoft.com/office/drawing/2014/main" id="{96F9E1BA-BF78-47EB-B889-2F4DE85ABB15}"/>
                  </a:ext>
                </a:extLst>
              </p:cNvPr>
              <p:cNvSpPr/>
              <p:nvPr/>
            </p:nvSpPr>
            <p:spPr>
              <a:xfrm>
                <a:off x="7722460" y="5064277"/>
                <a:ext cx="3357019" cy="21720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4" name="Rectangle: Rounded Corners 23">
                <a:extLst>
                  <a:ext uri="{FF2B5EF4-FFF2-40B4-BE49-F238E27FC236}">
                    <a16:creationId xmlns:a16="http://schemas.microsoft.com/office/drawing/2014/main" id="{17A27E26-6CBD-6A5A-7EEE-81746004AF32}"/>
                  </a:ext>
                </a:extLst>
              </p:cNvPr>
              <p:cNvSpPr/>
              <p:nvPr/>
            </p:nvSpPr>
            <p:spPr>
              <a:xfrm>
                <a:off x="7391400" y="5064277"/>
                <a:ext cx="3207631" cy="217204"/>
              </a:xfrm>
              <a:prstGeom prst="round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5" name="TextBox 24">
              <a:extLst>
                <a:ext uri="{FF2B5EF4-FFF2-40B4-BE49-F238E27FC236}">
                  <a16:creationId xmlns:a16="http://schemas.microsoft.com/office/drawing/2014/main" id="{ED346275-BDE6-E99D-CEFF-B7EAA823C591}"/>
                </a:ext>
              </a:extLst>
            </p:cNvPr>
            <p:cNvSpPr txBox="1"/>
            <p:nvPr/>
          </p:nvSpPr>
          <p:spPr>
            <a:xfrm>
              <a:off x="5413827" y="3480554"/>
              <a:ext cx="1229824" cy="307777"/>
            </a:xfrm>
            <a:prstGeom prst="rect">
              <a:avLst/>
            </a:prstGeom>
            <a:noFill/>
          </p:spPr>
          <p:txBody>
            <a:bodyPr wrap="none" rtlCol="0">
              <a:spAutoFit/>
            </a:bodyPr>
            <a:lstStyle/>
            <a:p>
              <a:r>
                <a:rPr lang="en-IN" sz="1400" dirty="0">
                  <a:solidFill>
                    <a:schemeClr val="bg1"/>
                  </a:solidFill>
                </a:rPr>
                <a:t>Leadership</a:t>
              </a:r>
            </a:p>
          </p:txBody>
        </p:sp>
        <p:sp>
          <p:nvSpPr>
            <p:cNvPr id="26" name="TextBox 25">
              <a:extLst>
                <a:ext uri="{FF2B5EF4-FFF2-40B4-BE49-F238E27FC236}">
                  <a16:creationId xmlns:a16="http://schemas.microsoft.com/office/drawing/2014/main" id="{AC202C72-0F32-BA58-CB81-0C8C8DB3F66B}"/>
                </a:ext>
              </a:extLst>
            </p:cNvPr>
            <p:cNvSpPr txBox="1"/>
            <p:nvPr/>
          </p:nvSpPr>
          <p:spPr>
            <a:xfrm>
              <a:off x="5413827" y="3947973"/>
              <a:ext cx="1037463" cy="307777"/>
            </a:xfrm>
            <a:prstGeom prst="rect">
              <a:avLst/>
            </a:prstGeom>
            <a:noFill/>
          </p:spPr>
          <p:txBody>
            <a:bodyPr wrap="none" rtlCol="0">
              <a:spAutoFit/>
            </a:bodyPr>
            <a:lstStyle/>
            <a:p>
              <a:r>
                <a:rPr lang="en-IN" sz="1400" dirty="0">
                  <a:solidFill>
                    <a:schemeClr val="bg1"/>
                  </a:solidFill>
                </a:rPr>
                <a:t>Creativity</a:t>
              </a:r>
            </a:p>
          </p:txBody>
        </p:sp>
        <p:sp>
          <p:nvSpPr>
            <p:cNvPr id="27" name="TextBox 26">
              <a:extLst>
                <a:ext uri="{FF2B5EF4-FFF2-40B4-BE49-F238E27FC236}">
                  <a16:creationId xmlns:a16="http://schemas.microsoft.com/office/drawing/2014/main" id="{2C14345A-C927-344C-6DA4-B8C1BC8771D4}"/>
                </a:ext>
              </a:extLst>
            </p:cNvPr>
            <p:cNvSpPr txBox="1"/>
            <p:nvPr/>
          </p:nvSpPr>
          <p:spPr>
            <a:xfrm>
              <a:off x="5413827" y="4415392"/>
              <a:ext cx="1141659" cy="307777"/>
            </a:xfrm>
            <a:prstGeom prst="rect">
              <a:avLst/>
            </a:prstGeom>
            <a:noFill/>
          </p:spPr>
          <p:txBody>
            <a:bodyPr wrap="none" rtlCol="0">
              <a:spAutoFit/>
            </a:bodyPr>
            <a:lstStyle/>
            <a:p>
              <a:r>
                <a:rPr lang="en-IN" sz="1400" dirty="0">
                  <a:solidFill>
                    <a:schemeClr val="bg1"/>
                  </a:solidFill>
                </a:rPr>
                <a:t>Teamwork</a:t>
              </a:r>
            </a:p>
          </p:txBody>
        </p:sp>
        <p:sp>
          <p:nvSpPr>
            <p:cNvPr id="30" name="TextBox 29">
              <a:extLst>
                <a:ext uri="{FF2B5EF4-FFF2-40B4-BE49-F238E27FC236}">
                  <a16:creationId xmlns:a16="http://schemas.microsoft.com/office/drawing/2014/main" id="{76EDB5B3-A247-B827-BDF0-175E0F2BD7CE}"/>
                </a:ext>
              </a:extLst>
            </p:cNvPr>
            <p:cNvSpPr txBox="1"/>
            <p:nvPr/>
          </p:nvSpPr>
          <p:spPr>
            <a:xfrm>
              <a:off x="5413827" y="4882811"/>
              <a:ext cx="1085554" cy="307777"/>
            </a:xfrm>
            <a:prstGeom prst="rect">
              <a:avLst/>
            </a:prstGeom>
            <a:noFill/>
          </p:spPr>
          <p:txBody>
            <a:bodyPr wrap="none" rtlCol="0">
              <a:spAutoFit/>
            </a:bodyPr>
            <a:lstStyle/>
            <a:p>
              <a:r>
                <a:rPr lang="en-IN" sz="1400" dirty="0">
                  <a:solidFill>
                    <a:schemeClr val="bg1"/>
                  </a:solidFill>
                </a:rPr>
                <a:t>Execution</a:t>
              </a:r>
            </a:p>
          </p:txBody>
        </p:sp>
        <p:sp>
          <p:nvSpPr>
            <p:cNvPr id="40" name="TextBox 39">
              <a:extLst>
                <a:ext uri="{FF2B5EF4-FFF2-40B4-BE49-F238E27FC236}">
                  <a16:creationId xmlns:a16="http://schemas.microsoft.com/office/drawing/2014/main" id="{AFEDF840-3FA3-FDE0-9D48-65FD1B847E36}"/>
                </a:ext>
              </a:extLst>
            </p:cNvPr>
            <p:cNvSpPr txBox="1"/>
            <p:nvPr/>
          </p:nvSpPr>
          <p:spPr>
            <a:xfrm>
              <a:off x="10410123" y="3483331"/>
              <a:ext cx="490840" cy="261610"/>
            </a:xfrm>
            <a:prstGeom prst="rect">
              <a:avLst/>
            </a:prstGeom>
            <a:noFill/>
          </p:spPr>
          <p:txBody>
            <a:bodyPr wrap="none" rtlCol="0">
              <a:spAutoFit/>
            </a:bodyPr>
            <a:lstStyle/>
            <a:p>
              <a:r>
                <a:rPr lang="en-IN" sz="1100" b="1" dirty="0"/>
                <a:t>86%</a:t>
              </a:r>
            </a:p>
          </p:txBody>
        </p:sp>
        <p:sp>
          <p:nvSpPr>
            <p:cNvPr id="41" name="TextBox 40">
              <a:extLst>
                <a:ext uri="{FF2B5EF4-FFF2-40B4-BE49-F238E27FC236}">
                  <a16:creationId xmlns:a16="http://schemas.microsoft.com/office/drawing/2014/main" id="{3B5D358F-8002-CB93-4D24-89C4F03B2401}"/>
                </a:ext>
              </a:extLst>
            </p:cNvPr>
            <p:cNvSpPr txBox="1"/>
            <p:nvPr/>
          </p:nvSpPr>
          <p:spPr>
            <a:xfrm>
              <a:off x="10428018" y="3970788"/>
              <a:ext cx="492443" cy="261610"/>
            </a:xfrm>
            <a:prstGeom prst="rect">
              <a:avLst/>
            </a:prstGeom>
            <a:noFill/>
          </p:spPr>
          <p:txBody>
            <a:bodyPr wrap="none" rtlCol="0">
              <a:spAutoFit/>
            </a:bodyPr>
            <a:lstStyle/>
            <a:p>
              <a:r>
                <a:rPr lang="en-IN" sz="1100" b="1" dirty="0"/>
                <a:t>70%</a:t>
              </a:r>
            </a:p>
          </p:txBody>
        </p:sp>
        <p:sp>
          <p:nvSpPr>
            <p:cNvPr id="42" name="TextBox 41">
              <a:extLst>
                <a:ext uri="{FF2B5EF4-FFF2-40B4-BE49-F238E27FC236}">
                  <a16:creationId xmlns:a16="http://schemas.microsoft.com/office/drawing/2014/main" id="{845E4F56-BB61-DB50-4408-62424140432C}"/>
                </a:ext>
              </a:extLst>
            </p:cNvPr>
            <p:cNvSpPr txBox="1"/>
            <p:nvPr/>
          </p:nvSpPr>
          <p:spPr>
            <a:xfrm>
              <a:off x="10428773" y="4433937"/>
              <a:ext cx="494046" cy="261610"/>
            </a:xfrm>
            <a:prstGeom prst="rect">
              <a:avLst/>
            </a:prstGeom>
            <a:noFill/>
          </p:spPr>
          <p:txBody>
            <a:bodyPr wrap="none" rtlCol="0">
              <a:spAutoFit/>
            </a:bodyPr>
            <a:lstStyle/>
            <a:p>
              <a:r>
                <a:rPr lang="en-IN" sz="1100" b="1" dirty="0"/>
                <a:t>90%</a:t>
              </a:r>
            </a:p>
          </p:txBody>
        </p:sp>
        <p:sp>
          <p:nvSpPr>
            <p:cNvPr id="43" name="TextBox 42">
              <a:extLst>
                <a:ext uri="{FF2B5EF4-FFF2-40B4-BE49-F238E27FC236}">
                  <a16:creationId xmlns:a16="http://schemas.microsoft.com/office/drawing/2014/main" id="{38F1624C-D322-9267-FC5E-4A856946E0C2}"/>
                </a:ext>
              </a:extLst>
            </p:cNvPr>
            <p:cNvSpPr txBox="1"/>
            <p:nvPr/>
          </p:nvSpPr>
          <p:spPr>
            <a:xfrm>
              <a:off x="10437490" y="4905894"/>
              <a:ext cx="497252" cy="261610"/>
            </a:xfrm>
            <a:prstGeom prst="rect">
              <a:avLst/>
            </a:prstGeom>
            <a:noFill/>
          </p:spPr>
          <p:txBody>
            <a:bodyPr wrap="none" rtlCol="0">
              <a:spAutoFit/>
            </a:bodyPr>
            <a:lstStyle/>
            <a:p>
              <a:r>
                <a:rPr lang="en-IN" sz="1100" b="1" dirty="0"/>
                <a:t>80%</a:t>
              </a:r>
            </a:p>
          </p:txBody>
        </p:sp>
      </p:grpSp>
    </p:spTree>
    <p:extLst>
      <p:ext uri="{BB962C8B-B14F-4D97-AF65-F5344CB8AC3E}">
        <p14:creationId xmlns:p14="http://schemas.microsoft.com/office/powerpoint/2010/main" val="3861714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A4B099-D391-00BC-B521-9BC3D592A2CF}"/>
              </a:ext>
            </a:extLst>
          </p:cNvPr>
          <p:cNvSpPr/>
          <p:nvPr/>
        </p:nvSpPr>
        <p:spPr>
          <a:xfrm>
            <a:off x="1187453" y="4576569"/>
            <a:ext cx="1398633" cy="346231"/>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8" name="Freeform: Shape 7">
            <a:extLst>
              <a:ext uri="{FF2B5EF4-FFF2-40B4-BE49-F238E27FC236}">
                <a16:creationId xmlns:a16="http://schemas.microsoft.com/office/drawing/2014/main" id="{2B3BBBD8-0218-74C6-CBBF-D56D0221BF43}"/>
              </a:ext>
            </a:extLst>
          </p:cNvPr>
          <p:cNvSpPr/>
          <p:nvPr/>
        </p:nvSpPr>
        <p:spPr>
          <a:xfrm>
            <a:off x="655641" y="4496402"/>
            <a:ext cx="1846307" cy="506566"/>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b="1" dirty="0"/>
              <a:t>Learn More</a:t>
            </a:r>
          </a:p>
        </p:txBody>
      </p:sp>
      <p:sp>
        <p:nvSpPr>
          <p:cNvPr id="27" name="Content Placeholder 26">
            <a:extLst>
              <a:ext uri="{FF2B5EF4-FFF2-40B4-BE49-F238E27FC236}">
                <a16:creationId xmlns:a16="http://schemas.microsoft.com/office/drawing/2014/main" id="{FDCD5816-A524-AEDC-203F-C2507634E69F}"/>
              </a:ext>
            </a:extLst>
          </p:cNvPr>
          <p:cNvSpPr txBox="1">
            <a:spLocks noGrp="1"/>
          </p:cNvSpPr>
          <p:nvPr>
            <p:ph sz="quarter" idx="11"/>
          </p:nvPr>
        </p:nvSpPr>
        <p:spPr>
          <a:xfrm>
            <a:off x="550863" y="2603500"/>
            <a:ext cx="4833937" cy="175260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sp>
        <p:nvSpPr>
          <p:cNvPr id="21" name="Title 20">
            <a:extLst>
              <a:ext uri="{FF2B5EF4-FFF2-40B4-BE49-F238E27FC236}">
                <a16:creationId xmlns:a16="http://schemas.microsoft.com/office/drawing/2014/main" id="{BC99A729-A7F0-B24B-0319-8D66F001CA08}"/>
              </a:ext>
            </a:extLst>
          </p:cNvPr>
          <p:cNvSpPr txBox="1">
            <a:spLocks noGrp="1"/>
          </p:cNvSpPr>
          <p:nvPr>
            <p:ph type="title"/>
          </p:nvPr>
        </p:nvSpPr>
        <p:spPr>
          <a:xfrm>
            <a:off x="550861" y="1885417"/>
            <a:ext cx="9418639" cy="718658"/>
          </a:xfrm>
          <a:noFill/>
        </p:spPr>
        <p:txBody>
          <a:bodyPr wrap="square" rtlCol="0">
            <a:spAutoFit/>
          </a:bodyPr>
          <a:lstStyle/>
          <a:p>
            <a:r>
              <a:rPr lang="en-IN" dirty="0"/>
              <a:t>Product Mock up</a:t>
            </a:r>
          </a:p>
        </p:txBody>
      </p:sp>
      <p:pic>
        <p:nvPicPr>
          <p:cNvPr id="12" name="Picture Placeholder 11" descr="A group of people looking at a computer&#10;&#10;Description automatically generated">
            <a:extLst>
              <a:ext uri="{FF2B5EF4-FFF2-40B4-BE49-F238E27FC236}">
                <a16:creationId xmlns:a16="http://schemas.microsoft.com/office/drawing/2014/main" id="{F1F75268-0AF8-448D-1A1A-901684EAA949}"/>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7628" b="27628"/>
          <a:stretch>
            <a:fillRect/>
          </a:stretch>
        </p:blipFill>
        <p:spPr/>
      </p:pic>
    </p:spTree>
    <p:extLst>
      <p:ext uri="{BB962C8B-B14F-4D97-AF65-F5344CB8AC3E}">
        <p14:creationId xmlns:p14="http://schemas.microsoft.com/office/powerpoint/2010/main" val="511242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56">
            <a:extLst>
              <a:ext uri="{FF2B5EF4-FFF2-40B4-BE49-F238E27FC236}">
                <a16:creationId xmlns:a16="http://schemas.microsoft.com/office/drawing/2014/main" id="{889A0A10-1AF6-E258-B74D-AC693C077AC5}"/>
              </a:ext>
            </a:extLst>
          </p:cNvPr>
          <p:cNvSpPr/>
          <p:nvPr/>
        </p:nvSpPr>
        <p:spPr>
          <a:xfrm>
            <a:off x="0" y="2627862"/>
            <a:ext cx="3766386" cy="4230138"/>
          </a:xfrm>
          <a:custGeom>
            <a:avLst/>
            <a:gdLst>
              <a:gd name="connsiteX0" fmla="*/ 0 w 3766386"/>
              <a:gd name="connsiteY0" fmla="*/ 0 h 4230138"/>
              <a:gd name="connsiteX1" fmla="*/ 2105460 w 3766386"/>
              <a:gd name="connsiteY1" fmla="*/ 0 h 4230138"/>
              <a:gd name="connsiteX2" fmla="*/ 3766386 w 3766386"/>
              <a:gd name="connsiteY2" fmla="*/ 2876766 h 4230138"/>
              <a:gd name="connsiteX3" fmla="*/ 2984959 w 3766386"/>
              <a:gd name="connsiteY3" fmla="*/ 4230138 h 4230138"/>
              <a:gd name="connsiteX4" fmla="*/ 2196267 w 3766386"/>
              <a:gd name="connsiteY4" fmla="*/ 4230138 h 4230138"/>
              <a:gd name="connsiteX5" fmla="*/ 2977650 w 3766386"/>
              <a:gd name="connsiteY5" fmla="*/ 2876766 h 4230138"/>
              <a:gd name="connsiteX6" fmla="*/ 1711092 w 3766386"/>
              <a:gd name="connsiteY6" fmla="*/ 682893 h 4230138"/>
              <a:gd name="connsiteX7" fmla="*/ 0 w 3766386"/>
              <a:gd name="connsiteY7" fmla="*/ 682893 h 4230138"/>
              <a:gd name="connsiteX8" fmla="*/ 0 w 3766386"/>
              <a:gd name="connsiteY8" fmla="*/ 0 h 423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66386" h="4230138">
                <a:moveTo>
                  <a:pt x="0" y="0"/>
                </a:moveTo>
                <a:lnTo>
                  <a:pt x="2105460" y="0"/>
                </a:lnTo>
                <a:lnTo>
                  <a:pt x="3766386" y="2876766"/>
                </a:lnTo>
                <a:lnTo>
                  <a:pt x="2984959" y="4230138"/>
                </a:lnTo>
                <a:lnTo>
                  <a:pt x="2196267" y="4230138"/>
                </a:lnTo>
                <a:lnTo>
                  <a:pt x="2977650" y="2876766"/>
                </a:lnTo>
                <a:lnTo>
                  <a:pt x="1711092" y="682893"/>
                </a:lnTo>
                <a:lnTo>
                  <a:pt x="0" y="682893"/>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10" name="Content Placeholder 9">
            <a:extLst>
              <a:ext uri="{FF2B5EF4-FFF2-40B4-BE49-F238E27FC236}">
                <a16:creationId xmlns:a16="http://schemas.microsoft.com/office/drawing/2014/main" id="{506F460D-47D8-B549-709A-CF507DDD632D}"/>
              </a:ext>
            </a:extLst>
          </p:cNvPr>
          <p:cNvSpPr txBox="1">
            <a:spLocks noGrp="1"/>
          </p:cNvSpPr>
          <p:nvPr>
            <p:ph sz="quarter" idx="11"/>
          </p:nvPr>
        </p:nvSpPr>
        <p:spPr>
          <a:xfrm>
            <a:off x="6494463" y="2962373"/>
            <a:ext cx="4830763" cy="1669560"/>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p:txBody>
      </p:sp>
      <p:sp>
        <p:nvSpPr>
          <p:cNvPr id="4" name="Title 3">
            <a:extLst>
              <a:ext uri="{FF2B5EF4-FFF2-40B4-BE49-F238E27FC236}">
                <a16:creationId xmlns:a16="http://schemas.microsoft.com/office/drawing/2014/main" id="{1D63805E-9087-889E-E23E-762CD2556664}"/>
              </a:ext>
            </a:extLst>
          </p:cNvPr>
          <p:cNvSpPr txBox="1">
            <a:spLocks noGrp="1"/>
          </p:cNvSpPr>
          <p:nvPr>
            <p:ph type="title"/>
          </p:nvPr>
        </p:nvSpPr>
        <p:spPr>
          <a:xfrm>
            <a:off x="6497638" y="1682232"/>
            <a:ext cx="4462462" cy="1328056"/>
          </a:xfrm>
          <a:noFill/>
        </p:spPr>
        <p:txBody>
          <a:bodyPr wrap="square" rtlCol="0">
            <a:spAutoFit/>
          </a:bodyPr>
          <a:lstStyle/>
          <a:p>
            <a:r>
              <a:rPr lang="en-IN" dirty="0"/>
              <a:t>Enter Team Manager Name</a:t>
            </a:r>
          </a:p>
        </p:txBody>
      </p:sp>
      <p:pic>
        <p:nvPicPr>
          <p:cNvPr id="15" name="Picture Placeholder 14" descr="Medium shot of a person smiling&#10;&#10;Description automatically generated">
            <a:extLst>
              <a:ext uri="{FF2B5EF4-FFF2-40B4-BE49-F238E27FC236}">
                <a16:creationId xmlns:a16="http://schemas.microsoft.com/office/drawing/2014/main" id="{BF23C4F6-8D6D-5970-AEFC-43B87355528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1515" r="11515"/>
          <a:stretch/>
        </p:blipFill>
        <p:spPr>
          <a:xfrm>
            <a:off x="550863" y="1092200"/>
            <a:ext cx="5396565" cy="4673601"/>
          </a:xfrm>
        </p:spPr>
      </p:pic>
      <p:sp>
        <p:nvSpPr>
          <p:cNvPr id="19" name="Graphic 34">
            <a:extLst>
              <a:ext uri="{FF2B5EF4-FFF2-40B4-BE49-F238E27FC236}">
                <a16:creationId xmlns:a16="http://schemas.microsoft.com/office/drawing/2014/main" id="{E7F77D62-E872-0795-AC3B-299C59739F9E}"/>
              </a:ext>
            </a:extLst>
          </p:cNvPr>
          <p:cNvSpPr/>
          <p:nvPr/>
        </p:nvSpPr>
        <p:spPr>
          <a:xfrm rot="7200000" flipH="1">
            <a:off x="4249303" y="130736"/>
            <a:ext cx="753660" cy="1830117"/>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
        <p:nvSpPr>
          <p:cNvPr id="26" name="Graphic 23">
            <a:extLst>
              <a:ext uri="{FF2B5EF4-FFF2-40B4-BE49-F238E27FC236}">
                <a16:creationId xmlns:a16="http://schemas.microsoft.com/office/drawing/2014/main" id="{51177097-C3BC-36F2-F654-08BC7CDA5C40}"/>
              </a:ext>
            </a:extLst>
          </p:cNvPr>
          <p:cNvSpPr/>
          <p:nvPr/>
        </p:nvSpPr>
        <p:spPr>
          <a:xfrm>
            <a:off x="1553112" y="5201135"/>
            <a:ext cx="3376343" cy="564665"/>
          </a:xfrm>
          <a:custGeom>
            <a:avLst/>
            <a:gdLst>
              <a:gd name="connsiteX0" fmla="*/ 3376344 w 3376343"/>
              <a:gd name="connsiteY0" fmla="*/ 0 h 564665"/>
              <a:gd name="connsiteX1" fmla="*/ 3050286 w 3376343"/>
              <a:gd name="connsiteY1" fmla="*/ 564666 h 564665"/>
              <a:gd name="connsiteX2" fmla="*/ 326058 w 3376343"/>
              <a:gd name="connsiteY2" fmla="*/ 564666 h 564665"/>
              <a:gd name="connsiteX3" fmla="*/ 0 w 3376343"/>
              <a:gd name="connsiteY3" fmla="*/ 0 h 564665"/>
              <a:gd name="connsiteX4" fmla="*/ 3376344 w 3376343"/>
              <a:gd name="connsiteY4" fmla="*/ 0 h 564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6343" h="564665">
                <a:moveTo>
                  <a:pt x="3376344" y="0"/>
                </a:moveTo>
                <a:lnTo>
                  <a:pt x="3050286" y="564666"/>
                </a:lnTo>
                <a:lnTo>
                  <a:pt x="326058" y="564666"/>
                </a:lnTo>
                <a:lnTo>
                  <a:pt x="0" y="0"/>
                </a:lnTo>
                <a:lnTo>
                  <a:pt x="3376344" y="0"/>
                </a:lnTo>
                <a:close/>
              </a:path>
            </a:pathLst>
          </a:custGeom>
          <a:solidFill>
            <a:schemeClr val="bg2">
              <a:lumMod val="50000"/>
            </a:schemeClr>
          </a:solidFill>
          <a:ln w="0" cap="flat">
            <a:noFill/>
            <a:prstDash val="solid"/>
            <a:miter/>
          </a:ln>
        </p:spPr>
        <p:txBody>
          <a:bodyPr rtlCol="0" anchor="ctr"/>
          <a:lstStyle/>
          <a:p>
            <a:endParaRPr lang="en-IN" dirty="0"/>
          </a:p>
        </p:txBody>
      </p:sp>
      <p:sp>
        <p:nvSpPr>
          <p:cNvPr id="28" name="TextBox 27">
            <a:extLst>
              <a:ext uri="{FF2B5EF4-FFF2-40B4-BE49-F238E27FC236}">
                <a16:creationId xmlns:a16="http://schemas.microsoft.com/office/drawing/2014/main" id="{F5583385-39D7-E909-624D-0296C8265A0C}"/>
              </a:ext>
            </a:extLst>
          </p:cNvPr>
          <p:cNvSpPr txBox="1"/>
          <p:nvPr/>
        </p:nvSpPr>
        <p:spPr>
          <a:xfrm>
            <a:off x="1709166" y="5214534"/>
            <a:ext cx="2894107" cy="523220"/>
          </a:xfrm>
          <a:prstGeom prst="rect">
            <a:avLst/>
          </a:prstGeom>
          <a:noFill/>
        </p:spPr>
        <p:txBody>
          <a:bodyPr wrap="square">
            <a:spAutoFit/>
          </a:bodyPr>
          <a:lstStyle/>
          <a:p>
            <a:pPr algn="ctr"/>
            <a:r>
              <a:rPr lang="en-IN" sz="2800" b="1" dirty="0">
                <a:solidFill>
                  <a:schemeClr val="bg1"/>
                </a:solidFill>
              </a:rPr>
              <a:t>Enter Name</a:t>
            </a:r>
          </a:p>
        </p:txBody>
      </p:sp>
      <p:sp>
        <p:nvSpPr>
          <p:cNvPr id="78" name="Freeform: Shape 77">
            <a:extLst>
              <a:ext uri="{FF2B5EF4-FFF2-40B4-BE49-F238E27FC236}">
                <a16:creationId xmlns:a16="http://schemas.microsoft.com/office/drawing/2014/main" id="{C72FFFB4-0F6D-71BF-605A-BA61A3AE33C7}"/>
              </a:ext>
            </a:extLst>
          </p:cNvPr>
          <p:cNvSpPr/>
          <p:nvPr/>
        </p:nvSpPr>
        <p:spPr>
          <a:xfrm>
            <a:off x="7134228" y="4889069"/>
            <a:ext cx="1398633" cy="346231"/>
          </a:xfrm>
          <a:custGeom>
            <a:avLst/>
            <a:gdLst>
              <a:gd name="connsiteX0" fmla="*/ 194941 w 2662260"/>
              <a:gd name="connsiteY0" fmla="*/ 0 h 675277"/>
              <a:gd name="connsiteX1" fmla="*/ 408269 w 2662260"/>
              <a:gd name="connsiteY1" fmla="*/ 0 h 675277"/>
              <a:gd name="connsiteX2" fmla="*/ 584795 w 2662260"/>
              <a:gd name="connsiteY2" fmla="*/ 0 h 675277"/>
              <a:gd name="connsiteX3" fmla="*/ 2077465 w 2662260"/>
              <a:gd name="connsiteY3" fmla="*/ 0 h 675277"/>
              <a:gd name="connsiteX4" fmla="*/ 2211129 w 2662260"/>
              <a:gd name="connsiteY4" fmla="*/ 0 h 675277"/>
              <a:gd name="connsiteX5" fmla="*/ 2467319 w 2662260"/>
              <a:gd name="connsiteY5" fmla="*/ 0 h 675277"/>
              <a:gd name="connsiteX6" fmla="*/ 2662260 w 2662260"/>
              <a:gd name="connsiteY6" fmla="*/ 337625 h 675277"/>
              <a:gd name="connsiteX7" fmla="*/ 2467319 w 2662260"/>
              <a:gd name="connsiteY7" fmla="*/ 675277 h 675277"/>
              <a:gd name="connsiteX8" fmla="*/ 2211129 w 2662260"/>
              <a:gd name="connsiteY8" fmla="*/ 675277 h 675277"/>
              <a:gd name="connsiteX9" fmla="*/ 2077465 w 2662260"/>
              <a:gd name="connsiteY9" fmla="*/ 675277 h 675277"/>
              <a:gd name="connsiteX10" fmla="*/ 584795 w 2662260"/>
              <a:gd name="connsiteY10" fmla="*/ 675277 h 675277"/>
              <a:gd name="connsiteX11" fmla="*/ 408269 w 2662260"/>
              <a:gd name="connsiteY11" fmla="*/ 675277 h 675277"/>
              <a:gd name="connsiteX12" fmla="*/ 194941 w 2662260"/>
              <a:gd name="connsiteY12" fmla="*/ 675277 h 675277"/>
              <a:gd name="connsiteX13" fmla="*/ 0 w 2662260"/>
              <a:gd name="connsiteY13" fmla="*/ 337625 h 67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2260" h="675277">
                <a:moveTo>
                  <a:pt x="194941" y="0"/>
                </a:moveTo>
                <a:lnTo>
                  <a:pt x="408269" y="0"/>
                </a:lnTo>
                <a:lnTo>
                  <a:pt x="584795" y="0"/>
                </a:lnTo>
                <a:lnTo>
                  <a:pt x="2077465" y="0"/>
                </a:lnTo>
                <a:lnTo>
                  <a:pt x="2211129" y="0"/>
                </a:lnTo>
                <a:lnTo>
                  <a:pt x="2467319" y="0"/>
                </a:lnTo>
                <a:lnTo>
                  <a:pt x="2662260" y="337625"/>
                </a:lnTo>
                <a:lnTo>
                  <a:pt x="2467319" y="675277"/>
                </a:lnTo>
                <a:lnTo>
                  <a:pt x="2211129" y="675277"/>
                </a:lnTo>
                <a:lnTo>
                  <a:pt x="2077465" y="675277"/>
                </a:lnTo>
                <a:lnTo>
                  <a:pt x="584795" y="675277"/>
                </a:lnTo>
                <a:lnTo>
                  <a:pt x="408269" y="675277"/>
                </a:lnTo>
                <a:lnTo>
                  <a:pt x="194941" y="675277"/>
                </a:lnTo>
                <a:lnTo>
                  <a:pt x="0" y="337625"/>
                </a:lnTo>
                <a:close/>
              </a:path>
            </a:pathLst>
          </a:cu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83" name="Freeform: Shape 82">
            <a:extLst>
              <a:ext uri="{FF2B5EF4-FFF2-40B4-BE49-F238E27FC236}">
                <a16:creationId xmlns:a16="http://schemas.microsoft.com/office/drawing/2014/main" id="{86277400-7A8D-2453-CB5F-BF545B12A9AD}"/>
              </a:ext>
            </a:extLst>
          </p:cNvPr>
          <p:cNvSpPr/>
          <p:nvPr/>
        </p:nvSpPr>
        <p:spPr>
          <a:xfrm>
            <a:off x="6602416" y="4808902"/>
            <a:ext cx="1846307" cy="506566"/>
          </a:xfrm>
          <a:custGeom>
            <a:avLst/>
            <a:gdLst>
              <a:gd name="connsiteX0" fmla="*/ 0 w 1846307"/>
              <a:gd name="connsiteY0" fmla="*/ 0 h 506566"/>
              <a:gd name="connsiteX1" fmla="*/ 155454 w 1846307"/>
              <a:gd name="connsiteY1" fmla="*/ 0 h 506566"/>
              <a:gd name="connsiteX2" fmla="*/ 287877 w 1846307"/>
              <a:gd name="connsiteY2" fmla="*/ 0 h 506566"/>
              <a:gd name="connsiteX3" fmla="*/ 1407618 w 1846307"/>
              <a:gd name="connsiteY3" fmla="*/ 0 h 506566"/>
              <a:gd name="connsiteX4" fmla="*/ 1507887 w 1846307"/>
              <a:gd name="connsiteY4" fmla="*/ 0 h 506566"/>
              <a:gd name="connsiteX5" fmla="*/ 1700070 w 1846307"/>
              <a:gd name="connsiteY5" fmla="*/ 0 h 506566"/>
              <a:gd name="connsiteX6" fmla="*/ 1846307 w 1846307"/>
              <a:gd name="connsiteY6" fmla="*/ 253273 h 506566"/>
              <a:gd name="connsiteX7" fmla="*/ 1700070 w 1846307"/>
              <a:gd name="connsiteY7" fmla="*/ 506566 h 506566"/>
              <a:gd name="connsiteX8" fmla="*/ 1507887 w 1846307"/>
              <a:gd name="connsiteY8" fmla="*/ 506566 h 506566"/>
              <a:gd name="connsiteX9" fmla="*/ 1407618 w 1846307"/>
              <a:gd name="connsiteY9" fmla="*/ 506566 h 506566"/>
              <a:gd name="connsiteX10" fmla="*/ 287877 w 1846307"/>
              <a:gd name="connsiteY10" fmla="*/ 506566 h 506566"/>
              <a:gd name="connsiteX11" fmla="*/ 155454 w 1846307"/>
              <a:gd name="connsiteY11" fmla="*/ 506566 h 506566"/>
              <a:gd name="connsiteX12" fmla="*/ 0 w 1846307"/>
              <a:gd name="connsiteY12" fmla="*/ 506566 h 506566"/>
              <a:gd name="connsiteX13" fmla="*/ 0 w 1846307"/>
              <a:gd name="connsiteY13" fmla="*/ 0 h 50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46307" h="506566">
                <a:moveTo>
                  <a:pt x="0" y="0"/>
                </a:moveTo>
                <a:lnTo>
                  <a:pt x="155454" y="0"/>
                </a:lnTo>
                <a:lnTo>
                  <a:pt x="287877" y="0"/>
                </a:lnTo>
                <a:lnTo>
                  <a:pt x="1407618" y="0"/>
                </a:lnTo>
                <a:lnTo>
                  <a:pt x="1507887" y="0"/>
                </a:lnTo>
                <a:lnTo>
                  <a:pt x="1700070" y="0"/>
                </a:lnTo>
                <a:lnTo>
                  <a:pt x="1846307" y="253273"/>
                </a:lnTo>
                <a:lnTo>
                  <a:pt x="1700070" y="506566"/>
                </a:lnTo>
                <a:lnTo>
                  <a:pt x="1507887" y="506566"/>
                </a:lnTo>
                <a:lnTo>
                  <a:pt x="1407618" y="506566"/>
                </a:lnTo>
                <a:lnTo>
                  <a:pt x="287877" y="506566"/>
                </a:lnTo>
                <a:lnTo>
                  <a:pt x="155454" y="506566"/>
                </a:lnTo>
                <a:lnTo>
                  <a:pt x="0" y="506566"/>
                </a:lnTo>
                <a:lnTo>
                  <a:pt x="0" y="0"/>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r>
              <a:rPr lang="en-IN" b="1" dirty="0"/>
              <a:t>Learn More</a:t>
            </a:r>
          </a:p>
        </p:txBody>
      </p:sp>
    </p:spTree>
    <p:extLst>
      <p:ext uri="{BB962C8B-B14F-4D97-AF65-F5344CB8AC3E}">
        <p14:creationId xmlns:p14="http://schemas.microsoft.com/office/powerpoint/2010/main" val="3449669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7">
            <a:extLst>
              <a:ext uri="{FF2B5EF4-FFF2-40B4-BE49-F238E27FC236}">
                <a16:creationId xmlns:a16="http://schemas.microsoft.com/office/drawing/2014/main" id="{0602CA9B-78F5-0D7A-C90A-F4F1E9F74590}"/>
              </a:ext>
            </a:extLst>
          </p:cNvPr>
          <p:cNvSpPr/>
          <p:nvPr/>
        </p:nvSpPr>
        <p:spPr>
          <a:xfrm>
            <a:off x="419541" y="3548742"/>
            <a:ext cx="3093610" cy="2679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dirty="0"/>
          </a:p>
        </p:txBody>
      </p:sp>
      <p:sp>
        <p:nvSpPr>
          <p:cNvPr id="5" name="Graphic 7">
            <a:extLst>
              <a:ext uri="{FF2B5EF4-FFF2-40B4-BE49-F238E27FC236}">
                <a16:creationId xmlns:a16="http://schemas.microsoft.com/office/drawing/2014/main" id="{AE6E8C6B-EAF9-A5ED-9D96-9CA7ECAC1808}"/>
              </a:ext>
            </a:extLst>
          </p:cNvPr>
          <p:cNvSpPr/>
          <p:nvPr/>
        </p:nvSpPr>
        <p:spPr>
          <a:xfrm>
            <a:off x="419541" y="630090"/>
            <a:ext cx="3093610" cy="2679168"/>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accent6"/>
          </a:solidFill>
          <a:ln w="57150" cap="flat">
            <a:noFill/>
            <a:prstDash val="solid"/>
            <a:miter/>
          </a:ln>
        </p:spPr>
        <p:txBody>
          <a:bodyPr rtlCol="0" anchor="ctr"/>
          <a:lstStyle/>
          <a:p>
            <a:endParaRPr lang="en-IN"/>
          </a:p>
        </p:txBody>
      </p:sp>
      <p:sp>
        <p:nvSpPr>
          <p:cNvPr id="29" name="Content Placeholder 28">
            <a:extLst>
              <a:ext uri="{FF2B5EF4-FFF2-40B4-BE49-F238E27FC236}">
                <a16:creationId xmlns:a16="http://schemas.microsoft.com/office/drawing/2014/main" id="{AC380A5B-B7EB-8748-92E1-764F7BB273A2}"/>
              </a:ext>
            </a:extLst>
          </p:cNvPr>
          <p:cNvSpPr txBox="1">
            <a:spLocks noGrp="1"/>
          </p:cNvSpPr>
          <p:nvPr>
            <p:ph sz="quarter" idx="12"/>
          </p:nvPr>
        </p:nvSpPr>
        <p:spPr>
          <a:xfrm>
            <a:off x="6637336" y="2624962"/>
            <a:ext cx="4894262" cy="2962221"/>
          </a:xfrm>
          <a:noFill/>
        </p:spPr>
        <p:txBody>
          <a:bodyPr wrap="square">
            <a:spAutoFit/>
          </a:bodyPr>
          <a:lstStyle/>
          <a:p>
            <a:r>
              <a:rPr lang="en-IN" dirty="0"/>
              <a:t>Lorem ipsum dolor sit amet, consectetur adipiscing elit, sed do eiusmod tempor incididunt ut labore et dolore magna aliqua. Ut enim ad minim veniam, quis nostrud exercitation ullamco laboris nisi ut aliquip ex ea commodo consequat. </a:t>
            </a:r>
          </a:p>
          <a:p>
            <a:r>
              <a:rPr lang="en-GB" dirty="0"/>
              <a:t>It is a long-established fact that a reader will be distracted by the readable content of a page when looking at its layout. </a:t>
            </a:r>
            <a:endParaRPr lang="en-IN" dirty="0"/>
          </a:p>
        </p:txBody>
      </p:sp>
      <p:sp>
        <p:nvSpPr>
          <p:cNvPr id="12" name="Title 11">
            <a:extLst>
              <a:ext uri="{FF2B5EF4-FFF2-40B4-BE49-F238E27FC236}">
                <a16:creationId xmlns:a16="http://schemas.microsoft.com/office/drawing/2014/main" id="{F468B0DE-133C-5B95-15AE-909B3FAA4C1F}"/>
              </a:ext>
            </a:extLst>
          </p:cNvPr>
          <p:cNvSpPr txBox="1">
            <a:spLocks noGrp="1"/>
          </p:cNvSpPr>
          <p:nvPr>
            <p:ph type="title"/>
          </p:nvPr>
        </p:nvSpPr>
        <p:spPr>
          <a:xfrm>
            <a:off x="6637337" y="1389311"/>
            <a:ext cx="4673535" cy="1328056"/>
          </a:xfrm>
          <a:noFill/>
        </p:spPr>
        <p:txBody>
          <a:bodyPr wrap="square" rtlCol="0">
            <a:spAutoFit/>
          </a:bodyPr>
          <a:lstStyle/>
          <a:p>
            <a:r>
              <a:rPr lang="en-IN" dirty="0"/>
              <a:t>We Work With the</a:t>
            </a:r>
          </a:p>
          <a:p>
            <a:r>
              <a:rPr lang="en-IN" dirty="0"/>
              <a:t>Best Team</a:t>
            </a:r>
          </a:p>
        </p:txBody>
      </p:sp>
      <p:pic>
        <p:nvPicPr>
          <p:cNvPr id="20" name="Picture Placeholder 19" descr="A person laughing at a computer&#10;&#10;Description automatically generated">
            <a:extLst>
              <a:ext uri="{FF2B5EF4-FFF2-40B4-BE49-F238E27FC236}">
                <a16:creationId xmlns:a16="http://schemas.microsoft.com/office/drawing/2014/main" id="{D5FBDF8E-0761-B47B-E741-62FB5E22F90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503" r="11503"/>
          <a:stretch/>
        </p:blipFill>
        <p:spPr>
          <a:xfrm>
            <a:off x="550864" y="743819"/>
            <a:ext cx="2830967" cy="2451710"/>
          </a:xfrm>
        </p:spPr>
      </p:pic>
      <p:pic>
        <p:nvPicPr>
          <p:cNvPr id="24" name="Picture Placeholder 23" descr="A person sitting at a table with a computer&#10;&#10;Description automatically generated">
            <a:extLst>
              <a:ext uri="{FF2B5EF4-FFF2-40B4-BE49-F238E27FC236}">
                <a16:creationId xmlns:a16="http://schemas.microsoft.com/office/drawing/2014/main" id="{E34C594A-F7B4-77B4-E790-15455D931A9D}"/>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106" b="21106"/>
          <a:stretch/>
        </p:blipFill>
        <p:spPr>
          <a:xfrm>
            <a:off x="550862" y="3662471"/>
            <a:ext cx="2830967" cy="2451710"/>
          </a:xfrm>
        </p:spPr>
      </p:pic>
      <p:sp>
        <p:nvSpPr>
          <p:cNvPr id="7" name="Rectangle: Rounded Corners 6">
            <a:extLst>
              <a:ext uri="{FF2B5EF4-FFF2-40B4-BE49-F238E27FC236}">
                <a16:creationId xmlns:a16="http://schemas.microsoft.com/office/drawing/2014/main" id="{DBCCF892-B990-DC1E-645B-AAD425930EFA}"/>
              </a:ext>
            </a:extLst>
          </p:cNvPr>
          <p:cNvSpPr/>
          <p:nvPr/>
        </p:nvSpPr>
        <p:spPr>
          <a:xfrm>
            <a:off x="2540001" y="1248229"/>
            <a:ext cx="3556000" cy="1407885"/>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Rounded Corners 7">
            <a:extLst>
              <a:ext uri="{FF2B5EF4-FFF2-40B4-BE49-F238E27FC236}">
                <a16:creationId xmlns:a16="http://schemas.microsoft.com/office/drawing/2014/main" id="{67741CB2-520F-1AF4-1ED7-5CCF3AF7424C}"/>
              </a:ext>
            </a:extLst>
          </p:cNvPr>
          <p:cNvSpPr/>
          <p:nvPr/>
        </p:nvSpPr>
        <p:spPr>
          <a:xfrm>
            <a:off x="2540000" y="4201886"/>
            <a:ext cx="3556000" cy="1407885"/>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TextBox 12">
            <a:extLst>
              <a:ext uri="{FF2B5EF4-FFF2-40B4-BE49-F238E27FC236}">
                <a16:creationId xmlns:a16="http://schemas.microsoft.com/office/drawing/2014/main" id="{10805EF9-29EB-0136-DCB3-53DFA5650126}"/>
              </a:ext>
            </a:extLst>
          </p:cNvPr>
          <p:cNvSpPr txBox="1"/>
          <p:nvPr/>
        </p:nvSpPr>
        <p:spPr>
          <a:xfrm>
            <a:off x="3030010" y="1571460"/>
            <a:ext cx="1846790" cy="369332"/>
          </a:xfrm>
          <a:prstGeom prst="rect">
            <a:avLst/>
          </a:prstGeom>
          <a:noFill/>
        </p:spPr>
        <p:txBody>
          <a:bodyPr wrap="square">
            <a:spAutoFit/>
          </a:bodyPr>
          <a:lstStyle/>
          <a:p>
            <a:r>
              <a:rPr lang="en-IN" b="1" dirty="0">
                <a:solidFill>
                  <a:schemeClr val="bg1"/>
                </a:solidFill>
              </a:rPr>
              <a:t>Lorem ipsum </a:t>
            </a:r>
          </a:p>
        </p:txBody>
      </p:sp>
      <p:sp>
        <p:nvSpPr>
          <p:cNvPr id="14" name="TextBox 13">
            <a:extLst>
              <a:ext uri="{FF2B5EF4-FFF2-40B4-BE49-F238E27FC236}">
                <a16:creationId xmlns:a16="http://schemas.microsoft.com/office/drawing/2014/main" id="{C521986F-17C8-60C5-F856-F24C543AEB4C}"/>
              </a:ext>
            </a:extLst>
          </p:cNvPr>
          <p:cNvSpPr txBox="1"/>
          <p:nvPr/>
        </p:nvSpPr>
        <p:spPr>
          <a:xfrm>
            <a:off x="3030010" y="1887741"/>
            <a:ext cx="2340957" cy="461665"/>
          </a:xfrm>
          <a:prstGeom prst="rect">
            <a:avLst/>
          </a:prstGeom>
          <a:noFill/>
        </p:spPr>
        <p:txBody>
          <a:bodyPr wrap="square">
            <a:spAutoFit/>
          </a:bodyPr>
          <a:lstStyle/>
          <a:p>
            <a:r>
              <a:rPr lang="en-IN" sz="1200" dirty="0">
                <a:solidFill>
                  <a:schemeClr val="bg1"/>
                </a:solidFill>
              </a:rPr>
              <a:t>Lorem ipsum dolor sit amet, consectetur adipiscing elit.</a:t>
            </a:r>
          </a:p>
        </p:txBody>
      </p:sp>
      <p:sp>
        <p:nvSpPr>
          <p:cNvPr id="15" name="TextBox 14">
            <a:extLst>
              <a:ext uri="{FF2B5EF4-FFF2-40B4-BE49-F238E27FC236}">
                <a16:creationId xmlns:a16="http://schemas.microsoft.com/office/drawing/2014/main" id="{9BE7A5E0-CF4D-69B8-450C-1F9D6898C95C}"/>
              </a:ext>
            </a:extLst>
          </p:cNvPr>
          <p:cNvSpPr txBox="1"/>
          <p:nvPr/>
        </p:nvSpPr>
        <p:spPr>
          <a:xfrm>
            <a:off x="3025260" y="4525117"/>
            <a:ext cx="1846790" cy="369332"/>
          </a:xfrm>
          <a:prstGeom prst="rect">
            <a:avLst/>
          </a:prstGeom>
          <a:noFill/>
        </p:spPr>
        <p:txBody>
          <a:bodyPr wrap="square">
            <a:spAutoFit/>
          </a:bodyPr>
          <a:lstStyle/>
          <a:p>
            <a:r>
              <a:rPr lang="en-IN" b="1" dirty="0">
                <a:solidFill>
                  <a:schemeClr val="bg1"/>
                </a:solidFill>
              </a:rPr>
              <a:t>Lorem ipsum </a:t>
            </a:r>
          </a:p>
        </p:txBody>
      </p:sp>
      <p:sp>
        <p:nvSpPr>
          <p:cNvPr id="16" name="TextBox 15">
            <a:extLst>
              <a:ext uri="{FF2B5EF4-FFF2-40B4-BE49-F238E27FC236}">
                <a16:creationId xmlns:a16="http://schemas.microsoft.com/office/drawing/2014/main" id="{C2326475-BB23-CF3E-C8E3-3347A947FC09}"/>
              </a:ext>
            </a:extLst>
          </p:cNvPr>
          <p:cNvSpPr txBox="1"/>
          <p:nvPr/>
        </p:nvSpPr>
        <p:spPr>
          <a:xfrm>
            <a:off x="3025260" y="4841398"/>
            <a:ext cx="2340957" cy="461665"/>
          </a:xfrm>
          <a:prstGeom prst="rect">
            <a:avLst/>
          </a:prstGeom>
          <a:noFill/>
        </p:spPr>
        <p:txBody>
          <a:bodyPr wrap="square">
            <a:spAutoFit/>
          </a:bodyPr>
          <a:lstStyle/>
          <a:p>
            <a:r>
              <a:rPr lang="en-IN" sz="1200" dirty="0">
                <a:solidFill>
                  <a:schemeClr val="bg1"/>
                </a:solidFill>
              </a:rPr>
              <a:t>Lorem ipsum dolor sit amet, consectetur adipiscing elit.</a:t>
            </a:r>
          </a:p>
        </p:txBody>
      </p:sp>
      <p:sp>
        <p:nvSpPr>
          <p:cNvPr id="2" name="Graphic 34">
            <a:extLst>
              <a:ext uri="{FF2B5EF4-FFF2-40B4-BE49-F238E27FC236}">
                <a16:creationId xmlns:a16="http://schemas.microsoft.com/office/drawing/2014/main" id="{A57CB0C6-8EFD-F29B-CD42-3E5A0958DFA4}"/>
              </a:ext>
            </a:extLst>
          </p:cNvPr>
          <p:cNvSpPr/>
          <p:nvPr/>
        </p:nvSpPr>
        <p:spPr>
          <a:xfrm rot="10800000" flipH="1">
            <a:off x="502602" y="2776978"/>
            <a:ext cx="547334" cy="1329094"/>
          </a:xfrm>
          <a:custGeom>
            <a:avLst/>
            <a:gdLst>
              <a:gd name="connsiteX0" fmla="*/ 475257 w 2509609"/>
              <a:gd name="connsiteY0" fmla="*/ 0 h 6094096"/>
              <a:gd name="connsiteX1" fmla="*/ 475257 w 2509609"/>
              <a:gd name="connsiteY1" fmla="*/ 0 h 6094096"/>
              <a:gd name="connsiteX2" fmla="*/ 64332 w 2509609"/>
              <a:gd name="connsiteY2" fmla="*/ 711988 h 6094096"/>
              <a:gd name="connsiteX3" fmla="*/ 1413808 w 2509609"/>
              <a:gd name="connsiteY3" fmla="*/ 3049288 h 6094096"/>
              <a:gd name="connsiteX4" fmla="*/ 66690 w 2509609"/>
              <a:gd name="connsiteY4" fmla="*/ 5382109 h 6094096"/>
              <a:gd name="connsiteX5" fmla="*/ 477615 w 2509609"/>
              <a:gd name="connsiteY5" fmla="*/ 6094097 h 6094096"/>
              <a:gd name="connsiteX6" fmla="*/ 477615 w 2509609"/>
              <a:gd name="connsiteY6" fmla="*/ 6094097 h 6094096"/>
              <a:gd name="connsiteX7" fmla="*/ 888540 w 2509609"/>
              <a:gd name="connsiteY7" fmla="*/ 5856689 h 6094096"/>
              <a:gd name="connsiteX8" fmla="*/ 2509609 w 2509609"/>
              <a:gd name="connsiteY8" fmla="*/ 3049288 h 6094096"/>
              <a:gd name="connsiteX9" fmla="*/ 886419 w 2509609"/>
              <a:gd name="connsiteY9" fmla="*/ 237408 h 6094096"/>
              <a:gd name="connsiteX10" fmla="*/ 475257 w 2509609"/>
              <a:gd name="connsiteY10" fmla="*/ 0 h 609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9609" h="6094096">
                <a:moveTo>
                  <a:pt x="475257" y="0"/>
                </a:moveTo>
                <a:lnTo>
                  <a:pt x="475257" y="0"/>
                </a:lnTo>
                <a:cubicBezTo>
                  <a:pt x="109833" y="0"/>
                  <a:pt x="-118380" y="395601"/>
                  <a:pt x="64332" y="711988"/>
                </a:cubicBezTo>
                <a:lnTo>
                  <a:pt x="1413808" y="3049288"/>
                </a:lnTo>
                <a:lnTo>
                  <a:pt x="66690" y="5382109"/>
                </a:lnTo>
                <a:cubicBezTo>
                  <a:pt x="-116023" y="5698496"/>
                  <a:pt x="112426" y="6094097"/>
                  <a:pt x="477615" y="6094097"/>
                </a:cubicBezTo>
                <a:lnTo>
                  <a:pt x="477615" y="6094097"/>
                </a:lnTo>
                <a:cubicBezTo>
                  <a:pt x="647125" y="6094097"/>
                  <a:pt x="803903" y="6003566"/>
                  <a:pt x="888540" y="5856689"/>
                </a:cubicBezTo>
                <a:lnTo>
                  <a:pt x="2509609" y="3049288"/>
                </a:lnTo>
                <a:lnTo>
                  <a:pt x="886419" y="237408"/>
                </a:lnTo>
                <a:cubicBezTo>
                  <a:pt x="801546" y="90531"/>
                  <a:pt x="644767" y="0"/>
                  <a:pt x="475257" y="0"/>
                </a:cubicBezTo>
                <a:close/>
              </a:path>
            </a:pathLst>
          </a:custGeom>
          <a:solidFill>
            <a:schemeClr val="accent6"/>
          </a:solidFill>
          <a:ln w="0" cap="flat">
            <a:noFill/>
            <a:prstDash val="solid"/>
            <a:miter/>
          </a:ln>
        </p:spPr>
        <p:txBody>
          <a:bodyPr rtlCol="0" anchor="ctr"/>
          <a:lstStyle/>
          <a:p>
            <a:endParaRPr lang="en-IN"/>
          </a:p>
        </p:txBody>
      </p:sp>
    </p:spTree>
    <p:extLst>
      <p:ext uri="{BB962C8B-B14F-4D97-AF65-F5344CB8AC3E}">
        <p14:creationId xmlns:p14="http://schemas.microsoft.com/office/powerpoint/2010/main" val="2681603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around a table with laptops and tablets&#10;&#10;Description automatically generated">
            <a:extLst>
              <a:ext uri="{FF2B5EF4-FFF2-40B4-BE49-F238E27FC236}">
                <a16:creationId xmlns:a16="http://schemas.microsoft.com/office/drawing/2014/main" id="{0CCD1B2E-6B06-132E-E8A2-6C13391960FE}"/>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1260" r="21260"/>
          <a:stretch/>
        </p:blipFill>
        <p:spPr>
          <a:xfrm flipH="1">
            <a:off x="6284696" y="1"/>
            <a:ext cx="5906750" cy="6858001"/>
          </a:xfrm>
        </p:spPr>
      </p:pic>
      <p:sp>
        <p:nvSpPr>
          <p:cNvPr id="21" name="Freeform: Shape 20">
            <a:extLst>
              <a:ext uri="{FF2B5EF4-FFF2-40B4-BE49-F238E27FC236}">
                <a16:creationId xmlns:a16="http://schemas.microsoft.com/office/drawing/2014/main" id="{22C2566A-7989-6917-E26F-AB2A5E970759}"/>
              </a:ext>
            </a:extLst>
          </p:cNvPr>
          <p:cNvSpPr/>
          <p:nvPr/>
        </p:nvSpPr>
        <p:spPr>
          <a:xfrm>
            <a:off x="2699580" y="554815"/>
            <a:ext cx="5968169" cy="1341113"/>
          </a:xfrm>
          <a:custGeom>
            <a:avLst/>
            <a:gdLst>
              <a:gd name="connsiteX0" fmla="*/ 936165 w 5968169"/>
              <a:gd name="connsiteY0" fmla="*/ 0 h 1341113"/>
              <a:gd name="connsiteX1" fmla="*/ 5744646 w 5968169"/>
              <a:gd name="connsiteY1" fmla="*/ 0 h 1341113"/>
              <a:gd name="connsiteX2" fmla="*/ 5968169 w 5968169"/>
              <a:gd name="connsiteY2" fmla="*/ 223523 h 1341113"/>
              <a:gd name="connsiteX3" fmla="*/ 5968169 w 5968169"/>
              <a:gd name="connsiteY3" fmla="*/ 1117589 h 1341113"/>
              <a:gd name="connsiteX4" fmla="*/ 5744646 w 5968169"/>
              <a:gd name="connsiteY4" fmla="*/ 1341112 h 1341113"/>
              <a:gd name="connsiteX5" fmla="*/ 1161415 w 5968169"/>
              <a:gd name="connsiteY5" fmla="*/ 1341112 h 1341113"/>
              <a:gd name="connsiteX6" fmla="*/ 1161414 w 5968169"/>
              <a:gd name="connsiteY6" fmla="*/ 1341113 h 1341113"/>
              <a:gd name="connsiteX7" fmla="*/ 387156 w 5968169"/>
              <a:gd name="connsiteY7" fmla="*/ 1341113 h 1341113"/>
              <a:gd name="connsiteX8" fmla="*/ 0 w 5968169"/>
              <a:gd name="connsiteY8" fmla="*/ 670529 h 1341113"/>
              <a:gd name="connsiteX9" fmla="*/ 387156 w 5968169"/>
              <a:gd name="connsiteY9" fmla="*/ 1 h 1341113"/>
              <a:gd name="connsiteX10" fmla="*/ 936155 w 5968169"/>
              <a:gd name="connsiteY10" fmla="*/ 1 h 134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3">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3"/>
                </a:lnTo>
                <a:lnTo>
                  <a:pt x="387156" y="1341113"/>
                </a:lnTo>
                <a:lnTo>
                  <a:pt x="0" y="670529"/>
                </a:lnTo>
                <a:lnTo>
                  <a:pt x="387156" y="1"/>
                </a:lnTo>
                <a:lnTo>
                  <a:pt x="936155" y="1"/>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20" name="Freeform: Shape 19">
            <a:extLst>
              <a:ext uri="{FF2B5EF4-FFF2-40B4-BE49-F238E27FC236}">
                <a16:creationId xmlns:a16="http://schemas.microsoft.com/office/drawing/2014/main" id="{A1CBBC24-009B-79BA-CADB-F0B16838398C}"/>
              </a:ext>
            </a:extLst>
          </p:cNvPr>
          <p:cNvSpPr/>
          <p:nvPr/>
        </p:nvSpPr>
        <p:spPr>
          <a:xfrm>
            <a:off x="2699580" y="2043252"/>
            <a:ext cx="5968169" cy="1341114"/>
          </a:xfrm>
          <a:custGeom>
            <a:avLst/>
            <a:gdLst>
              <a:gd name="connsiteX0" fmla="*/ 936165 w 5968169"/>
              <a:gd name="connsiteY0" fmla="*/ 0 h 1341114"/>
              <a:gd name="connsiteX1" fmla="*/ 5744646 w 5968169"/>
              <a:gd name="connsiteY1" fmla="*/ 0 h 1341114"/>
              <a:gd name="connsiteX2" fmla="*/ 5968169 w 5968169"/>
              <a:gd name="connsiteY2" fmla="*/ 223523 h 1341114"/>
              <a:gd name="connsiteX3" fmla="*/ 5968169 w 5968169"/>
              <a:gd name="connsiteY3" fmla="*/ 1117589 h 1341114"/>
              <a:gd name="connsiteX4" fmla="*/ 5744646 w 5968169"/>
              <a:gd name="connsiteY4" fmla="*/ 1341112 h 1341114"/>
              <a:gd name="connsiteX5" fmla="*/ 1161415 w 5968169"/>
              <a:gd name="connsiteY5" fmla="*/ 1341112 h 1341114"/>
              <a:gd name="connsiteX6" fmla="*/ 1161414 w 5968169"/>
              <a:gd name="connsiteY6" fmla="*/ 1341114 h 1341114"/>
              <a:gd name="connsiteX7" fmla="*/ 387156 w 5968169"/>
              <a:gd name="connsiteY7" fmla="*/ 1341114 h 1341114"/>
              <a:gd name="connsiteX8" fmla="*/ 0 w 5968169"/>
              <a:gd name="connsiteY8" fmla="*/ 670529 h 1341114"/>
              <a:gd name="connsiteX9" fmla="*/ 387156 w 5968169"/>
              <a:gd name="connsiteY9" fmla="*/ 1 h 1341114"/>
              <a:gd name="connsiteX10" fmla="*/ 936155 w 5968169"/>
              <a:gd name="connsiteY10" fmla="*/ 1 h 134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4">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4"/>
                </a:lnTo>
                <a:lnTo>
                  <a:pt x="387156" y="1341114"/>
                </a:lnTo>
                <a:lnTo>
                  <a:pt x="0" y="670529"/>
                </a:lnTo>
                <a:lnTo>
                  <a:pt x="387156" y="1"/>
                </a:lnTo>
                <a:lnTo>
                  <a:pt x="936155" y="1"/>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19" name="Freeform: Shape 18">
            <a:extLst>
              <a:ext uri="{FF2B5EF4-FFF2-40B4-BE49-F238E27FC236}">
                <a16:creationId xmlns:a16="http://schemas.microsoft.com/office/drawing/2014/main" id="{6C45BA44-52C6-6281-06A3-86920D8C8296}"/>
              </a:ext>
            </a:extLst>
          </p:cNvPr>
          <p:cNvSpPr/>
          <p:nvPr/>
        </p:nvSpPr>
        <p:spPr>
          <a:xfrm>
            <a:off x="2699580" y="3531688"/>
            <a:ext cx="5968169" cy="1341115"/>
          </a:xfrm>
          <a:custGeom>
            <a:avLst/>
            <a:gdLst>
              <a:gd name="connsiteX0" fmla="*/ 936165 w 5968169"/>
              <a:gd name="connsiteY0" fmla="*/ 0 h 1341115"/>
              <a:gd name="connsiteX1" fmla="*/ 5744646 w 5968169"/>
              <a:gd name="connsiteY1" fmla="*/ 0 h 1341115"/>
              <a:gd name="connsiteX2" fmla="*/ 5968169 w 5968169"/>
              <a:gd name="connsiteY2" fmla="*/ 223523 h 1341115"/>
              <a:gd name="connsiteX3" fmla="*/ 5968169 w 5968169"/>
              <a:gd name="connsiteY3" fmla="*/ 1117589 h 1341115"/>
              <a:gd name="connsiteX4" fmla="*/ 5744646 w 5968169"/>
              <a:gd name="connsiteY4" fmla="*/ 1341112 h 1341115"/>
              <a:gd name="connsiteX5" fmla="*/ 1161415 w 5968169"/>
              <a:gd name="connsiteY5" fmla="*/ 1341112 h 1341115"/>
              <a:gd name="connsiteX6" fmla="*/ 1161414 w 5968169"/>
              <a:gd name="connsiteY6" fmla="*/ 1341115 h 1341115"/>
              <a:gd name="connsiteX7" fmla="*/ 387156 w 5968169"/>
              <a:gd name="connsiteY7" fmla="*/ 1341115 h 1341115"/>
              <a:gd name="connsiteX8" fmla="*/ 0 w 5968169"/>
              <a:gd name="connsiteY8" fmla="*/ 670530 h 1341115"/>
              <a:gd name="connsiteX9" fmla="*/ 387156 w 5968169"/>
              <a:gd name="connsiteY9" fmla="*/ 2 h 1341115"/>
              <a:gd name="connsiteX10" fmla="*/ 936145 w 5968169"/>
              <a:gd name="connsiteY10" fmla="*/ 2 h 134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5">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5" y="1341112"/>
                </a:lnTo>
                <a:lnTo>
                  <a:pt x="1161414" y="1341115"/>
                </a:lnTo>
                <a:lnTo>
                  <a:pt x="387156" y="1341115"/>
                </a:lnTo>
                <a:lnTo>
                  <a:pt x="0" y="670530"/>
                </a:lnTo>
                <a:lnTo>
                  <a:pt x="387156" y="2"/>
                </a:lnTo>
                <a:lnTo>
                  <a:pt x="936145" y="2"/>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18" name="Freeform: Shape 17">
            <a:extLst>
              <a:ext uri="{FF2B5EF4-FFF2-40B4-BE49-F238E27FC236}">
                <a16:creationId xmlns:a16="http://schemas.microsoft.com/office/drawing/2014/main" id="{8F1D938F-B24F-86D6-F819-872CE5A90027}"/>
              </a:ext>
            </a:extLst>
          </p:cNvPr>
          <p:cNvSpPr/>
          <p:nvPr/>
        </p:nvSpPr>
        <p:spPr>
          <a:xfrm>
            <a:off x="2699580" y="5020123"/>
            <a:ext cx="5968169" cy="1341118"/>
          </a:xfrm>
          <a:custGeom>
            <a:avLst/>
            <a:gdLst>
              <a:gd name="connsiteX0" fmla="*/ 936165 w 5968169"/>
              <a:gd name="connsiteY0" fmla="*/ 0 h 1341118"/>
              <a:gd name="connsiteX1" fmla="*/ 5744646 w 5968169"/>
              <a:gd name="connsiteY1" fmla="*/ 0 h 1341118"/>
              <a:gd name="connsiteX2" fmla="*/ 5968169 w 5968169"/>
              <a:gd name="connsiteY2" fmla="*/ 223523 h 1341118"/>
              <a:gd name="connsiteX3" fmla="*/ 5968169 w 5968169"/>
              <a:gd name="connsiteY3" fmla="*/ 1117589 h 1341118"/>
              <a:gd name="connsiteX4" fmla="*/ 5744646 w 5968169"/>
              <a:gd name="connsiteY4" fmla="*/ 1341112 h 1341118"/>
              <a:gd name="connsiteX5" fmla="*/ 1161417 w 5968169"/>
              <a:gd name="connsiteY5" fmla="*/ 1341112 h 1341118"/>
              <a:gd name="connsiteX6" fmla="*/ 1161414 w 5968169"/>
              <a:gd name="connsiteY6" fmla="*/ 1341118 h 1341118"/>
              <a:gd name="connsiteX7" fmla="*/ 387156 w 5968169"/>
              <a:gd name="connsiteY7" fmla="*/ 1341118 h 1341118"/>
              <a:gd name="connsiteX8" fmla="*/ 0 w 5968169"/>
              <a:gd name="connsiteY8" fmla="*/ 670533 h 1341118"/>
              <a:gd name="connsiteX9" fmla="*/ 387156 w 5968169"/>
              <a:gd name="connsiteY9" fmla="*/ 5 h 1341118"/>
              <a:gd name="connsiteX10" fmla="*/ 936116 w 5968169"/>
              <a:gd name="connsiteY10" fmla="*/ 5 h 134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8169" h="1341118">
                <a:moveTo>
                  <a:pt x="936165" y="0"/>
                </a:moveTo>
                <a:lnTo>
                  <a:pt x="5744646" y="0"/>
                </a:lnTo>
                <a:cubicBezTo>
                  <a:pt x="5868094" y="0"/>
                  <a:pt x="5968169" y="100075"/>
                  <a:pt x="5968169" y="223523"/>
                </a:cubicBezTo>
                <a:lnTo>
                  <a:pt x="5968169" y="1117589"/>
                </a:lnTo>
                <a:cubicBezTo>
                  <a:pt x="5968169" y="1241037"/>
                  <a:pt x="5868094" y="1341112"/>
                  <a:pt x="5744646" y="1341112"/>
                </a:cubicBezTo>
                <a:lnTo>
                  <a:pt x="1161417" y="1341112"/>
                </a:lnTo>
                <a:lnTo>
                  <a:pt x="1161414" y="1341118"/>
                </a:lnTo>
                <a:lnTo>
                  <a:pt x="387156" y="1341118"/>
                </a:lnTo>
                <a:lnTo>
                  <a:pt x="0" y="670533"/>
                </a:lnTo>
                <a:lnTo>
                  <a:pt x="387156" y="5"/>
                </a:lnTo>
                <a:lnTo>
                  <a:pt x="936116" y="5"/>
                </a:ln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N"/>
          </a:p>
        </p:txBody>
      </p:sp>
      <p:sp>
        <p:nvSpPr>
          <p:cNvPr id="22" name="Graphic 7">
            <a:extLst>
              <a:ext uri="{FF2B5EF4-FFF2-40B4-BE49-F238E27FC236}">
                <a16:creationId xmlns:a16="http://schemas.microsoft.com/office/drawing/2014/main" id="{094A7AB5-7E16-2734-2A5A-580187E6483D}"/>
              </a:ext>
            </a:extLst>
          </p:cNvPr>
          <p:cNvSpPr/>
          <p:nvPr/>
        </p:nvSpPr>
        <p:spPr>
          <a:xfrm>
            <a:off x="2473566" y="826998"/>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5"/>
            </a:solidFill>
            <a:prstDash val="solid"/>
            <a:miter/>
          </a:ln>
        </p:spPr>
        <p:txBody>
          <a:bodyPr rtlCol="0" anchor="ctr"/>
          <a:lstStyle/>
          <a:p>
            <a:endParaRPr lang="en-IN" dirty="0"/>
          </a:p>
        </p:txBody>
      </p:sp>
      <p:sp>
        <p:nvSpPr>
          <p:cNvPr id="23" name="Graphic 7">
            <a:extLst>
              <a:ext uri="{FF2B5EF4-FFF2-40B4-BE49-F238E27FC236}">
                <a16:creationId xmlns:a16="http://schemas.microsoft.com/office/drawing/2014/main" id="{30656A09-DCC0-6DD0-1D84-01BAFD17298C}"/>
              </a:ext>
            </a:extLst>
          </p:cNvPr>
          <p:cNvSpPr/>
          <p:nvPr/>
        </p:nvSpPr>
        <p:spPr>
          <a:xfrm>
            <a:off x="2473566" y="2262909"/>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5"/>
            </a:solidFill>
            <a:prstDash val="solid"/>
            <a:miter/>
          </a:ln>
        </p:spPr>
        <p:txBody>
          <a:bodyPr rtlCol="0" anchor="ctr"/>
          <a:lstStyle/>
          <a:p>
            <a:endParaRPr lang="en-IN" dirty="0"/>
          </a:p>
        </p:txBody>
      </p:sp>
      <p:sp>
        <p:nvSpPr>
          <p:cNvPr id="24" name="Graphic 7">
            <a:extLst>
              <a:ext uri="{FF2B5EF4-FFF2-40B4-BE49-F238E27FC236}">
                <a16:creationId xmlns:a16="http://schemas.microsoft.com/office/drawing/2014/main" id="{C1EA14C5-7E1E-E3D2-C45D-4E9DE70B35CE}"/>
              </a:ext>
            </a:extLst>
          </p:cNvPr>
          <p:cNvSpPr/>
          <p:nvPr/>
        </p:nvSpPr>
        <p:spPr>
          <a:xfrm>
            <a:off x="2473566" y="3849778"/>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5"/>
            </a:solidFill>
            <a:prstDash val="solid"/>
            <a:miter/>
          </a:ln>
        </p:spPr>
        <p:txBody>
          <a:bodyPr rtlCol="0" anchor="ctr"/>
          <a:lstStyle/>
          <a:p>
            <a:endParaRPr lang="en-IN" dirty="0"/>
          </a:p>
        </p:txBody>
      </p:sp>
      <p:sp>
        <p:nvSpPr>
          <p:cNvPr id="25" name="Graphic 7">
            <a:extLst>
              <a:ext uri="{FF2B5EF4-FFF2-40B4-BE49-F238E27FC236}">
                <a16:creationId xmlns:a16="http://schemas.microsoft.com/office/drawing/2014/main" id="{2962C5ED-E615-7DCD-97A7-0309753E9E61}"/>
              </a:ext>
            </a:extLst>
          </p:cNvPr>
          <p:cNvSpPr/>
          <p:nvPr/>
        </p:nvSpPr>
        <p:spPr>
          <a:xfrm>
            <a:off x="2473566" y="5285047"/>
            <a:ext cx="919994" cy="796745"/>
          </a:xfrm>
          <a:custGeom>
            <a:avLst/>
            <a:gdLst>
              <a:gd name="connsiteX0" fmla="*/ 3364764 w 4486405"/>
              <a:gd name="connsiteY0" fmla="*/ 0 h 3885374"/>
              <a:gd name="connsiteX1" fmla="*/ 1121642 w 4486405"/>
              <a:gd name="connsiteY1" fmla="*/ 0 h 3885374"/>
              <a:gd name="connsiteX2" fmla="*/ 0 w 4486405"/>
              <a:gd name="connsiteY2" fmla="*/ 1942606 h 3885374"/>
              <a:gd name="connsiteX3" fmla="*/ 1121642 w 4486405"/>
              <a:gd name="connsiteY3" fmla="*/ 3885375 h 3885374"/>
              <a:gd name="connsiteX4" fmla="*/ 3364764 w 4486405"/>
              <a:gd name="connsiteY4" fmla="*/ 3885375 h 3885374"/>
              <a:gd name="connsiteX5" fmla="*/ 4486406 w 4486405"/>
              <a:gd name="connsiteY5" fmla="*/ 1942606 h 3885374"/>
              <a:gd name="connsiteX6" fmla="*/ 3364764 w 4486405"/>
              <a:gd name="connsiteY6" fmla="*/ 0 h 388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6405" h="3885374">
                <a:moveTo>
                  <a:pt x="3364764" y="0"/>
                </a:moveTo>
                <a:lnTo>
                  <a:pt x="1121642" y="0"/>
                </a:lnTo>
                <a:lnTo>
                  <a:pt x="0" y="1942606"/>
                </a:lnTo>
                <a:lnTo>
                  <a:pt x="1121642" y="3885375"/>
                </a:lnTo>
                <a:lnTo>
                  <a:pt x="3364764" y="3885375"/>
                </a:lnTo>
                <a:lnTo>
                  <a:pt x="4486406" y="1942606"/>
                </a:lnTo>
                <a:lnTo>
                  <a:pt x="3364764" y="0"/>
                </a:lnTo>
                <a:close/>
              </a:path>
            </a:pathLst>
          </a:custGeom>
          <a:solidFill>
            <a:schemeClr val="bg1"/>
          </a:solidFill>
          <a:ln w="57150" cap="flat">
            <a:solidFill>
              <a:schemeClr val="accent5"/>
            </a:solidFill>
            <a:prstDash val="solid"/>
            <a:miter/>
          </a:ln>
        </p:spPr>
        <p:txBody>
          <a:bodyPr rtlCol="0" anchor="ctr"/>
          <a:lstStyle/>
          <a:p>
            <a:endParaRPr lang="en-IN" dirty="0"/>
          </a:p>
        </p:txBody>
      </p:sp>
      <p:sp>
        <p:nvSpPr>
          <p:cNvPr id="26" name="TextBox 25">
            <a:extLst>
              <a:ext uri="{FF2B5EF4-FFF2-40B4-BE49-F238E27FC236}">
                <a16:creationId xmlns:a16="http://schemas.microsoft.com/office/drawing/2014/main" id="{F8EBA48F-E78F-7C8A-4D67-A115FC26CF43}"/>
              </a:ext>
            </a:extLst>
          </p:cNvPr>
          <p:cNvSpPr txBox="1"/>
          <p:nvPr/>
        </p:nvSpPr>
        <p:spPr>
          <a:xfrm>
            <a:off x="2648869" y="963760"/>
            <a:ext cx="569387" cy="523220"/>
          </a:xfrm>
          <a:prstGeom prst="rect">
            <a:avLst/>
          </a:prstGeom>
          <a:noFill/>
        </p:spPr>
        <p:txBody>
          <a:bodyPr wrap="none" rtlCol="0">
            <a:spAutoFit/>
          </a:bodyPr>
          <a:lstStyle/>
          <a:p>
            <a:r>
              <a:rPr lang="en-IN" sz="2800" b="1" dirty="0">
                <a:solidFill>
                  <a:schemeClr val="bg2">
                    <a:lumMod val="50000"/>
                  </a:schemeClr>
                </a:solidFill>
              </a:rPr>
              <a:t>01</a:t>
            </a:r>
          </a:p>
        </p:txBody>
      </p:sp>
      <p:sp>
        <p:nvSpPr>
          <p:cNvPr id="27" name="TextBox 26">
            <a:extLst>
              <a:ext uri="{FF2B5EF4-FFF2-40B4-BE49-F238E27FC236}">
                <a16:creationId xmlns:a16="http://schemas.microsoft.com/office/drawing/2014/main" id="{206E0974-4553-0A6D-7544-B63F4CCA85C7}"/>
              </a:ext>
            </a:extLst>
          </p:cNvPr>
          <p:cNvSpPr txBox="1"/>
          <p:nvPr/>
        </p:nvSpPr>
        <p:spPr>
          <a:xfrm>
            <a:off x="2591718" y="2404342"/>
            <a:ext cx="639919" cy="523220"/>
          </a:xfrm>
          <a:prstGeom prst="rect">
            <a:avLst/>
          </a:prstGeom>
          <a:noFill/>
        </p:spPr>
        <p:txBody>
          <a:bodyPr wrap="none" rtlCol="0">
            <a:spAutoFit/>
          </a:bodyPr>
          <a:lstStyle/>
          <a:p>
            <a:r>
              <a:rPr lang="en-IN" sz="2800" b="1" dirty="0">
                <a:solidFill>
                  <a:schemeClr val="bg2">
                    <a:lumMod val="50000"/>
                  </a:schemeClr>
                </a:solidFill>
              </a:rPr>
              <a:t>02</a:t>
            </a:r>
          </a:p>
        </p:txBody>
      </p:sp>
      <p:sp>
        <p:nvSpPr>
          <p:cNvPr id="28" name="TextBox 27">
            <a:extLst>
              <a:ext uri="{FF2B5EF4-FFF2-40B4-BE49-F238E27FC236}">
                <a16:creationId xmlns:a16="http://schemas.microsoft.com/office/drawing/2014/main" id="{8F5DD3AD-0259-CAC3-D7EB-8C0F6F821305}"/>
              </a:ext>
            </a:extLst>
          </p:cNvPr>
          <p:cNvSpPr txBox="1"/>
          <p:nvPr/>
        </p:nvSpPr>
        <p:spPr>
          <a:xfrm>
            <a:off x="2591718" y="3991071"/>
            <a:ext cx="641522" cy="523220"/>
          </a:xfrm>
          <a:prstGeom prst="rect">
            <a:avLst/>
          </a:prstGeom>
          <a:noFill/>
        </p:spPr>
        <p:txBody>
          <a:bodyPr wrap="none" rtlCol="0">
            <a:spAutoFit/>
          </a:bodyPr>
          <a:lstStyle/>
          <a:p>
            <a:r>
              <a:rPr lang="en-IN" sz="2800" b="1" dirty="0">
                <a:solidFill>
                  <a:schemeClr val="bg2">
                    <a:lumMod val="50000"/>
                  </a:schemeClr>
                </a:solidFill>
              </a:rPr>
              <a:t>03</a:t>
            </a:r>
          </a:p>
        </p:txBody>
      </p:sp>
      <p:sp>
        <p:nvSpPr>
          <p:cNvPr id="29" name="TextBox 28">
            <a:extLst>
              <a:ext uri="{FF2B5EF4-FFF2-40B4-BE49-F238E27FC236}">
                <a16:creationId xmlns:a16="http://schemas.microsoft.com/office/drawing/2014/main" id="{05AD5E7D-9FFA-8A37-0936-67F904CAB37C}"/>
              </a:ext>
            </a:extLst>
          </p:cNvPr>
          <p:cNvSpPr txBox="1"/>
          <p:nvPr/>
        </p:nvSpPr>
        <p:spPr>
          <a:xfrm>
            <a:off x="2591717" y="5431582"/>
            <a:ext cx="675185" cy="523220"/>
          </a:xfrm>
          <a:prstGeom prst="rect">
            <a:avLst/>
          </a:prstGeom>
          <a:noFill/>
        </p:spPr>
        <p:txBody>
          <a:bodyPr wrap="none" rtlCol="0">
            <a:spAutoFit/>
          </a:bodyPr>
          <a:lstStyle/>
          <a:p>
            <a:r>
              <a:rPr lang="en-IN" sz="2800" b="1" dirty="0">
                <a:solidFill>
                  <a:schemeClr val="bg2">
                    <a:lumMod val="50000"/>
                  </a:schemeClr>
                </a:solidFill>
              </a:rPr>
              <a:t>04</a:t>
            </a:r>
          </a:p>
        </p:txBody>
      </p:sp>
      <p:sp>
        <p:nvSpPr>
          <p:cNvPr id="30" name="TextBox 29">
            <a:extLst>
              <a:ext uri="{FF2B5EF4-FFF2-40B4-BE49-F238E27FC236}">
                <a16:creationId xmlns:a16="http://schemas.microsoft.com/office/drawing/2014/main" id="{9E8158F6-F27E-2E1B-E0C6-FD56240355BB}"/>
              </a:ext>
            </a:extLst>
          </p:cNvPr>
          <p:cNvSpPr txBox="1"/>
          <p:nvPr/>
        </p:nvSpPr>
        <p:spPr>
          <a:xfrm>
            <a:off x="3618440" y="891565"/>
            <a:ext cx="1861975" cy="369332"/>
          </a:xfrm>
          <a:prstGeom prst="rect">
            <a:avLst/>
          </a:prstGeom>
          <a:noFill/>
        </p:spPr>
        <p:txBody>
          <a:bodyPr wrap="square">
            <a:spAutoFit/>
          </a:bodyPr>
          <a:lstStyle/>
          <a:p>
            <a:r>
              <a:rPr lang="en-IN" b="1" dirty="0">
                <a:solidFill>
                  <a:schemeClr val="bg1"/>
                </a:solidFill>
              </a:rPr>
              <a:t>Lorem ipsum </a:t>
            </a:r>
          </a:p>
        </p:txBody>
      </p:sp>
      <p:sp>
        <p:nvSpPr>
          <p:cNvPr id="31" name="TextBox 30">
            <a:extLst>
              <a:ext uri="{FF2B5EF4-FFF2-40B4-BE49-F238E27FC236}">
                <a16:creationId xmlns:a16="http://schemas.microsoft.com/office/drawing/2014/main" id="{0DE14D53-3438-5C9B-9705-D88A713F019A}"/>
              </a:ext>
            </a:extLst>
          </p:cNvPr>
          <p:cNvSpPr txBox="1"/>
          <p:nvPr/>
        </p:nvSpPr>
        <p:spPr>
          <a:xfrm>
            <a:off x="3618440" y="1214196"/>
            <a:ext cx="4547205" cy="461665"/>
          </a:xfrm>
          <a:prstGeom prst="rect">
            <a:avLst/>
          </a:prstGeom>
          <a:noFill/>
        </p:spPr>
        <p:txBody>
          <a:bodyPr wrap="square">
            <a:spAutoFit/>
          </a:bodyPr>
          <a:lstStyle/>
          <a:p>
            <a:r>
              <a:rPr lang="en-IN" sz="1200" dirty="0">
                <a:solidFill>
                  <a:schemeClr val="bg1"/>
                </a:solidFill>
              </a:rPr>
              <a:t>Lorem ipsum dolor sit amet, consectetur adipiscing elit. Lorem ipsum dolor sit amet, consectetur adipiscing elit.</a:t>
            </a:r>
          </a:p>
        </p:txBody>
      </p:sp>
      <p:sp>
        <p:nvSpPr>
          <p:cNvPr id="32" name="TextBox 31">
            <a:extLst>
              <a:ext uri="{FF2B5EF4-FFF2-40B4-BE49-F238E27FC236}">
                <a16:creationId xmlns:a16="http://schemas.microsoft.com/office/drawing/2014/main" id="{4E17205D-187C-45A5-D9D6-EBEA39F7F12C}"/>
              </a:ext>
            </a:extLst>
          </p:cNvPr>
          <p:cNvSpPr txBox="1"/>
          <p:nvPr/>
        </p:nvSpPr>
        <p:spPr>
          <a:xfrm>
            <a:off x="3618440" y="2286452"/>
            <a:ext cx="1861975" cy="369332"/>
          </a:xfrm>
          <a:prstGeom prst="rect">
            <a:avLst/>
          </a:prstGeom>
          <a:noFill/>
        </p:spPr>
        <p:txBody>
          <a:bodyPr wrap="square">
            <a:spAutoFit/>
          </a:bodyPr>
          <a:lstStyle/>
          <a:p>
            <a:r>
              <a:rPr lang="en-IN" b="1" dirty="0">
                <a:solidFill>
                  <a:schemeClr val="bg1"/>
                </a:solidFill>
              </a:rPr>
              <a:t>Lorem ipsum </a:t>
            </a:r>
          </a:p>
        </p:txBody>
      </p:sp>
      <p:sp>
        <p:nvSpPr>
          <p:cNvPr id="33" name="TextBox 32">
            <a:extLst>
              <a:ext uri="{FF2B5EF4-FFF2-40B4-BE49-F238E27FC236}">
                <a16:creationId xmlns:a16="http://schemas.microsoft.com/office/drawing/2014/main" id="{1C8573BB-5226-47E5-5B48-35DE21B709F0}"/>
              </a:ext>
            </a:extLst>
          </p:cNvPr>
          <p:cNvSpPr txBox="1"/>
          <p:nvPr/>
        </p:nvSpPr>
        <p:spPr>
          <a:xfrm>
            <a:off x="3618440" y="2609083"/>
            <a:ext cx="4547205" cy="461665"/>
          </a:xfrm>
          <a:prstGeom prst="rect">
            <a:avLst/>
          </a:prstGeom>
          <a:noFill/>
        </p:spPr>
        <p:txBody>
          <a:bodyPr wrap="square">
            <a:spAutoFit/>
          </a:bodyPr>
          <a:lstStyle/>
          <a:p>
            <a:r>
              <a:rPr lang="en-IN" sz="1200" dirty="0">
                <a:solidFill>
                  <a:schemeClr val="bg1"/>
                </a:solidFill>
              </a:rPr>
              <a:t>Lorem ipsum dolor sit amet, consectetur adipiscing elit. Lorem ipsum dolor sit amet, consectetur adipiscing elit.</a:t>
            </a:r>
          </a:p>
        </p:txBody>
      </p:sp>
      <p:sp>
        <p:nvSpPr>
          <p:cNvPr id="34" name="TextBox 33">
            <a:extLst>
              <a:ext uri="{FF2B5EF4-FFF2-40B4-BE49-F238E27FC236}">
                <a16:creationId xmlns:a16="http://schemas.microsoft.com/office/drawing/2014/main" id="{10C80A8F-3AF6-EC0C-7024-AB7FF7D2B956}"/>
              </a:ext>
            </a:extLst>
          </p:cNvPr>
          <p:cNvSpPr txBox="1"/>
          <p:nvPr/>
        </p:nvSpPr>
        <p:spPr>
          <a:xfrm>
            <a:off x="3618440" y="3855744"/>
            <a:ext cx="1861975" cy="369332"/>
          </a:xfrm>
          <a:prstGeom prst="rect">
            <a:avLst/>
          </a:prstGeom>
          <a:noFill/>
        </p:spPr>
        <p:txBody>
          <a:bodyPr wrap="square">
            <a:spAutoFit/>
          </a:bodyPr>
          <a:lstStyle/>
          <a:p>
            <a:r>
              <a:rPr lang="en-IN" b="1" dirty="0">
                <a:solidFill>
                  <a:schemeClr val="bg1"/>
                </a:solidFill>
              </a:rPr>
              <a:t>Lorem ipsum </a:t>
            </a:r>
          </a:p>
        </p:txBody>
      </p:sp>
      <p:sp>
        <p:nvSpPr>
          <p:cNvPr id="35" name="TextBox 34">
            <a:extLst>
              <a:ext uri="{FF2B5EF4-FFF2-40B4-BE49-F238E27FC236}">
                <a16:creationId xmlns:a16="http://schemas.microsoft.com/office/drawing/2014/main" id="{B0132BDE-AF6D-7EEA-5E31-26DDF689EC15}"/>
              </a:ext>
            </a:extLst>
          </p:cNvPr>
          <p:cNvSpPr txBox="1"/>
          <p:nvPr/>
        </p:nvSpPr>
        <p:spPr>
          <a:xfrm>
            <a:off x="3618440" y="4178375"/>
            <a:ext cx="4547205" cy="461665"/>
          </a:xfrm>
          <a:prstGeom prst="rect">
            <a:avLst/>
          </a:prstGeom>
          <a:noFill/>
        </p:spPr>
        <p:txBody>
          <a:bodyPr wrap="square">
            <a:spAutoFit/>
          </a:bodyPr>
          <a:lstStyle/>
          <a:p>
            <a:r>
              <a:rPr lang="en-IN" sz="1200" dirty="0">
                <a:solidFill>
                  <a:schemeClr val="bg1"/>
                </a:solidFill>
              </a:rPr>
              <a:t>Lorem ipsum dolor sit amet, consectetur adipiscing elit. Lorem ipsum dolor sit amet, consectetur adipiscing elit.</a:t>
            </a:r>
          </a:p>
        </p:txBody>
      </p:sp>
      <p:sp>
        <p:nvSpPr>
          <p:cNvPr id="36" name="TextBox 35">
            <a:extLst>
              <a:ext uri="{FF2B5EF4-FFF2-40B4-BE49-F238E27FC236}">
                <a16:creationId xmlns:a16="http://schemas.microsoft.com/office/drawing/2014/main" id="{7ABD3915-1F49-A1D5-FF8E-A010640B8A4C}"/>
              </a:ext>
            </a:extLst>
          </p:cNvPr>
          <p:cNvSpPr txBox="1"/>
          <p:nvPr/>
        </p:nvSpPr>
        <p:spPr>
          <a:xfrm>
            <a:off x="3618440" y="5286412"/>
            <a:ext cx="1861975" cy="369332"/>
          </a:xfrm>
          <a:prstGeom prst="rect">
            <a:avLst/>
          </a:prstGeom>
          <a:noFill/>
        </p:spPr>
        <p:txBody>
          <a:bodyPr wrap="square">
            <a:spAutoFit/>
          </a:bodyPr>
          <a:lstStyle/>
          <a:p>
            <a:r>
              <a:rPr lang="en-IN" b="1" dirty="0">
                <a:solidFill>
                  <a:schemeClr val="bg1"/>
                </a:solidFill>
              </a:rPr>
              <a:t>Lorem ipsum </a:t>
            </a:r>
          </a:p>
        </p:txBody>
      </p:sp>
      <p:sp>
        <p:nvSpPr>
          <p:cNvPr id="37" name="TextBox 36">
            <a:extLst>
              <a:ext uri="{FF2B5EF4-FFF2-40B4-BE49-F238E27FC236}">
                <a16:creationId xmlns:a16="http://schemas.microsoft.com/office/drawing/2014/main" id="{83096229-2852-9CE8-A1D4-7D7EBC3FB881}"/>
              </a:ext>
            </a:extLst>
          </p:cNvPr>
          <p:cNvSpPr txBox="1"/>
          <p:nvPr/>
        </p:nvSpPr>
        <p:spPr>
          <a:xfrm>
            <a:off x="3618440" y="5609043"/>
            <a:ext cx="4547205" cy="461665"/>
          </a:xfrm>
          <a:prstGeom prst="rect">
            <a:avLst/>
          </a:prstGeom>
          <a:noFill/>
        </p:spPr>
        <p:txBody>
          <a:bodyPr wrap="square">
            <a:spAutoFit/>
          </a:bodyPr>
          <a:lstStyle/>
          <a:p>
            <a:r>
              <a:rPr lang="en-IN" sz="1200" dirty="0">
                <a:solidFill>
                  <a:schemeClr val="bg1"/>
                </a:solidFill>
              </a:rPr>
              <a:t>Lorem ipsum dolor sit amet, consectetur adipiscing elit. Lorem ipsum dolor sit amet, consectetur adipiscing elit.</a:t>
            </a:r>
          </a:p>
        </p:txBody>
      </p:sp>
      <p:sp>
        <p:nvSpPr>
          <p:cNvPr id="4" name="Title 3">
            <a:extLst>
              <a:ext uri="{FF2B5EF4-FFF2-40B4-BE49-F238E27FC236}">
                <a16:creationId xmlns:a16="http://schemas.microsoft.com/office/drawing/2014/main" id="{8595284B-FEFC-2023-153C-A3340031EEC9}"/>
              </a:ext>
            </a:extLst>
          </p:cNvPr>
          <p:cNvSpPr txBox="1">
            <a:spLocks noGrp="1"/>
          </p:cNvSpPr>
          <p:nvPr>
            <p:ph type="title"/>
          </p:nvPr>
        </p:nvSpPr>
        <p:spPr>
          <a:xfrm rot="16200000">
            <a:off x="-1054100" y="2765425"/>
            <a:ext cx="4333875" cy="1327150"/>
          </a:xfrm>
          <a:prstGeom prst="rect">
            <a:avLst/>
          </a:prstGeom>
          <a:noFill/>
        </p:spPr>
        <p:txBody>
          <a:bodyPr wrap="none" rtlCol="0">
            <a:spAutoFit/>
          </a:bodyPr>
          <a:lstStyle/>
          <a:p>
            <a:pPr algn="ctr"/>
            <a:r>
              <a:rPr lang="en-IN" sz="4400" b="1" dirty="0">
                <a:solidFill>
                  <a:schemeClr val="accent6"/>
                </a:solidFill>
                <a:latin typeface="+mj-lt"/>
              </a:rPr>
              <a:t>The Main Services</a:t>
            </a:r>
          </a:p>
          <a:p>
            <a:pPr algn="ctr"/>
            <a:r>
              <a:rPr lang="en-IN" sz="4400" b="1" dirty="0">
                <a:solidFill>
                  <a:schemeClr val="accent6"/>
                </a:solidFill>
                <a:latin typeface="+mj-lt"/>
              </a:rPr>
              <a:t>of Our Company</a:t>
            </a:r>
          </a:p>
        </p:txBody>
      </p:sp>
    </p:spTree>
    <p:extLst>
      <p:ext uri="{BB962C8B-B14F-4D97-AF65-F5344CB8AC3E}">
        <p14:creationId xmlns:p14="http://schemas.microsoft.com/office/powerpoint/2010/main" val="3646840520"/>
      </p:ext>
    </p:extLst>
  </p:cSld>
  <p:clrMapOvr>
    <a:masterClrMapping/>
  </p:clrMapOvr>
</p:sld>
</file>

<file path=ppt/theme/theme1.xml><?xml version="1.0" encoding="utf-8"?>
<a:theme xmlns:a="http://schemas.openxmlformats.org/drawingml/2006/main" name="Office Theme">
  <a:themeElements>
    <a:clrScheme name="company profil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B4D68C"/>
      </a:accent5>
      <a:accent6>
        <a:srgbClr val="82B941"/>
      </a:accent6>
      <a:hlink>
        <a:srgbClr val="0563C1"/>
      </a:hlink>
      <a:folHlink>
        <a:srgbClr val="954F72"/>
      </a:folHlink>
    </a:clrScheme>
    <a:fontScheme name="company profile">
      <a:majorFont>
        <a:latin typeface="Rajdhani"/>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1088</TotalTime>
  <Words>1162</Words>
  <Application>Microsoft Office PowerPoint</Application>
  <PresentationFormat>Widescreen</PresentationFormat>
  <Paragraphs>173</Paragraphs>
  <Slides>21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Rajdhani</vt:lpstr>
      <vt:lpstr>Arial</vt:lpstr>
      <vt:lpstr>Montserrat</vt:lpstr>
      <vt:lpstr>Office Theme</vt:lpstr>
      <vt:lpstr>X Company Profile</vt:lpstr>
      <vt:lpstr>About  X Company</vt:lpstr>
      <vt:lpstr>Our Mission</vt:lpstr>
      <vt:lpstr>In Business Our Profile is Leading</vt:lpstr>
      <vt:lpstr>Meet Our Boss</vt:lpstr>
      <vt:lpstr>Product Mock up</vt:lpstr>
      <vt:lpstr>Enter Team Manager Name</vt:lpstr>
      <vt:lpstr>We Work With the Best Team</vt:lpstr>
      <vt:lpstr>The Main Services of Our Company</vt:lpstr>
      <vt:lpstr>Projects in Progress</vt:lpstr>
      <vt:lpstr>Our Testimonial</vt:lpstr>
      <vt:lpstr>Our Company Portfolio</vt:lpstr>
      <vt:lpstr>Comparison Chart</vt:lpstr>
      <vt:lpstr>Timeline Chart</vt:lpstr>
      <vt:lpstr>SWOT Analysis</vt:lpstr>
      <vt:lpstr>Infographics Slide</vt:lpstr>
      <vt:lpstr>Gear Diagram</vt:lpstr>
      <vt:lpstr>Our Markets &amp; Roots</vt:lpstr>
      <vt:lpstr>X Company  Annual Sales Graph</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 Company Profile</dc:title>
  <dc:creator>Rahul Sunil</dc:creator>
  <cp:lastModifiedBy>Rahul Sunil</cp:lastModifiedBy>
  <cp:revision>4</cp:revision>
  <dcterms:created xsi:type="dcterms:W3CDTF">2023-10-30T04:12:04Z</dcterms:created>
  <dcterms:modified xsi:type="dcterms:W3CDTF">2023-11-14T10:42:02Z</dcterms:modified>
</cp:coreProperties>
</file>